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C8A5A-CBCE-4873-874B-4175C15B0E1B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6625FD-F86F-4137-9657-726BAE8E9B5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25FD-F86F-4137-9657-726BAE8E9B54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25FD-F86F-4137-9657-726BAE8E9B5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25FD-F86F-4137-9657-726BAE8E9B54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25FD-F86F-4137-9657-726BAE8E9B54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25FD-F86F-4137-9657-726BAE8E9B54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25FD-F86F-4137-9657-726BAE8E9B54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25FD-F86F-4137-9657-726BAE8E9B54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25FD-F86F-4137-9657-726BAE8E9B54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6625FD-F86F-4137-9657-726BAE8E9B54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F970E-7011-47AD-B10F-35039FF60C33}" type="datetimeFigureOut">
              <a:rPr lang="ru-RU" smtClean="0"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1E3A6-78E7-451A-897B-CFA6C6B797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124744"/>
            <a:ext cx="9144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9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Возникновение жизни</a:t>
            </a:r>
          </a:p>
          <a:p>
            <a:pPr algn="ctr"/>
            <a:r>
              <a:rPr lang="ru-RU" sz="9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н</a:t>
            </a:r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а Земле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Креационизм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/>
              <a:t>Креационизм</a:t>
            </a:r>
            <a:r>
              <a:rPr lang="ru-RU" sz="2800" dirty="0"/>
              <a:t> (от лат. </a:t>
            </a:r>
            <a:r>
              <a:rPr lang="ru-RU" sz="2800" dirty="0" err="1"/>
              <a:t>creatio</a:t>
            </a:r>
            <a:r>
              <a:rPr lang="ru-RU" sz="2800" dirty="0"/>
              <a:t> — </a:t>
            </a:r>
            <a:r>
              <a:rPr lang="ru-RU" sz="2800" dirty="0" smtClean="0"/>
              <a:t>создание, сотворение</a:t>
            </a:r>
            <a:r>
              <a:rPr lang="ru-RU" sz="2800" dirty="0"/>
              <a:t>) (биол.), ненаучная концепция, трактующая многообразие форм органического мира как результат сотворения их Богом. </a:t>
            </a:r>
          </a:p>
        </p:txBody>
      </p:sp>
      <p:pic>
        <p:nvPicPr>
          <p:cNvPr id="1026" name="Picture 2" descr="C:\Documents and Settings\Лариса\Рабочий стол\линне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996952"/>
            <a:ext cx="3001996" cy="30963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331640" y="6093296"/>
            <a:ext cx="193014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Карл Линней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Лариса\Рабочий стол\кювь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2924944"/>
            <a:ext cx="2555123" cy="316835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076056" y="6093296"/>
            <a:ext cx="19246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Жорж Кювье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Лариса\Рабочий стол\Гюстав Доре Сотворение света из книги Библия в гравюрах Г. Доре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2573571" cy="32403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548680"/>
            <a:ext cx="291581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«Сотворение света» </a:t>
            </a: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книги «Библия в гравюрах» </a:t>
            </a:r>
          </a:p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Гюстава Доре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1" name="Picture 3" descr="C:\Documents and Settings\Лариса\Рабочий стол\light1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88640"/>
            <a:ext cx="2592288" cy="3267363"/>
          </a:xfrm>
          <a:prstGeom prst="rect">
            <a:avLst/>
          </a:prstGeom>
          <a:noFill/>
        </p:spPr>
      </p:pic>
      <p:pic>
        <p:nvPicPr>
          <p:cNvPr id="2052" name="Picture 4" descr="C:\Documents and Settings\Лариса\Рабочий стол\pictu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7744" y="3284984"/>
            <a:ext cx="4318000" cy="3238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Витализм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/>
              <a:t>Витализм</a:t>
            </a:r>
            <a:r>
              <a:rPr lang="ru-RU" sz="2800" dirty="0"/>
              <a:t> (от лат. </a:t>
            </a:r>
            <a:r>
              <a:rPr lang="ru-RU" sz="2800" dirty="0" err="1"/>
              <a:t>vitalis</a:t>
            </a:r>
            <a:r>
              <a:rPr lang="ru-RU" sz="2800" dirty="0"/>
              <a:t> — жизненный, животворный, живой), идеалистическое течение в биологии, допускающее наличие в организмах особой нематериальной жизненной силы. </a:t>
            </a:r>
          </a:p>
        </p:txBody>
      </p:sp>
      <p:pic>
        <p:nvPicPr>
          <p:cNvPr id="3074" name="Picture 2" descr="C:\Documents and Settings\Лариса\Рабочий стол\2_zarojd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068960"/>
            <a:ext cx="4485839" cy="3096344"/>
          </a:xfrm>
          <a:prstGeom prst="rect">
            <a:avLst/>
          </a:prstGeom>
          <a:noFill/>
        </p:spPr>
      </p:pic>
      <p:pic>
        <p:nvPicPr>
          <p:cNvPr id="3075" name="Picture 3" descr="C:\Documents and Settings\Лариса\Рабочий стол\71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924944"/>
            <a:ext cx="2540000" cy="32004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99592" y="6093296"/>
            <a:ext cx="294862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Я.Б. </a:t>
            </a:r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ван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Гельмонт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5301208"/>
            <a:ext cx="25416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Г.Р. Тревиранус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Лариса\Рабочий стол\54748335_Gottfried_Reinhold_Treviran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980728"/>
            <a:ext cx="2908300" cy="4260850"/>
          </a:xfrm>
          <a:prstGeom prst="rect">
            <a:avLst/>
          </a:prstGeom>
          <a:noFill/>
        </p:spPr>
      </p:pic>
      <p:pic>
        <p:nvPicPr>
          <p:cNvPr id="4099" name="Picture 3" descr="C:\Documents and Settings\Лариса\Рабочий стол\1008579_8579_1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980728"/>
            <a:ext cx="3494682" cy="432048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012160" y="5301208"/>
            <a:ext cx="14984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</a:t>
            </a:r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Шталь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Панспермия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/>
              <a:t>Панспермия</a:t>
            </a:r>
            <a:r>
              <a:rPr lang="ru-RU" sz="2800" dirty="0"/>
              <a:t> (греч. </a:t>
            </a:r>
            <a:r>
              <a:rPr lang="ru-RU" sz="2800" dirty="0" err="1"/>
              <a:t>panspermía</a:t>
            </a:r>
            <a:r>
              <a:rPr lang="ru-RU" sz="2800" dirty="0"/>
              <a:t> — смесь всяких семян, от </a:t>
            </a:r>
            <a:r>
              <a:rPr lang="ru-RU" sz="2800" dirty="0" err="1"/>
              <a:t>pás</a:t>
            </a:r>
            <a:r>
              <a:rPr lang="ru-RU" sz="2800" dirty="0"/>
              <a:t> — весь, всякий и </a:t>
            </a:r>
            <a:r>
              <a:rPr lang="ru-RU" sz="2800" dirty="0" err="1"/>
              <a:t>spérma</a:t>
            </a:r>
            <a:r>
              <a:rPr lang="ru-RU" sz="2800" dirty="0"/>
              <a:t> — семя), гипотеза занесения живых существ на Землю из </a:t>
            </a:r>
            <a:r>
              <a:rPr lang="ru-RU" sz="2800" dirty="0" smtClean="0"/>
              <a:t>космоса.</a:t>
            </a:r>
            <a:endParaRPr lang="ru-RU" sz="2800" b="1" dirty="0"/>
          </a:p>
        </p:txBody>
      </p:sp>
      <p:pic>
        <p:nvPicPr>
          <p:cNvPr id="5122" name="Picture 2" descr="C:\Documents and Settings\Лариса\Рабочий стол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996952"/>
            <a:ext cx="3384376" cy="234399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635896" y="5373216"/>
            <a:ext cx="15586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Рихтер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3" name="Picture 3" descr="C:\Documents and Settings\Лариса\Рабочий стол\Helmholtz_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936"/>
            <a:ext cx="2448272" cy="267831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300192" y="5517232"/>
            <a:ext cx="229428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Г. Гельмгольц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4" name="Picture 4" descr="C:\Documents and Settings\Лариса\Рабочий стол\arrhenius_1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924944"/>
            <a:ext cx="2184483" cy="273630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95536" y="5661248"/>
            <a:ext cx="20514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С. Аррениус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Лариса\Рабочий стол\im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789040"/>
            <a:ext cx="1872208" cy="2273395"/>
          </a:xfrm>
          <a:prstGeom prst="rect">
            <a:avLst/>
          </a:prstGeom>
          <a:noFill/>
        </p:spPr>
      </p:pic>
      <p:pic>
        <p:nvPicPr>
          <p:cNvPr id="6147" name="Picture 3" descr="C:\Documents and Settings\Лариса\Рабочий стол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29278"/>
            <a:ext cx="3750318" cy="2495666"/>
          </a:xfrm>
          <a:prstGeom prst="rect">
            <a:avLst/>
          </a:prstGeom>
          <a:noFill/>
        </p:spPr>
      </p:pic>
      <p:pic>
        <p:nvPicPr>
          <p:cNvPr id="6148" name="Picture 4" descr="C:\Documents and Settings\Лариса\Рабочий стол\1281694029_0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260648"/>
            <a:ext cx="3960440" cy="2971338"/>
          </a:xfrm>
          <a:prstGeom prst="rect">
            <a:avLst/>
          </a:prstGeom>
          <a:noFill/>
        </p:spPr>
      </p:pic>
      <p:pic>
        <p:nvPicPr>
          <p:cNvPr id="6149" name="Picture 5" descr="C:\Documents and Settings\Лариса\Рабочий стол\976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3212976"/>
            <a:ext cx="3384376" cy="3377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Абиогенез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/>
              <a:t>Абиогенез</a:t>
            </a:r>
            <a:r>
              <a:rPr lang="ru-RU" sz="2800" dirty="0"/>
              <a:t> (от греческого а — </a:t>
            </a:r>
            <a:r>
              <a:rPr lang="ru-RU" sz="2800" dirty="0" err="1"/>
              <a:t>отрицат</a:t>
            </a:r>
            <a:r>
              <a:rPr lang="ru-RU" sz="2800" dirty="0"/>
              <a:t>. частица, </a:t>
            </a:r>
            <a:r>
              <a:rPr lang="ru-RU" sz="2800" dirty="0" err="1"/>
              <a:t>bíos</a:t>
            </a:r>
            <a:r>
              <a:rPr lang="ru-RU" sz="2800" dirty="0"/>
              <a:t> — жизнь и </a:t>
            </a:r>
            <a:r>
              <a:rPr lang="ru-RU" sz="2800" dirty="0" err="1"/>
              <a:t>génesis</a:t>
            </a:r>
            <a:r>
              <a:rPr lang="ru-RU" sz="2800" dirty="0"/>
              <a:t> — происхождение), теория возникновения живых существ из веществ неорганической природы. </a:t>
            </a:r>
          </a:p>
        </p:txBody>
      </p:sp>
      <p:pic>
        <p:nvPicPr>
          <p:cNvPr id="7170" name="Picture 2" descr="C:\Documents and Settings\Лариса\Рабочий стол\1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708920"/>
            <a:ext cx="2979641" cy="34563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259632" y="6165304"/>
            <a:ext cx="21141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А.И. Опарин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1" name="Picture 3" descr="C:\Documents and Settings\Лариса\Рабочий стол\0000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3" y="2780928"/>
            <a:ext cx="2792781" cy="3096344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716016" y="5877272"/>
            <a:ext cx="34650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Коацерватные</a:t>
            </a:r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капли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Биогенез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Биогенез</a:t>
            </a:r>
            <a:r>
              <a:rPr lang="ru-RU" dirty="0" smtClean="0"/>
              <a:t> – теория «вечности жизни».</a:t>
            </a:r>
            <a:endParaRPr lang="ru-RU" dirty="0"/>
          </a:p>
        </p:txBody>
      </p:sp>
      <p:pic>
        <p:nvPicPr>
          <p:cNvPr id="8194" name="Picture 2" descr="C:\Documents and Settings\Лариса\Рабочий стол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132856"/>
            <a:ext cx="4762500" cy="2085975"/>
          </a:xfrm>
          <a:prstGeom prst="rect">
            <a:avLst/>
          </a:prstGeom>
          <a:noFill/>
        </p:spPr>
      </p:pic>
      <p:pic>
        <p:nvPicPr>
          <p:cNvPr id="8195" name="Picture 3" descr="C:\Documents and Settings\Лариса\Рабочий стол\francesco_red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988840"/>
            <a:ext cx="3026064" cy="3672408"/>
          </a:xfrm>
          <a:prstGeom prst="rect">
            <a:avLst/>
          </a:prstGeom>
          <a:noFill/>
        </p:spPr>
      </p:pic>
      <p:pic>
        <p:nvPicPr>
          <p:cNvPr id="8196" name="Picture 4" descr="C:\Documents and Settings\Лариса\Рабочий стол\image29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9952" y="4221088"/>
            <a:ext cx="3744416" cy="206296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61294" y="5661248"/>
            <a:ext cx="137178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Ф. Реди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181</Words>
  <Application>Microsoft Office PowerPoint</Application>
  <PresentationFormat>Экран (4:3)</PresentationFormat>
  <Paragraphs>35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Креационизм</vt:lpstr>
      <vt:lpstr>Слайд 3</vt:lpstr>
      <vt:lpstr>Витализм</vt:lpstr>
      <vt:lpstr>Слайд 5</vt:lpstr>
      <vt:lpstr>Панспермия</vt:lpstr>
      <vt:lpstr>Слайд 7</vt:lpstr>
      <vt:lpstr>Абиогенез</vt:lpstr>
      <vt:lpstr>Биогенез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6</cp:revision>
  <dcterms:created xsi:type="dcterms:W3CDTF">2011-12-07T19:55:33Z</dcterms:created>
  <dcterms:modified xsi:type="dcterms:W3CDTF">2011-12-07T20:51:41Z</dcterms:modified>
</cp:coreProperties>
</file>