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1" r:id="rId3"/>
    <p:sldId id="270" r:id="rId4"/>
    <p:sldId id="269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827A3-E8AC-4D90-A7E3-A7BF11A386D9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29AF-B350-4A32-80EC-364A3D43E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29AF-B350-4A32-80EC-364A3D43E1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1B96AD-9E1D-46E4-B03B-F107C7EA8D14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9AE78F-C6DE-4947-A920-0A4C88F34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8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УЧАСТИЕ В ТУРСЛЁТАХ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31840" y="1554163"/>
            <a:ext cx="5859760" cy="436988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   </a:t>
            </a:r>
            <a:r>
              <a:rPr lang="ru-RU" b="1" dirty="0" smtClean="0"/>
              <a:t>Педагог </a:t>
            </a:r>
            <a:r>
              <a:rPr lang="ru-RU" sz="2800" b="1" dirty="0" smtClean="0"/>
              <a:t>дополнительного</a:t>
            </a:r>
          </a:p>
          <a:p>
            <a:pPr algn="r">
              <a:buNone/>
            </a:pPr>
            <a:r>
              <a:rPr lang="ru-RU" sz="2800" b="1" dirty="0" smtClean="0"/>
              <a:t> образования</a:t>
            </a:r>
          </a:p>
          <a:p>
            <a:pPr algn="r">
              <a:buNone/>
            </a:pPr>
            <a:r>
              <a:rPr lang="ru-RU" sz="2800" b="1" dirty="0" smtClean="0"/>
              <a:t> МАОУ «Гимназия «Логос» </a:t>
            </a:r>
          </a:p>
          <a:p>
            <a:pPr algn="r">
              <a:buNone/>
            </a:pPr>
            <a:r>
              <a:rPr lang="ru-RU" sz="2800" b="1" dirty="0" smtClean="0"/>
              <a:t>Г.Чудово Новгородской области </a:t>
            </a:r>
          </a:p>
          <a:p>
            <a:pPr algn="r">
              <a:buNone/>
            </a:pPr>
            <a:r>
              <a:rPr lang="ru-RU" sz="2800" b="1" dirty="0" smtClean="0"/>
              <a:t>Руководитель</a:t>
            </a:r>
          </a:p>
          <a:p>
            <a:pPr algn="r"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туристко</a:t>
            </a:r>
            <a:r>
              <a:rPr lang="ru-RU" sz="2800" b="1" dirty="0" smtClean="0"/>
              <a:t>- краеведческого</a:t>
            </a:r>
          </a:p>
          <a:p>
            <a:pPr algn="r">
              <a:buNone/>
            </a:pPr>
            <a:r>
              <a:rPr lang="ru-RU" sz="2800" b="1" dirty="0" smtClean="0"/>
              <a:t> объединения «Роза ветров» Виноградова Наталья  Николаевна</a:t>
            </a:r>
          </a:p>
          <a:p>
            <a:pPr algn="r">
              <a:buNone/>
            </a:pP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1412776"/>
            <a:ext cx="2277863" cy="53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5554716"/>
            <a:ext cx="576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 теории к практике.</a:t>
            </a:r>
            <a:br>
              <a:rPr lang="ru-RU" b="1" dirty="0" smtClean="0"/>
            </a:br>
            <a:r>
              <a:rPr lang="ru-RU" b="1" dirty="0" smtClean="0"/>
              <a:t>                                        мы снова на </a:t>
            </a:r>
            <a:r>
              <a:rPr lang="ru-RU" b="1" dirty="0" err="1" smtClean="0"/>
              <a:t>турслёт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785926"/>
            <a:ext cx="4290556" cy="639762"/>
          </a:xfrm>
        </p:spPr>
        <p:txBody>
          <a:bodyPr/>
          <a:lstStyle/>
          <a:p>
            <a:r>
              <a:rPr lang="ru-RU" b="1" dirty="0" smtClean="0"/>
              <a:t>К </a:t>
            </a:r>
            <a:r>
              <a:rPr lang="ru-RU" b="1" dirty="0" err="1" smtClean="0"/>
              <a:t>турслёту</a:t>
            </a:r>
            <a:r>
              <a:rPr lang="ru-RU" b="1" dirty="0" smtClean="0"/>
              <a:t> готовы ?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785926"/>
            <a:ext cx="4292241" cy="639762"/>
          </a:xfrm>
        </p:spPr>
        <p:txBody>
          <a:bodyPr/>
          <a:lstStyle/>
          <a:p>
            <a:r>
              <a:rPr lang="ru-RU" b="1" smtClean="0"/>
              <a:t>Проверим!</a:t>
            </a:r>
            <a:endParaRPr lang="ru-RU" b="1" dirty="0"/>
          </a:p>
        </p:txBody>
      </p:sp>
      <p:pic>
        <p:nvPicPr>
          <p:cNvPr id="7" name="Содержимое 3" descr="IMG_216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3971924" cy="2978379"/>
          </a:xfrm>
        </p:spPr>
      </p:pic>
      <p:pic>
        <p:nvPicPr>
          <p:cNvPr id="8" name="Содержимое 3" descr="IMG_22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4289425" cy="321586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турслёте</a:t>
            </a:r>
            <a:r>
              <a:rPr lang="ru-RU" dirty="0" smtClean="0"/>
              <a:t> краса… идёт </a:t>
            </a:r>
            <a:r>
              <a:rPr lang="ru-RU" dirty="0" err="1" smtClean="0"/>
              <a:t>турполоса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240360" cy="26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60761"/>
            <a:ext cx="3384376" cy="2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312368" cy="271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user\Мои документы\IMG_221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9992" y="3933056"/>
            <a:ext cx="4079536" cy="271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6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/>
              <a:t>Главное - </a:t>
            </a:r>
            <a:r>
              <a:rPr lang="ru-RU" b="1" dirty="0" smtClean="0"/>
              <a:t>не </a:t>
            </a:r>
            <a:r>
              <a:rPr lang="ru-RU" b="1" dirty="0" smtClean="0"/>
              <a:t>заблудиться!</a:t>
            </a:r>
            <a:endParaRPr lang="ru-RU" b="1" dirty="0"/>
          </a:p>
        </p:txBody>
      </p:sp>
      <p:pic>
        <p:nvPicPr>
          <p:cNvPr id="4" name="Содержимое 3" descr="C:\Documents and Settings\user\Мои документы\IMG_22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528772"/>
          </a:xfrm>
        </p:spPr>
        <p:txBody>
          <a:bodyPr/>
          <a:lstStyle/>
          <a:p>
            <a:r>
              <a:rPr lang="ru-RU" b="1" dirty="0" smtClean="0"/>
              <a:t>             Ура!!!</a:t>
            </a:r>
            <a:br>
              <a:rPr lang="ru-RU" b="1" dirty="0" smtClean="0"/>
            </a:br>
            <a:r>
              <a:rPr lang="ru-RU" b="1" dirty="0" smtClean="0"/>
              <a:t>                              Победа!!!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26" y="1484784"/>
            <a:ext cx="6179710" cy="4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59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УЧАСТИЕ В ТУРСЛЁТАХ</vt:lpstr>
      <vt:lpstr>От теории к практике.                                         мы снова на турслёт!</vt:lpstr>
      <vt:lpstr>На турслёте краса… идёт турполоса!</vt:lpstr>
      <vt:lpstr>             Главное - не заблудиться!</vt:lpstr>
      <vt:lpstr>             Ура!!!                               Победа!!!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18</cp:revision>
  <dcterms:created xsi:type="dcterms:W3CDTF">2011-04-11T10:40:01Z</dcterms:created>
  <dcterms:modified xsi:type="dcterms:W3CDTF">2012-01-29T13:56:13Z</dcterms:modified>
</cp:coreProperties>
</file>