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rawing5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diagrams/layout4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18"/>
  </p:notesMasterIdLst>
  <p:handoutMasterIdLst>
    <p:handoutMasterId r:id="rId19"/>
  </p:handoutMasterIdLst>
  <p:sldIdLst>
    <p:sldId id="259" r:id="rId2"/>
    <p:sldId id="260" r:id="rId3"/>
    <p:sldId id="261" r:id="rId4"/>
    <p:sldId id="262" r:id="rId5"/>
    <p:sldId id="263" r:id="rId6"/>
    <p:sldId id="264" r:id="rId7"/>
    <p:sldId id="270" r:id="rId8"/>
    <p:sldId id="275" r:id="rId9"/>
    <p:sldId id="265" r:id="rId10"/>
    <p:sldId id="267" r:id="rId11"/>
    <p:sldId id="271" r:id="rId12"/>
    <p:sldId id="272" r:id="rId13"/>
    <p:sldId id="273" r:id="rId14"/>
    <p:sldId id="274" r:id="rId15"/>
    <p:sldId id="277" r:id="rId16"/>
    <p:sldId id="276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253D75"/>
    <a:srgbClr val="66FF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2402" autoAdjust="0"/>
    <p:restoredTop sz="99165" autoAdjust="0"/>
  </p:normalViewPr>
  <p:slideViewPr>
    <p:cSldViewPr>
      <p:cViewPr>
        <p:scale>
          <a:sx n="80" d="100"/>
          <a:sy n="80" d="100"/>
        </p:scale>
        <p:origin x="-594" y="-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10" y="17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-2520" y="-7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Relationship Id="rId4" Type="http://schemas.openxmlformats.org/officeDocument/2006/relationships/image" Target="../media/image25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Relationship Id="rId4" Type="http://schemas.openxmlformats.org/officeDocument/2006/relationships/image" Target="../media/image2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3762F6-9611-41DF-AF7F-965610BE891D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EB4732E-EC3D-4BB2-B19F-8E85077A8326}">
      <dgm:prSet phldrT="[Текст]" custT="1">
        <dgm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 smtClean="0"/>
            <a:t>    </a:t>
          </a:r>
          <a:endParaRPr lang="ru-RU" sz="1800" dirty="0"/>
        </a:p>
      </dgm:t>
    </dgm:pt>
    <dgm:pt modelId="{BC040C68-8376-426B-83EB-4BA86DC7EB4A}" type="parTrans" cxnId="{FC75FF5E-2B55-49CD-A065-407FAD023B61}">
      <dgm:prSet/>
      <dgm:spPr/>
      <dgm:t>
        <a:bodyPr/>
        <a:lstStyle/>
        <a:p>
          <a:endParaRPr lang="ru-RU"/>
        </a:p>
      </dgm:t>
    </dgm:pt>
    <dgm:pt modelId="{2C27B3AE-25A4-4A3F-8D76-7A0D1912EA1F}" type="sibTrans" cxnId="{FC75FF5E-2B55-49CD-A065-407FAD023B61}">
      <dgm:prSet/>
      <dgm:spPr/>
      <dgm:t>
        <a:bodyPr/>
        <a:lstStyle/>
        <a:p>
          <a:endParaRPr lang="ru-RU"/>
        </a:p>
      </dgm:t>
    </dgm:pt>
    <dgm:pt modelId="{9FF07891-27D0-4327-82F3-3A476CB8E612}">
      <dgm:prSet phldrT="[Текст]" custT="1">
        <dgm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000" dirty="0" smtClean="0"/>
            <a:t> увеличить  объем самостоятельной работы</a:t>
          </a:r>
          <a:endParaRPr lang="ru-RU" sz="2000" dirty="0"/>
        </a:p>
      </dgm:t>
    </dgm:pt>
    <dgm:pt modelId="{6E63B3E2-7538-4946-97CB-B75EB85A521E}" type="parTrans" cxnId="{11A5F57E-CA7A-4148-8AAC-365C8C98BE31}">
      <dgm:prSet/>
      <dgm:spPr/>
      <dgm:t>
        <a:bodyPr/>
        <a:lstStyle/>
        <a:p>
          <a:endParaRPr lang="ru-RU"/>
        </a:p>
      </dgm:t>
    </dgm:pt>
    <dgm:pt modelId="{5053B20C-7C2C-46AF-AB08-85A7E90D64D0}" type="sibTrans" cxnId="{11A5F57E-CA7A-4148-8AAC-365C8C98BE31}">
      <dgm:prSet/>
      <dgm:spPr/>
      <dgm:t>
        <a:bodyPr/>
        <a:lstStyle/>
        <a:p>
          <a:endParaRPr lang="ru-RU"/>
        </a:p>
      </dgm:t>
    </dgm:pt>
    <dgm:pt modelId="{0D2F7719-8AB7-45B8-B729-73613436332C}">
      <dgm:prSet phldrT="[Текст]" custT="1">
        <dgm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000" dirty="0" smtClean="0"/>
            <a:t>    Оптимизировать учебный процесс</a:t>
          </a:r>
          <a:endParaRPr lang="ru-RU" sz="2000" dirty="0"/>
        </a:p>
      </dgm:t>
    </dgm:pt>
    <dgm:pt modelId="{F0A82751-87DF-465E-9285-806DB93B7CBA}" type="parTrans" cxnId="{48A621A4-761F-457A-8080-1ECA1FD4145E}">
      <dgm:prSet/>
      <dgm:spPr/>
      <dgm:t>
        <a:bodyPr/>
        <a:lstStyle/>
        <a:p>
          <a:endParaRPr lang="ru-RU"/>
        </a:p>
      </dgm:t>
    </dgm:pt>
    <dgm:pt modelId="{5EB3774E-7481-4D70-BE89-EED9AAA310F3}" type="sibTrans" cxnId="{48A621A4-761F-457A-8080-1ECA1FD4145E}">
      <dgm:prSet/>
      <dgm:spPr/>
      <dgm:t>
        <a:bodyPr/>
        <a:lstStyle/>
        <a:p>
          <a:endParaRPr lang="ru-RU"/>
        </a:p>
      </dgm:t>
    </dgm:pt>
    <dgm:pt modelId="{FCD4E44D-92A6-4528-9D24-15E3C1EE2EDD}">
      <dgm:prSet phldrT="[Текст]" custT="1">
        <dgm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000" dirty="0" smtClean="0"/>
            <a:t>подготовить учащихся к восприятию  новых лексических единиц по изучаемой теме </a:t>
          </a:r>
          <a:endParaRPr lang="ru-RU" sz="2000" dirty="0"/>
        </a:p>
      </dgm:t>
    </dgm:pt>
    <dgm:pt modelId="{EB093A71-7F0E-485E-A9A1-2158B8BEF745}" type="parTrans" cxnId="{A9717285-E764-4157-90E9-0CF1770975E8}">
      <dgm:prSet/>
      <dgm:spPr/>
      <dgm:t>
        <a:bodyPr/>
        <a:lstStyle/>
        <a:p>
          <a:endParaRPr lang="ru-RU"/>
        </a:p>
      </dgm:t>
    </dgm:pt>
    <dgm:pt modelId="{E5F15AD4-CA09-48A2-828D-3FFDA3DDA53A}" type="sibTrans" cxnId="{A9717285-E764-4157-90E9-0CF1770975E8}">
      <dgm:prSet/>
      <dgm:spPr/>
      <dgm:t>
        <a:bodyPr/>
        <a:lstStyle/>
        <a:p>
          <a:endParaRPr lang="ru-RU"/>
        </a:p>
      </dgm:t>
    </dgm:pt>
    <dgm:pt modelId="{7F9823BC-8460-4490-A402-A2016C5D2992}">
      <dgm:prSet phldrT="[Текст]" custT="1">
        <dgm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000" dirty="0" smtClean="0"/>
            <a:t>снять доминирующую роль учителя</a:t>
          </a:r>
          <a:endParaRPr lang="ru-RU" sz="2000" dirty="0"/>
        </a:p>
      </dgm:t>
    </dgm:pt>
    <dgm:pt modelId="{B8D94280-1E82-46A4-AC6D-5E260BF92A0C}">
      <dgm:prSet phldrT="[Текст]" custT="1">
        <dgm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sz="2000" dirty="0"/>
        </a:p>
      </dgm:t>
    </dgm:pt>
    <dgm:pt modelId="{F1C8A65A-29C0-4115-8AB1-5B10BE81264F}" type="sibTrans" cxnId="{A14DDED8-BF76-405F-B904-2BC7EA440277}">
      <dgm:prSet/>
      <dgm:spPr/>
      <dgm:t>
        <a:bodyPr/>
        <a:lstStyle/>
        <a:p>
          <a:endParaRPr lang="ru-RU"/>
        </a:p>
      </dgm:t>
    </dgm:pt>
    <dgm:pt modelId="{AFCE6EE1-D14C-47B9-8A81-40988883F929}" type="parTrans" cxnId="{A14DDED8-BF76-405F-B904-2BC7EA440277}">
      <dgm:prSet/>
      <dgm:spPr/>
      <dgm:t>
        <a:bodyPr/>
        <a:lstStyle/>
        <a:p>
          <a:endParaRPr lang="ru-RU"/>
        </a:p>
      </dgm:t>
    </dgm:pt>
    <dgm:pt modelId="{0E766D1A-13DF-4E11-9177-903E565B8C50}" type="sibTrans" cxnId="{35603026-DA4F-4C80-9CBA-DEAF1842C26D}">
      <dgm:prSet/>
      <dgm:spPr/>
      <dgm:t>
        <a:bodyPr/>
        <a:lstStyle/>
        <a:p>
          <a:endParaRPr lang="ru-RU"/>
        </a:p>
      </dgm:t>
    </dgm:pt>
    <dgm:pt modelId="{42A38C29-C3CE-4171-B834-26373C9EE68B}" type="parTrans" cxnId="{35603026-DA4F-4C80-9CBA-DEAF1842C26D}">
      <dgm:prSet/>
      <dgm:spPr/>
      <dgm:t>
        <a:bodyPr/>
        <a:lstStyle/>
        <a:p>
          <a:endParaRPr lang="ru-RU"/>
        </a:p>
      </dgm:t>
    </dgm:pt>
    <dgm:pt modelId="{3EE17A06-042A-4522-884D-4E55F34B3BA3}">
      <dgm:prSet phldrT="[Текст]" custT="1">
        <dgm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000" dirty="0" smtClean="0"/>
            <a:t>создать эмоциональный настрой, творческую обстановку на уроке</a:t>
          </a:r>
          <a:endParaRPr lang="ru-RU" sz="2000" dirty="0"/>
        </a:p>
      </dgm:t>
    </dgm:pt>
    <dgm:pt modelId="{19D07FA4-F9C4-4D62-81B1-67244469B67A}" type="sibTrans" cxnId="{BD84F839-A0C3-49B7-9216-37CE787F162A}">
      <dgm:prSet/>
      <dgm:spPr/>
      <dgm:t>
        <a:bodyPr/>
        <a:lstStyle/>
        <a:p>
          <a:endParaRPr lang="ru-RU"/>
        </a:p>
      </dgm:t>
    </dgm:pt>
    <dgm:pt modelId="{871C7FFC-EB18-413F-981C-04CCBE82CBA0}" type="parTrans" cxnId="{BD84F839-A0C3-49B7-9216-37CE787F162A}">
      <dgm:prSet/>
      <dgm:spPr/>
      <dgm:t>
        <a:bodyPr/>
        <a:lstStyle/>
        <a:p>
          <a:endParaRPr lang="ru-RU"/>
        </a:p>
      </dgm:t>
    </dgm:pt>
    <dgm:pt modelId="{1E86E793-A1FA-4BC4-BD57-797D2FE44AEB}">
      <dgm:prSet phldrT="[Текст]" custT="1">
        <dgm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000" dirty="0" smtClean="0"/>
            <a:t>актуализировать знания учащихся по теме и привести их в систему</a:t>
          </a:r>
          <a:endParaRPr lang="ru-RU" sz="2000" dirty="0"/>
        </a:p>
      </dgm:t>
    </dgm:pt>
    <dgm:pt modelId="{08B6C079-E45E-4D4A-A8F4-3C4252A11D11}" type="sibTrans" cxnId="{4D3FD255-A979-4437-8218-2197982F1F27}">
      <dgm:prSet/>
      <dgm:spPr/>
      <dgm:t>
        <a:bodyPr/>
        <a:lstStyle/>
        <a:p>
          <a:endParaRPr lang="ru-RU"/>
        </a:p>
      </dgm:t>
    </dgm:pt>
    <dgm:pt modelId="{8461DAA0-DCAE-4C59-9708-B8F217667FDD}" type="parTrans" cxnId="{4D3FD255-A979-4437-8218-2197982F1F27}">
      <dgm:prSet/>
      <dgm:spPr/>
      <dgm:t>
        <a:bodyPr/>
        <a:lstStyle/>
        <a:p>
          <a:endParaRPr lang="ru-RU"/>
        </a:p>
      </dgm:t>
    </dgm:pt>
    <dgm:pt modelId="{2FAED4A8-147F-49D5-8669-295E09A491B8}">
      <dgm:prSet phldrT="[Текст]" custT="1">
        <dgm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000" dirty="0" smtClean="0"/>
            <a:t>содержание урока базируется на жизненном опыте учащихся</a:t>
          </a:r>
          <a:endParaRPr lang="ru-RU" sz="2000" dirty="0"/>
        </a:p>
      </dgm:t>
    </dgm:pt>
    <dgm:pt modelId="{A59CD449-822D-435B-B3FA-600F487FDFA0}" type="sibTrans" cxnId="{CDD9FD59-B291-4708-B639-9F0BA4CDE76F}">
      <dgm:prSet/>
      <dgm:spPr/>
      <dgm:t>
        <a:bodyPr/>
        <a:lstStyle/>
        <a:p>
          <a:endParaRPr lang="ru-RU"/>
        </a:p>
      </dgm:t>
    </dgm:pt>
    <dgm:pt modelId="{77D4A7D6-D8DD-45A8-9B3D-9C5C815A1884}" type="parTrans" cxnId="{CDD9FD59-B291-4708-B639-9F0BA4CDE76F}">
      <dgm:prSet/>
      <dgm:spPr/>
      <dgm:t>
        <a:bodyPr/>
        <a:lstStyle/>
        <a:p>
          <a:endParaRPr lang="ru-RU"/>
        </a:p>
      </dgm:t>
    </dgm:pt>
    <dgm:pt modelId="{9555E757-06F4-48AC-B205-402201AEE9AB}" type="pres">
      <dgm:prSet presAssocID="{D53762F6-9611-41DF-AF7F-965610BE891D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7CA5685-3D37-431F-A200-B5882CBA2778}" type="pres">
      <dgm:prSet presAssocID="{B8D94280-1E82-46A4-AC6D-5E260BF92A0C}" presName="comp" presStyleCnt="0"/>
      <dgm:spPr/>
    </dgm:pt>
    <dgm:pt modelId="{73735D44-4026-441A-80E2-5C9A483A118C}" type="pres">
      <dgm:prSet presAssocID="{B8D94280-1E82-46A4-AC6D-5E260BF92A0C}" presName="box" presStyleLbl="node1" presStyleIdx="0" presStyleCnt="3" custLinFactNeighborX="0"/>
      <dgm:spPr/>
      <dgm:t>
        <a:bodyPr/>
        <a:lstStyle/>
        <a:p>
          <a:endParaRPr lang="ru-RU"/>
        </a:p>
      </dgm:t>
    </dgm:pt>
    <dgm:pt modelId="{9C2C2DD8-E47A-4013-B8CE-43FF340B53FB}" type="pres">
      <dgm:prSet presAssocID="{B8D94280-1E82-46A4-AC6D-5E260BF92A0C}" presName="img" presStyleLbl="fgImgPlace1" presStyleIdx="0" presStyleCnt="3" custScaleX="99655" custScaleY="108696" custLinFactNeighborX="1752" custLinFactNeighborY="-235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A85AC50-608B-4DD0-829E-4B3D767D810F}" type="pres">
      <dgm:prSet presAssocID="{B8D94280-1E82-46A4-AC6D-5E260BF92A0C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CD1612-894B-4F8C-8B9C-7D8A24459F10}" type="pres">
      <dgm:prSet presAssocID="{F1C8A65A-29C0-4115-8AB1-5B10BE81264F}" presName="spacer" presStyleCnt="0"/>
      <dgm:spPr/>
    </dgm:pt>
    <dgm:pt modelId="{B76FCF82-C8A4-4EAD-AB94-770DB57D5139}" type="pres">
      <dgm:prSet presAssocID="{3EB4732E-EC3D-4BB2-B19F-8E85077A8326}" presName="comp" presStyleCnt="0"/>
      <dgm:spPr/>
    </dgm:pt>
    <dgm:pt modelId="{069E5553-2A0A-4F82-841A-670218EEA221}" type="pres">
      <dgm:prSet presAssocID="{3EB4732E-EC3D-4BB2-B19F-8E85077A8326}" presName="box" presStyleLbl="node1" presStyleIdx="1" presStyleCnt="3" custLinFactNeighborX="520" custLinFactNeighborY="2082"/>
      <dgm:spPr/>
      <dgm:t>
        <a:bodyPr/>
        <a:lstStyle/>
        <a:p>
          <a:endParaRPr lang="ru-RU"/>
        </a:p>
      </dgm:t>
    </dgm:pt>
    <dgm:pt modelId="{B541A2E3-96B5-4F26-AACE-E3A22DE4A693}" type="pres">
      <dgm:prSet presAssocID="{3EB4732E-EC3D-4BB2-B19F-8E85077A8326}" presName="img" presStyleLbl="fgImgPlace1" presStyleIdx="1" presStyleCnt="3" custScaleX="103503" custScaleY="110145" custLinFactNeighborX="-664" custLinFactNeighborY="0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44401FF2-0172-4C4C-A00A-2372FD44B51C}" type="pres">
      <dgm:prSet presAssocID="{3EB4732E-EC3D-4BB2-B19F-8E85077A8326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45D38F-C25C-4617-98B8-581DB6690D15}" type="pres">
      <dgm:prSet presAssocID="{2C27B3AE-25A4-4A3F-8D76-7A0D1912EA1F}" presName="spacer" presStyleCnt="0"/>
      <dgm:spPr/>
    </dgm:pt>
    <dgm:pt modelId="{B13A0372-6E2C-44AC-954D-4E4FDFFF3ACD}" type="pres">
      <dgm:prSet presAssocID="{0D2F7719-8AB7-45B8-B729-73613436332C}" presName="comp" presStyleCnt="0"/>
      <dgm:spPr/>
    </dgm:pt>
    <dgm:pt modelId="{DAC49D40-3B72-4E00-B663-ABF3AD92F486}" type="pres">
      <dgm:prSet presAssocID="{0D2F7719-8AB7-45B8-B729-73613436332C}" presName="box" presStyleLbl="node1" presStyleIdx="2" presStyleCnt="3" custScaleY="98826"/>
      <dgm:spPr/>
      <dgm:t>
        <a:bodyPr/>
        <a:lstStyle/>
        <a:p>
          <a:endParaRPr lang="ru-RU"/>
        </a:p>
      </dgm:t>
    </dgm:pt>
    <dgm:pt modelId="{1616C434-E1E6-4DFA-B19A-5801E2EFC2AB}" type="pres">
      <dgm:prSet presAssocID="{0D2F7719-8AB7-45B8-B729-73613436332C}" presName="img" presStyleLbl="fgImgPlace1" presStyleIdx="2" presStyleCnt="3" custScaleX="103503" custScaleY="106884" custLinFactNeighborX="-664" custLinFactNeighborY="-5797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FEF58B38-ABC7-41ED-B364-5D844872FDF7}" type="pres">
      <dgm:prSet presAssocID="{0D2F7719-8AB7-45B8-B729-73613436332C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D3FD255-A979-4437-8218-2197982F1F27}" srcId="{0D2F7719-8AB7-45B8-B729-73613436332C}" destId="{1E86E793-A1FA-4BC4-BD57-797D2FE44AEB}" srcOrd="0" destOrd="0" parTransId="{8461DAA0-DCAE-4C59-9708-B8F217667FDD}" sibTransId="{08B6C079-E45E-4D4A-A8F4-3C4252A11D11}"/>
    <dgm:cxn modelId="{EF1021E8-E952-431D-82ED-D61E2F03D44E}" type="presOf" srcId="{B8D94280-1E82-46A4-AC6D-5E260BF92A0C}" destId="{DA85AC50-608B-4DD0-829E-4B3D767D810F}" srcOrd="1" destOrd="0" presId="urn:microsoft.com/office/officeart/2005/8/layout/vList4"/>
    <dgm:cxn modelId="{48A621A4-761F-457A-8080-1ECA1FD4145E}" srcId="{D53762F6-9611-41DF-AF7F-965610BE891D}" destId="{0D2F7719-8AB7-45B8-B729-73613436332C}" srcOrd="2" destOrd="0" parTransId="{F0A82751-87DF-465E-9285-806DB93B7CBA}" sibTransId="{5EB3774E-7481-4D70-BE89-EED9AAA310F3}"/>
    <dgm:cxn modelId="{A14DDED8-BF76-405F-B904-2BC7EA440277}" srcId="{D53762F6-9611-41DF-AF7F-965610BE891D}" destId="{B8D94280-1E82-46A4-AC6D-5E260BF92A0C}" srcOrd="0" destOrd="0" parTransId="{AFCE6EE1-D14C-47B9-8A81-40988883F929}" sibTransId="{F1C8A65A-29C0-4115-8AB1-5B10BE81264F}"/>
    <dgm:cxn modelId="{DBE11C52-A3BD-41FB-A616-2CD27B692F78}" type="presOf" srcId="{2FAED4A8-147F-49D5-8669-295E09A491B8}" destId="{069E5553-2A0A-4F82-841A-670218EEA221}" srcOrd="0" destOrd="1" presId="urn:microsoft.com/office/officeart/2005/8/layout/vList4"/>
    <dgm:cxn modelId="{C7CD7B3C-4242-4C99-A084-37C3EAB5E72A}" type="presOf" srcId="{3EB4732E-EC3D-4BB2-B19F-8E85077A8326}" destId="{069E5553-2A0A-4F82-841A-670218EEA221}" srcOrd="0" destOrd="0" presId="urn:microsoft.com/office/officeart/2005/8/layout/vList4"/>
    <dgm:cxn modelId="{CDD9FD59-B291-4708-B639-9F0BA4CDE76F}" srcId="{3EB4732E-EC3D-4BB2-B19F-8E85077A8326}" destId="{2FAED4A8-147F-49D5-8669-295E09A491B8}" srcOrd="0" destOrd="0" parTransId="{77D4A7D6-D8DD-45A8-9B3D-9C5C815A1884}" sibTransId="{A59CD449-822D-435B-B3FA-600F487FDFA0}"/>
    <dgm:cxn modelId="{FC75FF5E-2B55-49CD-A065-407FAD023B61}" srcId="{D53762F6-9611-41DF-AF7F-965610BE891D}" destId="{3EB4732E-EC3D-4BB2-B19F-8E85077A8326}" srcOrd="1" destOrd="0" parTransId="{BC040C68-8376-426B-83EB-4BA86DC7EB4A}" sibTransId="{2C27B3AE-25A4-4A3F-8D76-7A0D1912EA1F}"/>
    <dgm:cxn modelId="{A250DE99-A631-40DF-94BE-84813BA8D617}" type="presOf" srcId="{1E86E793-A1FA-4BC4-BD57-797D2FE44AEB}" destId="{DAC49D40-3B72-4E00-B663-ABF3AD92F486}" srcOrd="0" destOrd="1" presId="urn:microsoft.com/office/officeart/2005/8/layout/vList4"/>
    <dgm:cxn modelId="{95C05460-3561-4AFB-AB0B-81E4EF496DF4}" type="presOf" srcId="{3EE17A06-042A-4522-884D-4E55F34B3BA3}" destId="{73735D44-4026-441A-80E2-5C9A483A118C}" srcOrd="0" destOrd="1" presId="urn:microsoft.com/office/officeart/2005/8/layout/vList4"/>
    <dgm:cxn modelId="{209497F7-8242-4D41-ABF9-2C3887459DAE}" type="presOf" srcId="{7F9823BC-8460-4490-A402-A2016C5D2992}" destId="{73735D44-4026-441A-80E2-5C9A483A118C}" srcOrd="0" destOrd="2" presId="urn:microsoft.com/office/officeart/2005/8/layout/vList4"/>
    <dgm:cxn modelId="{F2F07E4C-A62D-4467-A06A-B5C1C139C244}" type="presOf" srcId="{FCD4E44D-92A6-4528-9D24-15E3C1EE2EDD}" destId="{FEF58B38-ABC7-41ED-B364-5D844872FDF7}" srcOrd="1" destOrd="2" presId="urn:microsoft.com/office/officeart/2005/8/layout/vList4"/>
    <dgm:cxn modelId="{357029BB-FF34-449C-BCED-7F5807E17770}" type="presOf" srcId="{B8D94280-1E82-46A4-AC6D-5E260BF92A0C}" destId="{73735D44-4026-441A-80E2-5C9A483A118C}" srcOrd="0" destOrd="0" presId="urn:microsoft.com/office/officeart/2005/8/layout/vList4"/>
    <dgm:cxn modelId="{F5D9D6DB-557A-41DD-BE02-019AD936DA75}" type="presOf" srcId="{0D2F7719-8AB7-45B8-B729-73613436332C}" destId="{DAC49D40-3B72-4E00-B663-ABF3AD92F486}" srcOrd="0" destOrd="0" presId="urn:microsoft.com/office/officeart/2005/8/layout/vList4"/>
    <dgm:cxn modelId="{864FF56F-96E9-4C20-AE78-AD0A5C81F6DE}" type="presOf" srcId="{1E86E793-A1FA-4BC4-BD57-797D2FE44AEB}" destId="{FEF58B38-ABC7-41ED-B364-5D844872FDF7}" srcOrd="1" destOrd="1" presId="urn:microsoft.com/office/officeart/2005/8/layout/vList4"/>
    <dgm:cxn modelId="{35603026-DA4F-4C80-9CBA-DEAF1842C26D}" srcId="{B8D94280-1E82-46A4-AC6D-5E260BF92A0C}" destId="{7F9823BC-8460-4490-A402-A2016C5D2992}" srcOrd="1" destOrd="0" parTransId="{42A38C29-C3CE-4171-B834-26373C9EE68B}" sibTransId="{0E766D1A-13DF-4E11-9177-903E565B8C50}"/>
    <dgm:cxn modelId="{5E5B3FB8-ED16-43B6-90EE-628322C37475}" type="presOf" srcId="{3EB4732E-EC3D-4BB2-B19F-8E85077A8326}" destId="{44401FF2-0172-4C4C-A00A-2372FD44B51C}" srcOrd="1" destOrd="0" presId="urn:microsoft.com/office/officeart/2005/8/layout/vList4"/>
    <dgm:cxn modelId="{57F3254E-9D3E-4184-AB18-55A6D4C9295A}" type="presOf" srcId="{9FF07891-27D0-4327-82F3-3A476CB8E612}" destId="{44401FF2-0172-4C4C-A00A-2372FD44B51C}" srcOrd="1" destOrd="2" presId="urn:microsoft.com/office/officeart/2005/8/layout/vList4"/>
    <dgm:cxn modelId="{BD84F839-A0C3-49B7-9216-37CE787F162A}" srcId="{B8D94280-1E82-46A4-AC6D-5E260BF92A0C}" destId="{3EE17A06-042A-4522-884D-4E55F34B3BA3}" srcOrd="0" destOrd="0" parTransId="{871C7FFC-EB18-413F-981C-04CCBE82CBA0}" sibTransId="{19D07FA4-F9C4-4D62-81B1-67244469B67A}"/>
    <dgm:cxn modelId="{166A0C3F-1F8C-4AF2-A79F-60B3A0BBE656}" type="presOf" srcId="{0D2F7719-8AB7-45B8-B729-73613436332C}" destId="{FEF58B38-ABC7-41ED-B364-5D844872FDF7}" srcOrd="1" destOrd="0" presId="urn:microsoft.com/office/officeart/2005/8/layout/vList4"/>
    <dgm:cxn modelId="{A9717285-E764-4157-90E9-0CF1770975E8}" srcId="{0D2F7719-8AB7-45B8-B729-73613436332C}" destId="{FCD4E44D-92A6-4528-9D24-15E3C1EE2EDD}" srcOrd="1" destOrd="0" parTransId="{EB093A71-7F0E-485E-A9A1-2158B8BEF745}" sibTransId="{E5F15AD4-CA09-48A2-828D-3FFDA3DDA53A}"/>
    <dgm:cxn modelId="{13B4684A-DDBF-41FE-81E7-3A683E9F41D7}" type="presOf" srcId="{3EE17A06-042A-4522-884D-4E55F34B3BA3}" destId="{DA85AC50-608B-4DD0-829E-4B3D767D810F}" srcOrd="1" destOrd="1" presId="urn:microsoft.com/office/officeart/2005/8/layout/vList4"/>
    <dgm:cxn modelId="{7B903A5E-8B3B-44C6-905D-0C00D23DECC2}" type="presOf" srcId="{2FAED4A8-147F-49D5-8669-295E09A491B8}" destId="{44401FF2-0172-4C4C-A00A-2372FD44B51C}" srcOrd="1" destOrd="1" presId="urn:microsoft.com/office/officeart/2005/8/layout/vList4"/>
    <dgm:cxn modelId="{7F3ABD41-09ED-4218-96C3-AEF674CB7E01}" type="presOf" srcId="{FCD4E44D-92A6-4528-9D24-15E3C1EE2EDD}" destId="{DAC49D40-3B72-4E00-B663-ABF3AD92F486}" srcOrd="0" destOrd="2" presId="urn:microsoft.com/office/officeart/2005/8/layout/vList4"/>
    <dgm:cxn modelId="{5B2CA11D-019D-4065-9094-A5A811B4AD55}" type="presOf" srcId="{D53762F6-9611-41DF-AF7F-965610BE891D}" destId="{9555E757-06F4-48AC-B205-402201AEE9AB}" srcOrd="0" destOrd="0" presId="urn:microsoft.com/office/officeart/2005/8/layout/vList4"/>
    <dgm:cxn modelId="{A53675D4-6F77-4975-90E4-E32760ACB372}" type="presOf" srcId="{7F9823BC-8460-4490-A402-A2016C5D2992}" destId="{DA85AC50-608B-4DD0-829E-4B3D767D810F}" srcOrd="1" destOrd="2" presId="urn:microsoft.com/office/officeart/2005/8/layout/vList4"/>
    <dgm:cxn modelId="{11A593CB-5DFC-40E8-A0DD-7A4E22A0463F}" type="presOf" srcId="{9FF07891-27D0-4327-82F3-3A476CB8E612}" destId="{069E5553-2A0A-4F82-841A-670218EEA221}" srcOrd="0" destOrd="2" presId="urn:microsoft.com/office/officeart/2005/8/layout/vList4"/>
    <dgm:cxn modelId="{11A5F57E-CA7A-4148-8AAC-365C8C98BE31}" srcId="{3EB4732E-EC3D-4BB2-B19F-8E85077A8326}" destId="{9FF07891-27D0-4327-82F3-3A476CB8E612}" srcOrd="1" destOrd="0" parTransId="{6E63B3E2-7538-4946-97CB-B75EB85A521E}" sibTransId="{5053B20C-7C2C-46AF-AB08-85A7E90D64D0}"/>
    <dgm:cxn modelId="{9FBD5449-1A3F-4074-BC75-170B4C59C2DA}" type="presParOf" srcId="{9555E757-06F4-48AC-B205-402201AEE9AB}" destId="{97CA5685-3D37-431F-A200-B5882CBA2778}" srcOrd="0" destOrd="0" presId="urn:microsoft.com/office/officeart/2005/8/layout/vList4"/>
    <dgm:cxn modelId="{8136AED4-1131-4157-AECC-C28453AE0AB4}" type="presParOf" srcId="{97CA5685-3D37-431F-A200-B5882CBA2778}" destId="{73735D44-4026-441A-80E2-5C9A483A118C}" srcOrd="0" destOrd="0" presId="urn:microsoft.com/office/officeart/2005/8/layout/vList4"/>
    <dgm:cxn modelId="{07D5E3BE-17A5-4719-8697-87A357433F55}" type="presParOf" srcId="{97CA5685-3D37-431F-A200-B5882CBA2778}" destId="{9C2C2DD8-E47A-4013-B8CE-43FF340B53FB}" srcOrd="1" destOrd="0" presId="urn:microsoft.com/office/officeart/2005/8/layout/vList4"/>
    <dgm:cxn modelId="{C7D7E387-89D4-4CA8-870B-9CEE348804EF}" type="presParOf" srcId="{97CA5685-3D37-431F-A200-B5882CBA2778}" destId="{DA85AC50-608B-4DD0-829E-4B3D767D810F}" srcOrd="2" destOrd="0" presId="urn:microsoft.com/office/officeart/2005/8/layout/vList4"/>
    <dgm:cxn modelId="{3D36C2B5-CBCE-49E4-BD94-F0754EFD6B8B}" type="presParOf" srcId="{9555E757-06F4-48AC-B205-402201AEE9AB}" destId="{88CD1612-894B-4F8C-8B9C-7D8A24459F10}" srcOrd="1" destOrd="0" presId="urn:microsoft.com/office/officeart/2005/8/layout/vList4"/>
    <dgm:cxn modelId="{D3D44241-FD25-42D6-8C76-83660A6DFE14}" type="presParOf" srcId="{9555E757-06F4-48AC-B205-402201AEE9AB}" destId="{B76FCF82-C8A4-4EAD-AB94-770DB57D5139}" srcOrd="2" destOrd="0" presId="urn:microsoft.com/office/officeart/2005/8/layout/vList4"/>
    <dgm:cxn modelId="{DECE5BE4-1638-44A2-81F8-AD5281020272}" type="presParOf" srcId="{B76FCF82-C8A4-4EAD-AB94-770DB57D5139}" destId="{069E5553-2A0A-4F82-841A-670218EEA221}" srcOrd="0" destOrd="0" presId="urn:microsoft.com/office/officeart/2005/8/layout/vList4"/>
    <dgm:cxn modelId="{FF333FD3-30C9-4E17-8BD6-DBC1A16FD7DF}" type="presParOf" srcId="{B76FCF82-C8A4-4EAD-AB94-770DB57D5139}" destId="{B541A2E3-96B5-4F26-AACE-E3A22DE4A693}" srcOrd="1" destOrd="0" presId="urn:microsoft.com/office/officeart/2005/8/layout/vList4"/>
    <dgm:cxn modelId="{D4945B8F-9DFA-4BFB-909D-128E8CDEF247}" type="presParOf" srcId="{B76FCF82-C8A4-4EAD-AB94-770DB57D5139}" destId="{44401FF2-0172-4C4C-A00A-2372FD44B51C}" srcOrd="2" destOrd="0" presId="urn:microsoft.com/office/officeart/2005/8/layout/vList4"/>
    <dgm:cxn modelId="{65DE8F18-14AD-4D2A-9861-57DC8A592831}" type="presParOf" srcId="{9555E757-06F4-48AC-B205-402201AEE9AB}" destId="{8145D38F-C25C-4617-98B8-581DB6690D15}" srcOrd="3" destOrd="0" presId="urn:microsoft.com/office/officeart/2005/8/layout/vList4"/>
    <dgm:cxn modelId="{F98CDB1A-E163-4715-B72D-9900B3998BB7}" type="presParOf" srcId="{9555E757-06F4-48AC-B205-402201AEE9AB}" destId="{B13A0372-6E2C-44AC-954D-4E4FDFFF3ACD}" srcOrd="4" destOrd="0" presId="urn:microsoft.com/office/officeart/2005/8/layout/vList4"/>
    <dgm:cxn modelId="{D8F8DD20-2FFC-4890-A74B-B443EE308876}" type="presParOf" srcId="{B13A0372-6E2C-44AC-954D-4E4FDFFF3ACD}" destId="{DAC49D40-3B72-4E00-B663-ABF3AD92F486}" srcOrd="0" destOrd="0" presId="urn:microsoft.com/office/officeart/2005/8/layout/vList4"/>
    <dgm:cxn modelId="{A12C5E4B-540E-4929-842D-AADC155D10FC}" type="presParOf" srcId="{B13A0372-6E2C-44AC-954D-4E4FDFFF3ACD}" destId="{1616C434-E1E6-4DFA-B19A-5801E2EFC2AB}" srcOrd="1" destOrd="0" presId="urn:microsoft.com/office/officeart/2005/8/layout/vList4"/>
    <dgm:cxn modelId="{81160322-7632-4F6C-A086-80B2CC33BA75}" type="presParOf" srcId="{B13A0372-6E2C-44AC-954D-4E4FDFFF3ACD}" destId="{FEF58B38-ABC7-41ED-B364-5D844872FDF7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975D562-E84A-4831-842F-CA6648B13C7E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30E3427-8170-41F5-A804-0CE8033E52DB}">
      <dgm:prSet phldrT="[Текст]" custT="1">
        <dgm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dk1">
                <a:tint val="98000"/>
                <a:shade val="25000"/>
                <a:satMod val="250000"/>
              </a:schemeClr>
            </a:gs>
            <a:gs pos="68000">
              <a:schemeClr val="dk1">
                <a:tint val="86000"/>
                <a:satMod val="115000"/>
              </a:schemeClr>
            </a:gs>
            <a:gs pos="100000">
              <a:schemeClr val="dk1">
                <a:tint val="50000"/>
                <a:satMod val="150000"/>
              </a:schemeClr>
            </a:gs>
          </a:gsLst>
          <a:lin ang="10800000" scaled="1"/>
          <a:tileRect/>
        </a:gradFill>
      </dgm:spPr>
      <dgm:t>
        <a:bodyPr/>
        <a:lstStyle/>
        <a:p>
          <a:r>
            <a:rPr lang="ru-RU" sz="2000" b="1" dirty="0" smtClean="0">
              <a:solidFill>
                <a:schemeClr val="bg1"/>
              </a:solidFill>
            </a:rPr>
            <a:t>Образовательные</a:t>
          </a:r>
          <a:endParaRPr lang="ru-RU" sz="2000" b="1" dirty="0">
            <a:solidFill>
              <a:schemeClr val="bg1"/>
            </a:solidFill>
          </a:endParaRPr>
        </a:p>
      </dgm:t>
    </dgm:pt>
    <dgm:pt modelId="{029F7328-DEC1-4D8D-A82B-9C31AFDDE585}" type="parTrans" cxnId="{147FBD70-E119-498D-A3E9-461AC4860FEF}">
      <dgm:prSet/>
      <dgm:spPr/>
      <dgm:t>
        <a:bodyPr/>
        <a:lstStyle/>
        <a:p>
          <a:endParaRPr lang="ru-RU"/>
        </a:p>
      </dgm:t>
    </dgm:pt>
    <dgm:pt modelId="{DEA02D1E-D6BC-4D5A-9F1A-8A35D44BC620}" type="sibTrans" cxnId="{147FBD70-E119-498D-A3E9-461AC4860FEF}">
      <dgm:prSet/>
      <dgm:spPr/>
      <dgm:t>
        <a:bodyPr/>
        <a:lstStyle/>
        <a:p>
          <a:endParaRPr lang="ru-RU"/>
        </a:p>
      </dgm:t>
    </dgm:pt>
    <dgm:pt modelId="{EF0560DA-79C7-4B8A-9497-3E3BA84DC780}">
      <dgm:prSet phldrT="[Текст]" custT="1"/>
      <dgm:spPr>
        <a:gradFill flip="none" rotWithShape="0">
          <a:gsLst>
            <a:gs pos="0">
              <a:schemeClr val="bg1">
                <a:lumMod val="75000"/>
                <a:shade val="30000"/>
                <a:satMod val="115000"/>
              </a:schemeClr>
            </a:gs>
            <a:gs pos="50000">
              <a:schemeClr val="bg1">
                <a:lumMod val="75000"/>
                <a:shade val="67500"/>
                <a:satMod val="115000"/>
              </a:schemeClr>
            </a:gs>
            <a:gs pos="100000">
              <a:schemeClr val="bg1">
                <a:lumMod val="75000"/>
                <a:shade val="100000"/>
                <a:satMod val="115000"/>
              </a:schemeClr>
            </a:gs>
          </a:gsLst>
          <a:lin ang="0" scaled="1"/>
          <a:tileRect/>
        </a:gradFill>
      </dgm:spPr>
      <dgm:t>
        <a:bodyPr/>
        <a:lstStyle/>
        <a:p>
          <a:pPr algn="l"/>
          <a:r>
            <a:rPr lang="ru-RU" sz="1400" b="1" dirty="0" smtClean="0"/>
            <a:t>- Подготовка учащихся к восприятию лексических единиц по теме</a:t>
          </a:r>
        </a:p>
        <a:p>
          <a:pPr algn="l"/>
          <a:r>
            <a:rPr lang="ru-RU" sz="1400" b="1" dirty="0" smtClean="0"/>
            <a:t>- Умение извлекать необходимую информацию из текста</a:t>
          </a:r>
          <a:endParaRPr lang="ru-RU" sz="1400" b="1" dirty="0"/>
        </a:p>
      </dgm:t>
    </dgm:pt>
    <dgm:pt modelId="{69654C80-7617-4927-957D-19A71BB55ED3}" type="parTrans" cxnId="{8F57C08F-3E17-48CF-9AC7-FE493A46D4DA}">
      <dgm:prSet/>
      <dgm:spPr/>
      <dgm:t>
        <a:bodyPr/>
        <a:lstStyle/>
        <a:p>
          <a:endParaRPr lang="ru-RU"/>
        </a:p>
      </dgm:t>
    </dgm:pt>
    <dgm:pt modelId="{B72B2B2F-DA18-4B99-867F-8661F1065992}" type="sibTrans" cxnId="{8F57C08F-3E17-48CF-9AC7-FE493A46D4DA}">
      <dgm:prSet/>
      <dgm:spPr/>
      <dgm:t>
        <a:bodyPr/>
        <a:lstStyle/>
        <a:p>
          <a:endParaRPr lang="ru-RU"/>
        </a:p>
      </dgm:t>
    </dgm:pt>
    <dgm:pt modelId="{96B8426C-E832-4A94-BA0C-1C4317A83194}">
      <dgm:prSet phldrT="[Текст]" custT="1">
        <dgm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dk1">
                <a:tint val="98000"/>
                <a:shade val="25000"/>
                <a:satMod val="250000"/>
              </a:schemeClr>
            </a:gs>
            <a:gs pos="68000">
              <a:schemeClr val="dk1">
                <a:tint val="86000"/>
                <a:satMod val="115000"/>
              </a:schemeClr>
            </a:gs>
            <a:gs pos="100000">
              <a:schemeClr val="dk1">
                <a:tint val="50000"/>
                <a:satMod val="150000"/>
              </a:schemeClr>
            </a:gs>
          </a:gsLst>
          <a:lin ang="10800000" scaled="1"/>
          <a:tileRect/>
        </a:gradFill>
      </dgm:spPr>
      <dgm:t>
        <a:bodyPr/>
        <a:lstStyle/>
        <a:p>
          <a:r>
            <a:rPr lang="ru-RU" sz="2000" b="1" dirty="0" smtClean="0">
              <a:solidFill>
                <a:schemeClr val="bg1"/>
              </a:solidFill>
            </a:rPr>
            <a:t>Развивающие</a:t>
          </a:r>
          <a:endParaRPr lang="ru-RU" sz="2000" b="1" dirty="0">
            <a:solidFill>
              <a:schemeClr val="bg1"/>
            </a:solidFill>
          </a:endParaRPr>
        </a:p>
      </dgm:t>
    </dgm:pt>
    <dgm:pt modelId="{8932506B-A603-4B8C-884F-3DB779C303B1}" type="parTrans" cxnId="{CE2C427D-52E7-4715-9C60-A1746DBD7CC8}">
      <dgm:prSet/>
      <dgm:spPr/>
      <dgm:t>
        <a:bodyPr/>
        <a:lstStyle/>
        <a:p>
          <a:endParaRPr lang="ru-RU"/>
        </a:p>
      </dgm:t>
    </dgm:pt>
    <dgm:pt modelId="{546ADBC9-2558-4CE3-A8D7-70D9F69A091B}" type="sibTrans" cxnId="{CE2C427D-52E7-4715-9C60-A1746DBD7CC8}">
      <dgm:prSet/>
      <dgm:spPr/>
      <dgm:t>
        <a:bodyPr/>
        <a:lstStyle/>
        <a:p>
          <a:endParaRPr lang="ru-RU"/>
        </a:p>
      </dgm:t>
    </dgm:pt>
    <dgm:pt modelId="{615DAF42-E6DE-4F7F-A67E-F99802CA841D}">
      <dgm:prSet phldrT="[Текст]" custT="1"/>
      <dgm:spPr>
        <a:gradFill flip="none" rotWithShape="0">
          <a:gsLst>
            <a:gs pos="0">
              <a:schemeClr val="bg1">
                <a:lumMod val="75000"/>
                <a:shade val="30000"/>
                <a:satMod val="115000"/>
              </a:schemeClr>
            </a:gs>
            <a:gs pos="50000">
              <a:schemeClr val="bg1">
                <a:lumMod val="75000"/>
                <a:shade val="67500"/>
                <a:satMod val="115000"/>
              </a:schemeClr>
            </a:gs>
            <a:gs pos="100000">
              <a:schemeClr val="bg1">
                <a:lumMod val="75000"/>
                <a:shade val="100000"/>
                <a:satMod val="115000"/>
              </a:schemeClr>
            </a:gs>
          </a:gsLst>
          <a:lin ang="0" scaled="1"/>
          <a:tileRect/>
        </a:gradFill>
      </dgm:spPr>
      <dgm:t>
        <a:bodyPr/>
        <a:lstStyle/>
        <a:p>
          <a:pPr algn="l"/>
          <a:r>
            <a:rPr lang="ru-RU" sz="1400" b="1" dirty="0" smtClean="0"/>
            <a:t>- Развитие способности  учащихся к выявлению причинно – следственных связей, классификации</a:t>
          </a:r>
        </a:p>
        <a:p>
          <a:pPr algn="l"/>
          <a:r>
            <a:rPr lang="ru-RU" sz="1400" b="1" dirty="0" smtClean="0"/>
            <a:t>- Развитие навыков самостоятельной работ</a:t>
          </a:r>
          <a:r>
            <a:rPr lang="ru-RU" sz="1400" dirty="0" smtClean="0"/>
            <a:t>ы</a:t>
          </a:r>
          <a:endParaRPr lang="ru-RU" sz="1400" dirty="0"/>
        </a:p>
      </dgm:t>
    </dgm:pt>
    <dgm:pt modelId="{AD8B558D-6AA8-4631-8006-AA2B115A72DC}" type="parTrans" cxnId="{8B272A05-6E35-419F-AA5A-3ED804A362A0}">
      <dgm:prSet/>
      <dgm:spPr/>
      <dgm:t>
        <a:bodyPr/>
        <a:lstStyle/>
        <a:p>
          <a:endParaRPr lang="ru-RU"/>
        </a:p>
      </dgm:t>
    </dgm:pt>
    <dgm:pt modelId="{F8DF905C-8189-4396-8A6B-C9E068BF4FAA}" type="sibTrans" cxnId="{8B272A05-6E35-419F-AA5A-3ED804A362A0}">
      <dgm:prSet/>
      <dgm:spPr/>
      <dgm:t>
        <a:bodyPr/>
        <a:lstStyle/>
        <a:p>
          <a:endParaRPr lang="ru-RU"/>
        </a:p>
      </dgm:t>
    </dgm:pt>
    <dgm:pt modelId="{A8A2041E-98D7-40AD-A4C5-67BF74EC6BE6}">
      <dgm:prSet phldrT="[Текст]" custT="1"/>
      <dgm:spPr>
        <a:gradFill flip="none" rotWithShape="0">
          <a:gsLst>
            <a:gs pos="0">
              <a:schemeClr val="bg1">
                <a:lumMod val="75000"/>
                <a:shade val="30000"/>
                <a:satMod val="115000"/>
              </a:schemeClr>
            </a:gs>
            <a:gs pos="50000">
              <a:schemeClr val="bg1">
                <a:lumMod val="75000"/>
                <a:shade val="67500"/>
                <a:satMod val="115000"/>
              </a:schemeClr>
            </a:gs>
            <a:gs pos="100000">
              <a:schemeClr val="bg1">
                <a:lumMod val="75000"/>
                <a:shade val="100000"/>
                <a:satMod val="115000"/>
              </a:schemeClr>
            </a:gs>
          </a:gsLst>
          <a:lin ang="0" scaled="1"/>
          <a:tileRect/>
        </a:gradFill>
      </dgm:spPr>
      <dgm:t>
        <a:bodyPr/>
        <a:lstStyle/>
        <a:p>
          <a:pPr algn="l"/>
          <a:r>
            <a:rPr lang="ru-RU" sz="1400" b="1" dirty="0" smtClean="0"/>
            <a:t>- Развитие умения работать в группе, сотрудничать с целью достижения общего результата</a:t>
          </a:r>
          <a:endParaRPr lang="ru-RU" sz="1400" b="1" dirty="0"/>
        </a:p>
      </dgm:t>
    </dgm:pt>
    <dgm:pt modelId="{B5D43511-DEAA-460C-AB06-E53212E28D98}" type="parTrans" cxnId="{E966A9A2-FBC1-4C2D-A08F-812F09278F17}">
      <dgm:prSet/>
      <dgm:spPr/>
      <dgm:t>
        <a:bodyPr/>
        <a:lstStyle/>
        <a:p>
          <a:endParaRPr lang="ru-RU"/>
        </a:p>
      </dgm:t>
    </dgm:pt>
    <dgm:pt modelId="{A7BE063C-8693-409B-A323-8C05E33F9379}" type="sibTrans" cxnId="{E966A9A2-FBC1-4C2D-A08F-812F09278F17}">
      <dgm:prSet/>
      <dgm:spPr/>
      <dgm:t>
        <a:bodyPr/>
        <a:lstStyle/>
        <a:p>
          <a:endParaRPr lang="ru-RU"/>
        </a:p>
      </dgm:t>
    </dgm:pt>
    <dgm:pt modelId="{0B33B580-3445-42A6-A610-12D2F5F6FF5C}">
      <dgm:prSet phldrT="[Текст]" custT="1">
        <dgm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dk1">
                <a:tint val="98000"/>
                <a:shade val="25000"/>
                <a:satMod val="250000"/>
              </a:schemeClr>
            </a:gs>
            <a:gs pos="68000">
              <a:schemeClr val="dk1">
                <a:tint val="86000"/>
                <a:satMod val="115000"/>
              </a:schemeClr>
            </a:gs>
            <a:gs pos="100000">
              <a:schemeClr val="dk1">
                <a:tint val="50000"/>
                <a:satMod val="150000"/>
              </a:schemeClr>
            </a:gs>
          </a:gsLst>
          <a:lin ang="10800000" scaled="1"/>
          <a:tileRect/>
        </a:gradFill>
      </dgm:spPr>
      <dgm:t>
        <a:bodyPr/>
        <a:lstStyle/>
        <a:p>
          <a:r>
            <a:rPr lang="ru-RU" sz="2000" b="1" dirty="0" smtClean="0">
              <a:solidFill>
                <a:schemeClr val="bg1"/>
              </a:solidFill>
            </a:rPr>
            <a:t>Воспитательные</a:t>
          </a:r>
          <a:endParaRPr lang="ru-RU" sz="2000" b="1" dirty="0">
            <a:solidFill>
              <a:schemeClr val="bg1"/>
            </a:solidFill>
          </a:endParaRPr>
        </a:p>
      </dgm:t>
    </dgm:pt>
    <dgm:pt modelId="{0C848E94-2DEE-4406-9BE8-50C474ECBAC1}" type="parTrans" cxnId="{40105561-CC2F-48EA-A62C-110CE2DE4559}">
      <dgm:prSet/>
      <dgm:spPr/>
      <dgm:t>
        <a:bodyPr/>
        <a:lstStyle/>
        <a:p>
          <a:endParaRPr lang="ru-RU"/>
        </a:p>
      </dgm:t>
    </dgm:pt>
    <dgm:pt modelId="{F1BF2BEC-798B-44DE-B88E-DA9D0F708C05}" type="sibTrans" cxnId="{40105561-CC2F-48EA-A62C-110CE2DE4559}">
      <dgm:prSet/>
      <dgm:spPr/>
      <dgm:t>
        <a:bodyPr/>
        <a:lstStyle/>
        <a:p>
          <a:endParaRPr lang="ru-RU"/>
        </a:p>
      </dgm:t>
    </dgm:pt>
    <dgm:pt modelId="{21ED9147-4671-4711-A43A-133DB8FB332F}">
      <dgm:prSet phldrT="[Текст]" custT="1"/>
      <dgm:spPr>
        <a:gradFill flip="none" rotWithShape="0">
          <a:gsLst>
            <a:gs pos="0">
              <a:schemeClr val="bg1">
                <a:lumMod val="75000"/>
                <a:shade val="30000"/>
                <a:satMod val="115000"/>
              </a:schemeClr>
            </a:gs>
            <a:gs pos="50000">
              <a:schemeClr val="bg1">
                <a:lumMod val="75000"/>
                <a:shade val="67500"/>
                <a:satMod val="115000"/>
              </a:schemeClr>
            </a:gs>
            <a:gs pos="100000">
              <a:schemeClr val="bg1">
                <a:lumMod val="75000"/>
                <a:shade val="100000"/>
                <a:satMod val="115000"/>
              </a:schemeClr>
            </a:gs>
          </a:gsLst>
          <a:lin ang="0" scaled="1"/>
          <a:tileRect/>
        </a:gradFill>
      </dgm:spPr>
      <dgm:t>
        <a:bodyPr/>
        <a:lstStyle/>
        <a:p>
          <a:pPr algn="l"/>
          <a:r>
            <a:rPr lang="ru-RU" sz="1400" b="1" dirty="0" smtClean="0"/>
            <a:t>- Развитие коммуникативных способностей учащихся</a:t>
          </a:r>
        </a:p>
        <a:p>
          <a:pPr algn="l"/>
          <a:r>
            <a:rPr lang="ru-RU" sz="1400" b="1" dirty="0" smtClean="0"/>
            <a:t>-  Воспитание толерантного отношения к чужим взглядам и мнениям </a:t>
          </a:r>
        </a:p>
        <a:p>
          <a:pPr algn="l"/>
          <a:endParaRPr lang="ru-RU" sz="1400" dirty="0" smtClean="0"/>
        </a:p>
        <a:p>
          <a:pPr algn="l"/>
          <a:endParaRPr lang="ru-RU" sz="1400" dirty="0" smtClean="0"/>
        </a:p>
        <a:p>
          <a:pPr algn="l"/>
          <a:r>
            <a:rPr lang="ru-RU" sz="1400" dirty="0" smtClean="0"/>
            <a:t> </a:t>
          </a:r>
          <a:endParaRPr lang="ru-RU" sz="1400" dirty="0"/>
        </a:p>
      </dgm:t>
    </dgm:pt>
    <dgm:pt modelId="{5A9BD18E-A160-4438-BEB0-C488C81C69CD}" type="parTrans" cxnId="{38FD7DB3-3DAA-4971-9DE5-D34062467F68}">
      <dgm:prSet/>
      <dgm:spPr/>
      <dgm:t>
        <a:bodyPr/>
        <a:lstStyle/>
        <a:p>
          <a:endParaRPr lang="ru-RU"/>
        </a:p>
      </dgm:t>
    </dgm:pt>
    <dgm:pt modelId="{1C9E7E50-2017-4547-B8DE-3FA126D40EB3}" type="sibTrans" cxnId="{38FD7DB3-3DAA-4971-9DE5-D34062467F68}">
      <dgm:prSet/>
      <dgm:spPr/>
      <dgm:t>
        <a:bodyPr/>
        <a:lstStyle/>
        <a:p>
          <a:endParaRPr lang="ru-RU"/>
        </a:p>
      </dgm:t>
    </dgm:pt>
    <dgm:pt modelId="{2A447D1B-86D7-4614-BC96-AC55D8E3C72B}">
      <dgm:prSet phldrT="[Текст]" custT="1"/>
      <dgm:spPr>
        <a:gradFill flip="none" rotWithShape="1">
          <a:gsLst>
            <a:gs pos="0">
              <a:schemeClr val="bg2">
                <a:shade val="30000"/>
                <a:satMod val="115000"/>
              </a:schemeClr>
            </a:gs>
            <a:gs pos="50000">
              <a:schemeClr val="bg2">
                <a:shade val="67500"/>
                <a:satMod val="115000"/>
              </a:schemeClr>
            </a:gs>
            <a:gs pos="100000">
              <a:schemeClr val="bg2">
                <a:shade val="100000"/>
                <a:satMod val="115000"/>
              </a:schemeClr>
            </a:gs>
          </a:gsLst>
          <a:lin ang="0" scaled="1"/>
          <a:tileRect/>
        </a:gradFill>
      </dgm:spPr>
      <dgm:t>
        <a:bodyPr/>
        <a:lstStyle/>
        <a:p>
          <a:pPr algn="l"/>
          <a:r>
            <a:rPr lang="ru-RU" sz="1400" b="1" dirty="0" smtClean="0"/>
            <a:t>- Воспитание бережного отношения к  окружающему нас миру, природе</a:t>
          </a:r>
          <a:endParaRPr lang="ru-RU" sz="1400" b="1" dirty="0"/>
        </a:p>
      </dgm:t>
    </dgm:pt>
    <dgm:pt modelId="{343E6316-0EA3-4092-82FE-FBACA408C428}" type="parTrans" cxnId="{12CC2632-8DB9-48F4-9AA9-E000C71F69C2}">
      <dgm:prSet/>
      <dgm:spPr/>
      <dgm:t>
        <a:bodyPr/>
        <a:lstStyle/>
        <a:p>
          <a:endParaRPr lang="ru-RU"/>
        </a:p>
      </dgm:t>
    </dgm:pt>
    <dgm:pt modelId="{C0F9FE48-95D9-4977-82FD-D0678EAC7221}" type="sibTrans" cxnId="{12CC2632-8DB9-48F4-9AA9-E000C71F69C2}">
      <dgm:prSet/>
      <dgm:spPr/>
      <dgm:t>
        <a:bodyPr/>
        <a:lstStyle/>
        <a:p>
          <a:endParaRPr lang="ru-RU"/>
        </a:p>
      </dgm:t>
    </dgm:pt>
    <dgm:pt modelId="{CDB92466-9A6E-4751-8E6C-C0717C1C4005}">
      <dgm:prSet phldrT="[Текст]" custT="1"/>
      <dgm:spPr>
        <a:gradFill flip="none" rotWithShape="0">
          <a:gsLst>
            <a:gs pos="0">
              <a:schemeClr val="bg1">
                <a:lumMod val="75000"/>
                <a:shade val="30000"/>
                <a:satMod val="115000"/>
              </a:schemeClr>
            </a:gs>
            <a:gs pos="50000">
              <a:schemeClr val="bg1">
                <a:lumMod val="75000"/>
                <a:shade val="67500"/>
                <a:satMod val="115000"/>
              </a:schemeClr>
            </a:gs>
            <a:gs pos="100000">
              <a:schemeClr val="bg1">
                <a:lumMod val="75000"/>
                <a:shade val="100000"/>
                <a:satMod val="115000"/>
              </a:schemeClr>
            </a:gs>
          </a:gsLst>
          <a:lin ang="0" scaled="1"/>
          <a:tileRect/>
        </a:gradFill>
      </dgm:spPr>
      <dgm:t>
        <a:bodyPr/>
        <a:lstStyle/>
        <a:p>
          <a:pPr algn="ctr"/>
          <a:r>
            <a:rPr lang="ru-RU" sz="1400" b="1" dirty="0" smtClean="0"/>
            <a:t>- Умение представить свои знания в виде логической схемы</a:t>
          </a:r>
        </a:p>
        <a:p>
          <a:pPr algn="l"/>
          <a:r>
            <a:rPr lang="ru-RU" sz="1400" b="1" dirty="0" smtClean="0"/>
            <a:t>- Совершенствование  речевых умений</a:t>
          </a:r>
          <a:endParaRPr lang="ru-RU" sz="1400" b="1" dirty="0"/>
        </a:p>
      </dgm:t>
    </dgm:pt>
    <dgm:pt modelId="{23112453-D142-42FD-972B-156C9CFE0832}" type="sibTrans" cxnId="{68E17BF6-499C-4D68-9B1E-D9782F9792E1}">
      <dgm:prSet/>
      <dgm:spPr/>
      <dgm:t>
        <a:bodyPr/>
        <a:lstStyle/>
        <a:p>
          <a:endParaRPr lang="ru-RU"/>
        </a:p>
      </dgm:t>
    </dgm:pt>
    <dgm:pt modelId="{A785DC5C-1EFD-4CDD-AFF4-9543E60EB74F}" type="parTrans" cxnId="{68E17BF6-499C-4D68-9B1E-D9782F9792E1}">
      <dgm:prSet/>
      <dgm:spPr/>
      <dgm:t>
        <a:bodyPr/>
        <a:lstStyle/>
        <a:p>
          <a:endParaRPr lang="ru-RU"/>
        </a:p>
      </dgm:t>
    </dgm:pt>
    <dgm:pt modelId="{291F0516-45F1-4394-B251-8F9E2FFDFFF1}">
      <dgm:prSet/>
      <dgm:spPr>
        <a:gradFill flip="none" rotWithShape="0">
          <a:gsLst>
            <a:gs pos="0">
              <a:schemeClr val="bg1">
                <a:lumMod val="75000"/>
                <a:shade val="30000"/>
                <a:satMod val="115000"/>
              </a:schemeClr>
            </a:gs>
            <a:gs pos="50000">
              <a:schemeClr val="bg1">
                <a:lumMod val="75000"/>
                <a:shade val="67500"/>
                <a:satMod val="115000"/>
              </a:schemeClr>
            </a:gs>
            <a:gs pos="100000">
              <a:schemeClr val="bg1">
                <a:lumMod val="75000"/>
                <a:shade val="100000"/>
                <a:satMod val="115000"/>
              </a:schemeClr>
            </a:gs>
          </a:gsLst>
          <a:lin ang="0" scaled="1"/>
          <a:tileRect/>
        </a:gradFill>
      </dgm:spPr>
      <dgm:t>
        <a:bodyPr/>
        <a:lstStyle/>
        <a:p>
          <a:endParaRPr lang="ru-RU" dirty="0"/>
        </a:p>
      </dgm:t>
    </dgm:pt>
    <dgm:pt modelId="{6323C6EE-7B8A-41B3-8D62-51DB8E5AF5F7}" type="parTrans" cxnId="{97D26016-43C8-4A24-A02C-7C09F119FF10}">
      <dgm:prSet/>
      <dgm:spPr/>
    </dgm:pt>
    <dgm:pt modelId="{7C23EB0F-8292-4D0C-A788-77852D27DDF5}" type="sibTrans" cxnId="{97D26016-43C8-4A24-A02C-7C09F119FF10}">
      <dgm:prSet/>
      <dgm:spPr/>
    </dgm:pt>
    <dgm:pt modelId="{C2D89086-FA7A-45BC-8720-B1A0C177265D}">
      <dgm:prSet/>
      <dgm:spPr>
        <a:gradFill flip="none" rotWithShape="0">
          <a:gsLst>
            <a:gs pos="0">
              <a:schemeClr val="bg1">
                <a:lumMod val="75000"/>
                <a:shade val="30000"/>
                <a:satMod val="115000"/>
              </a:schemeClr>
            </a:gs>
            <a:gs pos="50000">
              <a:schemeClr val="bg1">
                <a:lumMod val="75000"/>
                <a:shade val="67500"/>
                <a:satMod val="115000"/>
              </a:schemeClr>
            </a:gs>
            <a:gs pos="100000">
              <a:schemeClr val="bg1">
                <a:lumMod val="75000"/>
                <a:shade val="100000"/>
                <a:satMod val="115000"/>
              </a:schemeClr>
            </a:gs>
          </a:gsLst>
          <a:lin ang="0" scaled="1"/>
          <a:tileRect/>
        </a:gradFill>
      </dgm:spPr>
      <dgm:t>
        <a:bodyPr/>
        <a:lstStyle/>
        <a:p>
          <a:endParaRPr lang="ru-RU" b="1" dirty="0"/>
        </a:p>
      </dgm:t>
    </dgm:pt>
    <dgm:pt modelId="{35D3E4F5-D801-473C-9F57-1AE94377391D}" type="parTrans" cxnId="{6B89651C-DD20-403E-9830-BB7462ED6195}">
      <dgm:prSet/>
      <dgm:spPr/>
    </dgm:pt>
    <dgm:pt modelId="{63EAA70B-44C8-4C54-A9D5-13FD0FA93DFD}" type="sibTrans" cxnId="{6B89651C-DD20-403E-9830-BB7462ED6195}">
      <dgm:prSet/>
      <dgm:spPr/>
    </dgm:pt>
    <dgm:pt modelId="{AA4C4001-DDB5-49C2-BD92-E9703572BD06}">
      <dgm:prSet/>
      <dgm:spPr>
        <a:gradFill flip="none" rotWithShape="0">
          <a:gsLst>
            <a:gs pos="0">
              <a:schemeClr val="bg1">
                <a:lumMod val="75000"/>
                <a:shade val="30000"/>
                <a:satMod val="115000"/>
              </a:schemeClr>
            </a:gs>
            <a:gs pos="50000">
              <a:schemeClr val="bg1">
                <a:lumMod val="75000"/>
                <a:shade val="67500"/>
                <a:satMod val="115000"/>
              </a:schemeClr>
            </a:gs>
            <a:gs pos="100000">
              <a:schemeClr val="bg1">
                <a:lumMod val="75000"/>
                <a:shade val="100000"/>
                <a:satMod val="115000"/>
              </a:schemeClr>
            </a:gs>
          </a:gsLst>
          <a:lin ang="0" scaled="1"/>
          <a:tileRect/>
        </a:gradFill>
      </dgm:spPr>
      <dgm:t>
        <a:bodyPr/>
        <a:lstStyle/>
        <a:p>
          <a:endParaRPr lang="ru-RU" sz="3600" dirty="0"/>
        </a:p>
      </dgm:t>
    </dgm:pt>
    <dgm:pt modelId="{E29671F0-B32E-4ADB-A788-28EC5C70EE2D}" type="parTrans" cxnId="{39429AC5-4137-4A55-AFB3-D9B1E615445F}">
      <dgm:prSet/>
      <dgm:spPr/>
    </dgm:pt>
    <dgm:pt modelId="{CB20DFAF-81B2-4684-9CFA-7E61A133EF56}" type="sibTrans" cxnId="{39429AC5-4137-4A55-AFB3-D9B1E615445F}">
      <dgm:prSet/>
      <dgm:spPr/>
    </dgm:pt>
    <dgm:pt modelId="{8FD5F96A-6521-49D2-8329-26323C5CD2D7}" type="pres">
      <dgm:prSet presAssocID="{1975D562-E84A-4831-842F-CA6648B13C7E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46147F6-A92B-4BDF-8766-5AAE6CA44460}" type="pres">
      <dgm:prSet presAssocID="{130E3427-8170-41F5-A804-0CE8033E52DB}" presName="compNode" presStyleCnt="0"/>
      <dgm:spPr/>
    </dgm:pt>
    <dgm:pt modelId="{5CF28E10-C28A-4BC6-BC21-500244B5CBFB}" type="pres">
      <dgm:prSet presAssocID="{130E3427-8170-41F5-A804-0CE8033E52DB}" presName="aNode" presStyleLbl="bgShp" presStyleIdx="0" presStyleCnt="3" custLinFactNeighborX="2697" custLinFactNeighborY="1517"/>
      <dgm:spPr/>
      <dgm:t>
        <a:bodyPr/>
        <a:lstStyle/>
        <a:p>
          <a:endParaRPr lang="ru-RU"/>
        </a:p>
      </dgm:t>
    </dgm:pt>
    <dgm:pt modelId="{E60B5F09-8FC1-4F4A-8A62-D6A2BDB6081A}" type="pres">
      <dgm:prSet presAssocID="{130E3427-8170-41F5-A804-0CE8033E52DB}" presName="textNode" presStyleLbl="bgShp" presStyleIdx="0" presStyleCnt="3"/>
      <dgm:spPr/>
      <dgm:t>
        <a:bodyPr/>
        <a:lstStyle/>
        <a:p>
          <a:endParaRPr lang="ru-RU"/>
        </a:p>
      </dgm:t>
    </dgm:pt>
    <dgm:pt modelId="{E445718F-DA59-4D1A-B085-0DC74BD36DAE}" type="pres">
      <dgm:prSet presAssocID="{130E3427-8170-41F5-A804-0CE8033E52DB}" presName="compChildNode" presStyleCnt="0"/>
      <dgm:spPr/>
    </dgm:pt>
    <dgm:pt modelId="{0CB94E5F-CB61-463A-991D-D7D32083260D}" type="pres">
      <dgm:prSet presAssocID="{130E3427-8170-41F5-A804-0CE8033E52DB}" presName="theInnerList" presStyleCnt="0"/>
      <dgm:spPr/>
    </dgm:pt>
    <dgm:pt modelId="{1201514B-DA7F-45F4-A2EA-046809D77E8D}" type="pres">
      <dgm:prSet presAssocID="{EF0560DA-79C7-4B8A-9497-3E3BA84DC780}" presName="childNode" presStyleLbl="node1" presStyleIdx="0" presStyleCnt="6" custScaleY="251434" custLinFactY="-44727" custLinFactNeighborX="4546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04D619-326F-4F79-965C-4A5BBFCDC252}" type="pres">
      <dgm:prSet presAssocID="{EF0560DA-79C7-4B8A-9497-3E3BA84DC780}" presName="aSpace2" presStyleCnt="0"/>
      <dgm:spPr/>
    </dgm:pt>
    <dgm:pt modelId="{0F616187-58EA-42BA-9301-B2E7A00F4B63}" type="pres">
      <dgm:prSet presAssocID="{CDB92466-9A6E-4751-8E6C-C0717C1C4005}" presName="childNode" presStyleLbl="node1" presStyleIdx="1" presStyleCnt="6" custScaleX="97746" custScaleY="178781" custLinFactNeighborX="6838" custLinFactNeighborY="-963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3A2236-D7A7-4195-9000-7FC3F53304D7}" type="pres">
      <dgm:prSet presAssocID="{130E3427-8170-41F5-A804-0CE8033E52DB}" presName="aSpace" presStyleCnt="0"/>
      <dgm:spPr/>
    </dgm:pt>
    <dgm:pt modelId="{DF8D2AED-BCD4-4936-93DE-2AF167AF81CC}" type="pres">
      <dgm:prSet presAssocID="{96B8426C-E832-4A94-BA0C-1C4317A83194}" presName="compNode" presStyleCnt="0"/>
      <dgm:spPr/>
    </dgm:pt>
    <dgm:pt modelId="{A9C83856-91FC-4FB4-B4D9-B492EBE98D83}" type="pres">
      <dgm:prSet presAssocID="{96B8426C-E832-4A94-BA0C-1C4317A83194}" presName="aNode" presStyleLbl="bgShp" presStyleIdx="1" presStyleCnt="3"/>
      <dgm:spPr/>
      <dgm:t>
        <a:bodyPr/>
        <a:lstStyle/>
        <a:p>
          <a:endParaRPr lang="ru-RU"/>
        </a:p>
      </dgm:t>
    </dgm:pt>
    <dgm:pt modelId="{CB7E689D-2962-4B67-859F-8CF6ABA5067F}" type="pres">
      <dgm:prSet presAssocID="{96B8426C-E832-4A94-BA0C-1C4317A83194}" presName="textNode" presStyleLbl="bgShp" presStyleIdx="1" presStyleCnt="3"/>
      <dgm:spPr/>
      <dgm:t>
        <a:bodyPr/>
        <a:lstStyle/>
        <a:p>
          <a:endParaRPr lang="ru-RU"/>
        </a:p>
      </dgm:t>
    </dgm:pt>
    <dgm:pt modelId="{82768A55-DBAA-429C-90AC-4D511734DE58}" type="pres">
      <dgm:prSet presAssocID="{96B8426C-E832-4A94-BA0C-1C4317A83194}" presName="compChildNode" presStyleCnt="0"/>
      <dgm:spPr/>
    </dgm:pt>
    <dgm:pt modelId="{FC7C4EA4-BC59-42A8-AF6A-FBDAFAF9E255}" type="pres">
      <dgm:prSet presAssocID="{96B8426C-E832-4A94-BA0C-1C4317A83194}" presName="theInnerList" presStyleCnt="0"/>
      <dgm:spPr/>
    </dgm:pt>
    <dgm:pt modelId="{0A641925-BEEF-4F49-908F-55FF65430AB8}" type="pres">
      <dgm:prSet presAssocID="{615DAF42-E6DE-4F7F-A67E-F99802CA841D}" presName="childNode" presStyleLbl="node1" presStyleIdx="2" presStyleCnt="6" custScaleY="151557" custLinFactY="-20633" custLinFactNeighborX="87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98962D-E40A-4F43-9D1A-0D93E7443AD5}" type="pres">
      <dgm:prSet presAssocID="{615DAF42-E6DE-4F7F-A67E-F99802CA841D}" presName="aSpace2" presStyleCnt="0"/>
      <dgm:spPr/>
    </dgm:pt>
    <dgm:pt modelId="{2223CF98-2889-4A9F-82F3-2C45E432A7A7}" type="pres">
      <dgm:prSet presAssocID="{A8A2041E-98D7-40AD-A4C5-67BF74EC6BE6}" presName="childNode" presStyleLbl="node1" presStyleIdx="3" presStyleCnt="6" custLinFactNeighborX="87" custLinFactNeighborY="-633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E50ABE-8C43-4874-8E7A-196D250E711C}" type="pres">
      <dgm:prSet presAssocID="{96B8426C-E832-4A94-BA0C-1C4317A83194}" presName="aSpace" presStyleCnt="0"/>
      <dgm:spPr/>
    </dgm:pt>
    <dgm:pt modelId="{DBAF06A0-7D51-494B-A212-E1AA7BC93B2E}" type="pres">
      <dgm:prSet presAssocID="{0B33B580-3445-42A6-A610-12D2F5F6FF5C}" presName="compNode" presStyleCnt="0"/>
      <dgm:spPr/>
    </dgm:pt>
    <dgm:pt modelId="{EBABF3FB-03BB-4DEF-91EA-B7D60846DF9D}" type="pres">
      <dgm:prSet presAssocID="{0B33B580-3445-42A6-A610-12D2F5F6FF5C}" presName="aNode" presStyleLbl="bgShp" presStyleIdx="2" presStyleCnt="3"/>
      <dgm:spPr/>
      <dgm:t>
        <a:bodyPr/>
        <a:lstStyle/>
        <a:p>
          <a:endParaRPr lang="ru-RU"/>
        </a:p>
      </dgm:t>
    </dgm:pt>
    <dgm:pt modelId="{6D0B6ECB-0A9E-4F50-9DC6-381D627F12D2}" type="pres">
      <dgm:prSet presAssocID="{0B33B580-3445-42A6-A610-12D2F5F6FF5C}" presName="textNode" presStyleLbl="bgShp" presStyleIdx="2" presStyleCnt="3"/>
      <dgm:spPr/>
      <dgm:t>
        <a:bodyPr/>
        <a:lstStyle/>
        <a:p>
          <a:endParaRPr lang="ru-RU"/>
        </a:p>
      </dgm:t>
    </dgm:pt>
    <dgm:pt modelId="{F60B2F99-CA43-49B2-B794-485F8D69CD70}" type="pres">
      <dgm:prSet presAssocID="{0B33B580-3445-42A6-A610-12D2F5F6FF5C}" presName="compChildNode" presStyleCnt="0"/>
      <dgm:spPr/>
    </dgm:pt>
    <dgm:pt modelId="{EFF2F9B0-91B5-4463-B79F-84A77A5F7884}" type="pres">
      <dgm:prSet presAssocID="{0B33B580-3445-42A6-A610-12D2F5F6FF5C}" presName="theInnerList" presStyleCnt="0"/>
      <dgm:spPr/>
    </dgm:pt>
    <dgm:pt modelId="{A8C2440F-CB1B-470E-B3F9-283F6D88A001}" type="pres">
      <dgm:prSet presAssocID="{21ED9147-4671-4711-A43A-133DB8FB332F}" presName="childNode" presStyleLbl="node1" presStyleIdx="4" presStyleCnt="6" custScaleY="151962" custLinFactY="-20652" custLinFactNeighborX="2465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C89A66-C81A-4DE7-ACAB-8C4AEBEC172C}" type="pres">
      <dgm:prSet presAssocID="{21ED9147-4671-4711-A43A-133DB8FB332F}" presName="aSpace2" presStyleCnt="0"/>
      <dgm:spPr/>
    </dgm:pt>
    <dgm:pt modelId="{F299BBC1-FCE9-486B-9371-69E83DDB72C6}" type="pres">
      <dgm:prSet presAssocID="{2A447D1B-86D7-4614-BC96-AC55D8E3C72B}" presName="childNode" presStyleLbl="node1" presStyleIdx="5" presStyleCnt="6" custLinFactY="-778" custLinFactNeighborX="2465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4C41F15-4657-431F-92BA-2598EB13BE97}" type="presOf" srcId="{EF0560DA-79C7-4B8A-9497-3E3BA84DC780}" destId="{1201514B-DA7F-45F4-A2EA-046809D77E8D}" srcOrd="0" destOrd="0" presId="urn:microsoft.com/office/officeart/2005/8/layout/lProcess2"/>
    <dgm:cxn modelId="{CE2C427D-52E7-4715-9C60-A1746DBD7CC8}" srcId="{1975D562-E84A-4831-842F-CA6648B13C7E}" destId="{96B8426C-E832-4A94-BA0C-1C4317A83194}" srcOrd="1" destOrd="0" parTransId="{8932506B-A603-4B8C-884F-3DB779C303B1}" sibTransId="{546ADBC9-2558-4CE3-A8D7-70D9F69A091B}"/>
    <dgm:cxn modelId="{6B89651C-DD20-403E-9830-BB7462ED6195}" srcId="{CDB92466-9A6E-4751-8E6C-C0717C1C4005}" destId="{C2D89086-FA7A-45BC-8720-B1A0C177265D}" srcOrd="0" destOrd="0" parTransId="{35D3E4F5-D801-473C-9F57-1AE94377391D}" sibTransId="{63EAA70B-44C8-4C54-A9D5-13FD0FA93DFD}"/>
    <dgm:cxn modelId="{2713067D-0CD2-47A0-8DCE-C14CD72F61D0}" type="presOf" srcId="{130E3427-8170-41F5-A804-0CE8033E52DB}" destId="{E60B5F09-8FC1-4F4A-8A62-D6A2BDB6081A}" srcOrd="1" destOrd="0" presId="urn:microsoft.com/office/officeart/2005/8/layout/lProcess2"/>
    <dgm:cxn modelId="{FFA0F0A1-94B8-4651-9263-3A15A653A2ED}" type="presOf" srcId="{615DAF42-E6DE-4F7F-A67E-F99802CA841D}" destId="{0A641925-BEEF-4F49-908F-55FF65430AB8}" srcOrd="0" destOrd="0" presId="urn:microsoft.com/office/officeart/2005/8/layout/lProcess2"/>
    <dgm:cxn modelId="{8F57C08F-3E17-48CF-9AC7-FE493A46D4DA}" srcId="{130E3427-8170-41F5-A804-0CE8033E52DB}" destId="{EF0560DA-79C7-4B8A-9497-3E3BA84DC780}" srcOrd="0" destOrd="0" parTransId="{69654C80-7617-4927-957D-19A71BB55ED3}" sibTransId="{B72B2B2F-DA18-4B99-867F-8661F1065992}"/>
    <dgm:cxn modelId="{8B272A05-6E35-419F-AA5A-3ED804A362A0}" srcId="{96B8426C-E832-4A94-BA0C-1C4317A83194}" destId="{615DAF42-E6DE-4F7F-A67E-F99802CA841D}" srcOrd="0" destOrd="0" parTransId="{AD8B558D-6AA8-4631-8006-AA2B115A72DC}" sibTransId="{F8DF905C-8189-4396-8A6B-C9E068BF4FAA}"/>
    <dgm:cxn modelId="{FAF28244-F8FB-4180-AC90-855019CF2244}" type="presOf" srcId="{C2D89086-FA7A-45BC-8720-B1A0C177265D}" destId="{0F616187-58EA-42BA-9301-B2E7A00F4B63}" srcOrd="0" destOrd="1" presId="urn:microsoft.com/office/officeart/2005/8/layout/lProcess2"/>
    <dgm:cxn modelId="{97D26016-43C8-4A24-A02C-7C09F119FF10}" srcId="{EF0560DA-79C7-4B8A-9497-3E3BA84DC780}" destId="{291F0516-45F1-4394-B251-8F9E2FFDFFF1}" srcOrd="0" destOrd="0" parTransId="{6323C6EE-7B8A-41B3-8D62-51DB8E5AF5F7}" sibTransId="{7C23EB0F-8292-4D0C-A788-77852D27DDF5}"/>
    <dgm:cxn modelId="{5B36DFD2-8A94-4997-B2FF-A9FA7B576CBF}" type="presOf" srcId="{A8A2041E-98D7-40AD-A4C5-67BF74EC6BE6}" destId="{2223CF98-2889-4A9F-82F3-2C45E432A7A7}" srcOrd="0" destOrd="0" presId="urn:microsoft.com/office/officeart/2005/8/layout/lProcess2"/>
    <dgm:cxn modelId="{7D99C3DA-5DBE-4F12-A5AC-DE5E8E0E5595}" type="presOf" srcId="{0B33B580-3445-42A6-A610-12D2F5F6FF5C}" destId="{EBABF3FB-03BB-4DEF-91EA-B7D60846DF9D}" srcOrd="0" destOrd="0" presId="urn:microsoft.com/office/officeart/2005/8/layout/lProcess2"/>
    <dgm:cxn modelId="{BE4B73F1-38CC-49E1-ACAC-3E611E1E2DE0}" type="presOf" srcId="{AA4C4001-DDB5-49C2-BD92-E9703572BD06}" destId="{A8C2440F-CB1B-470E-B3F9-283F6D88A001}" srcOrd="0" destOrd="1" presId="urn:microsoft.com/office/officeart/2005/8/layout/lProcess2"/>
    <dgm:cxn modelId="{7C608F8D-210A-4A12-8C0F-F5CA2DD4C062}" type="presOf" srcId="{CDB92466-9A6E-4751-8E6C-C0717C1C4005}" destId="{0F616187-58EA-42BA-9301-B2E7A00F4B63}" srcOrd="0" destOrd="0" presId="urn:microsoft.com/office/officeart/2005/8/layout/lProcess2"/>
    <dgm:cxn modelId="{E024D2F9-C8FA-4E4C-9783-8F9EAC92DD61}" type="presOf" srcId="{130E3427-8170-41F5-A804-0CE8033E52DB}" destId="{5CF28E10-C28A-4BC6-BC21-500244B5CBFB}" srcOrd="0" destOrd="0" presId="urn:microsoft.com/office/officeart/2005/8/layout/lProcess2"/>
    <dgm:cxn modelId="{69B85447-7963-4019-AD13-B34EA3E04E23}" type="presOf" srcId="{96B8426C-E832-4A94-BA0C-1C4317A83194}" destId="{CB7E689D-2962-4B67-859F-8CF6ABA5067F}" srcOrd="1" destOrd="0" presId="urn:microsoft.com/office/officeart/2005/8/layout/lProcess2"/>
    <dgm:cxn modelId="{12CC2632-8DB9-48F4-9AA9-E000C71F69C2}" srcId="{0B33B580-3445-42A6-A610-12D2F5F6FF5C}" destId="{2A447D1B-86D7-4614-BC96-AC55D8E3C72B}" srcOrd="1" destOrd="0" parTransId="{343E6316-0EA3-4092-82FE-FBACA408C428}" sibTransId="{C0F9FE48-95D9-4977-82FD-D0678EAC7221}"/>
    <dgm:cxn modelId="{BC83FEA8-17AB-4514-8C48-8A76F25230B8}" type="presOf" srcId="{1975D562-E84A-4831-842F-CA6648B13C7E}" destId="{8FD5F96A-6521-49D2-8329-26323C5CD2D7}" srcOrd="0" destOrd="0" presId="urn:microsoft.com/office/officeart/2005/8/layout/lProcess2"/>
    <dgm:cxn modelId="{42A5DE98-6694-4700-A986-716CB0A685CF}" type="presOf" srcId="{21ED9147-4671-4711-A43A-133DB8FB332F}" destId="{A8C2440F-CB1B-470E-B3F9-283F6D88A001}" srcOrd="0" destOrd="0" presId="urn:microsoft.com/office/officeart/2005/8/layout/lProcess2"/>
    <dgm:cxn modelId="{13ED5B6B-B78E-4FB5-A27D-5D96083EF7EA}" type="presOf" srcId="{96B8426C-E832-4A94-BA0C-1C4317A83194}" destId="{A9C83856-91FC-4FB4-B4D9-B492EBE98D83}" srcOrd="0" destOrd="0" presId="urn:microsoft.com/office/officeart/2005/8/layout/lProcess2"/>
    <dgm:cxn modelId="{B1BB4CBC-C459-4171-AFC0-0B477B890A27}" type="presOf" srcId="{291F0516-45F1-4394-B251-8F9E2FFDFFF1}" destId="{1201514B-DA7F-45F4-A2EA-046809D77E8D}" srcOrd="0" destOrd="1" presId="urn:microsoft.com/office/officeart/2005/8/layout/lProcess2"/>
    <dgm:cxn modelId="{E966A9A2-FBC1-4C2D-A08F-812F09278F17}" srcId="{96B8426C-E832-4A94-BA0C-1C4317A83194}" destId="{A8A2041E-98D7-40AD-A4C5-67BF74EC6BE6}" srcOrd="1" destOrd="0" parTransId="{B5D43511-DEAA-460C-AB06-E53212E28D98}" sibTransId="{A7BE063C-8693-409B-A323-8C05E33F9379}"/>
    <dgm:cxn modelId="{39429AC5-4137-4A55-AFB3-D9B1E615445F}" srcId="{21ED9147-4671-4711-A43A-133DB8FB332F}" destId="{AA4C4001-DDB5-49C2-BD92-E9703572BD06}" srcOrd="0" destOrd="0" parTransId="{E29671F0-B32E-4ADB-A788-28EC5C70EE2D}" sibTransId="{CB20DFAF-81B2-4684-9CFA-7E61A133EF56}"/>
    <dgm:cxn modelId="{147FBD70-E119-498D-A3E9-461AC4860FEF}" srcId="{1975D562-E84A-4831-842F-CA6648B13C7E}" destId="{130E3427-8170-41F5-A804-0CE8033E52DB}" srcOrd="0" destOrd="0" parTransId="{029F7328-DEC1-4D8D-A82B-9C31AFDDE585}" sibTransId="{DEA02D1E-D6BC-4D5A-9F1A-8A35D44BC620}"/>
    <dgm:cxn modelId="{45E867F3-2418-4E70-9559-644D1C4AB97C}" type="presOf" srcId="{2A447D1B-86D7-4614-BC96-AC55D8E3C72B}" destId="{F299BBC1-FCE9-486B-9371-69E83DDB72C6}" srcOrd="0" destOrd="0" presId="urn:microsoft.com/office/officeart/2005/8/layout/lProcess2"/>
    <dgm:cxn modelId="{38FD7DB3-3DAA-4971-9DE5-D34062467F68}" srcId="{0B33B580-3445-42A6-A610-12D2F5F6FF5C}" destId="{21ED9147-4671-4711-A43A-133DB8FB332F}" srcOrd="0" destOrd="0" parTransId="{5A9BD18E-A160-4438-BEB0-C488C81C69CD}" sibTransId="{1C9E7E50-2017-4547-B8DE-3FA126D40EB3}"/>
    <dgm:cxn modelId="{40105561-CC2F-48EA-A62C-110CE2DE4559}" srcId="{1975D562-E84A-4831-842F-CA6648B13C7E}" destId="{0B33B580-3445-42A6-A610-12D2F5F6FF5C}" srcOrd="2" destOrd="0" parTransId="{0C848E94-2DEE-4406-9BE8-50C474ECBAC1}" sibTransId="{F1BF2BEC-798B-44DE-B88E-DA9D0F708C05}"/>
    <dgm:cxn modelId="{B4354B17-FE4C-4854-A702-6DABBF22E38B}" type="presOf" srcId="{0B33B580-3445-42A6-A610-12D2F5F6FF5C}" destId="{6D0B6ECB-0A9E-4F50-9DC6-381D627F12D2}" srcOrd="1" destOrd="0" presId="urn:microsoft.com/office/officeart/2005/8/layout/lProcess2"/>
    <dgm:cxn modelId="{68E17BF6-499C-4D68-9B1E-D9782F9792E1}" srcId="{130E3427-8170-41F5-A804-0CE8033E52DB}" destId="{CDB92466-9A6E-4751-8E6C-C0717C1C4005}" srcOrd="1" destOrd="0" parTransId="{A785DC5C-1EFD-4CDD-AFF4-9543E60EB74F}" sibTransId="{23112453-D142-42FD-972B-156C9CFE0832}"/>
    <dgm:cxn modelId="{7B1FDF1A-3E1C-4A72-A64D-7A1B17DFD891}" type="presParOf" srcId="{8FD5F96A-6521-49D2-8329-26323C5CD2D7}" destId="{146147F6-A92B-4BDF-8766-5AAE6CA44460}" srcOrd="0" destOrd="0" presId="urn:microsoft.com/office/officeart/2005/8/layout/lProcess2"/>
    <dgm:cxn modelId="{2F62BFC5-7B7D-4762-96F9-F00D1F68E661}" type="presParOf" srcId="{146147F6-A92B-4BDF-8766-5AAE6CA44460}" destId="{5CF28E10-C28A-4BC6-BC21-500244B5CBFB}" srcOrd="0" destOrd="0" presId="urn:microsoft.com/office/officeart/2005/8/layout/lProcess2"/>
    <dgm:cxn modelId="{7CA2C066-B00B-459B-A1A0-F52A72692561}" type="presParOf" srcId="{146147F6-A92B-4BDF-8766-5AAE6CA44460}" destId="{E60B5F09-8FC1-4F4A-8A62-D6A2BDB6081A}" srcOrd="1" destOrd="0" presId="urn:microsoft.com/office/officeart/2005/8/layout/lProcess2"/>
    <dgm:cxn modelId="{66B26E7A-4ACD-40BC-83D7-68A50824C4E2}" type="presParOf" srcId="{146147F6-A92B-4BDF-8766-5AAE6CA44460}" destId="{E445718F-DA59-4D1A-B085-0DC74BD36DAE}" srcOrd="2" destOrd="0" presId="urn:microsoft.com/office/officeart/2005/8/layout/lProcess2"/>
    <dgm:cxn modelId="{2B3FC090-F010-4624-9545-17FE99D6EC8D}" type="presParOf" srcId="{E445718F-DA59-4D1A-B085-0DC74BD36DAE}" destId="{0CB94E5F-CB61-463A-991D-D7D32083260D}" srcOrd="0" destOrd="0" presId="urn:microsoft.com/office/officeart/2005/8/layout/lProcess2"/>
    <dgm:cxn modelId="{3499ABBB-702F-48D4-8CF4-6DB3E0C205C6}" type="presParOf" srcId="{0CB94E5F-CB61-463A-991D-D7D32083260D}" destId="{1201514B-DA7F-45F4-A2EA-046809D77E8D}" srcOrd="0" destOrd="0" presId="urn:microsoft.com/office/officeart/2005/8/layout/lProcess2"/>
    <dgm:cxn modelId="{A6B31094-E2D5-42EE-9AB0-EC1FA95678C4}" type="presParOf" srcId="{0CB94E5F-CB61-463A-991D-D7D32083260D}" destId="{E804D619-326F-4F79-965C-4A5BBFCDC252}" srcOrd="1" destOrd="0" presId="urn:microsoft.com/office/officeart/2005/8/layout/lProcess2"/>
    <dgm:cxn modelId="{390FB2D9-D5F8-40AC-A160-DC545DD4E707}" type="presParOf" srcId="{0CB94E5F-CB61-463A-991D-D7D32083260D}" destId="{0F616187-58EA-42BA-9301-B2E7A00F4B63}" srcOrd="2" destOrd="0" presId="urn:microsoft.com/office/officeart/2005/8/layout/lProcess2"/>
    <dgm:cxn modelId="{676E5CCB-3819-477A-80A0-5E3A003620DA}" type="presParOf" srcId="{8FD5F96A-6521-49D2-8329-26323C5CD2D7}" destId="{A73A2236-D7A7-4195-9000-7FC3F53304D7}" srcOrd="1" destOrd="0" presId="urn:microsoft.com/office/officeart/2005/8/layout/lProcess2"/>
    <dgm:cxn modelId="{BD038B1F-0969-4CEC-AF13-B48EF8B2EDF0}" type="presParOf" srcId="{8FD5F96A-6521-49D2-8329-26323C5CD2D7}" destId="{DF8D2AED-BCD4-4936-93DE-2AF167AF81CC}" srcOrd="2" destOrd="0" presId="urn:microsoft.com/office/officeart/2005/8/layout/lProcess2"/>
    <dgm:cxn modelId="{BD8745DD-EE8D-4154-8743-783408C35136}" type="presParOf" srcId="{DF8D2AED-BCD4-4936-93DE-2AF167AF81CC}" destId="{A9C83856-91FC-4FB4-B4D9-B492EBE98D83}" srcOrd="0" destOrd="0" presId="urn:microsoft.com/office/officeart/2005/8/layout/lProcess2"/>
    <dgm:cxn modelId="{8EC0DC0D-9762-40EE-86BC-AD8546912166}" type="presParOf" srcId="{DF8D2AED-BCD4-4936-93DE-2AF167AF81CC}" destId="{CB7E689D-2962-4B67-859F-8CF6ABA5067F}" srcOrd="1" destOrd="0" presId="urn:microsoft.com/office/officeart/2005/8/layout/lProcess2"/>
    <dgm:cxn modelId="{B6384203-A5A6-4F15-81AB-D98D4275D5FA}" type="presParOf" srcId="{DF8D2AED-BCD4-4936-93DE-2AF167AF81CC}" destId="{82768A55-DBAA-429C-90AC-4D511734DE58}" srcOrd="2" destOrd="0" presId="urn:microsoft.com/office/officeart/2005/8/layout/lProcess2"/>
    <dgm:cxn modelId="{CF88F53B-5DBA-4168-A2C4-C013548F0012}" type="presParOf" srcId="{82768A55-DBAA-429C-90AC-4D511734DE58}" destId="{FC7C4EA4-BC59-42A8-AF6A-FBDAFAF9E255}" srcOrd="0" destOrd="0" presId="urn:microsoft.com/office/officeart/2005/8/layout/lProcess2"/>
    <dgm:cxn modelId="{EB524313-0BA0-46BB-A7A2-C62EA983403F}" type="presParOf" srcId="{FC7C4EA4-BC59-42A8-AF6A-FBDAFAF9E255}" destId="{0A641925-BEEF-4F49-908F-55FF65430AB8}" srcOrd="0" destOrd="0" presId="urn:microsoft.com/office/officeart/2005/8/layout/lProcess2"/>
    <dgm:cxn modelId="{FF45081A-D364-4726-9A19-54788A1911D3}" type="presParOf" srcId="{FC7C4EA4-BC59-42A8-AF6A-FBDAFAF9E255}" destId="{C098962D-E40A-4F43-9D1A-0D93E7443AD5}" srcOrd="1" destOrd="0" presId="urn:microsoft.com/office/officeart/2005/8/layout/lProcess2"/>
    <dgm:cxn modelId="{3779258A-A8A0-4889-99EF-2DB879196BBF}" type="presParOf" srcId="{FC7C4EA4-BC59-42A8-AF6A-FBDAFAF9E255}" destId="{2223CF98-2889-4A9F-82F3-2C45E432A7A7}" srcOrd="2" destOrd="0" presId="urn:microsoft.com/office/officeart/2005/8/layout/lProcess2"/>
    <dgm:cxn modelId="{AA4846D4-9430-422D-A0A0-6D095D7A2341}" type="presParOf" srcId="{8FD5F96A-6521-49D2-8329-26323C5CD2D7}" destId="{69E50ABE-8C43-4874-8E7A-196D250E711C}" srcOrd="3" destOrd="0" presId="urn:microsoft.com/office/officeart/2005/8/layout/lProcess2"/>
    <dgm:cxn modelId="{1D932F12-FE5E-437F-8AA5-9A77BB893A5A}" type="presParOf" srcId="{8FD5F96A-6521-49D2-8329-26323C5CD2D7}" destId="{DBAF06A0-7D51-494B-A212-E1AA7BC93B2E}" srcOrd="4" destOrd="0" presId="urn:microsoft.com/office/officeart/2005/8/layout/lProcess2"/>
    <dgm:cxn modelId="{EAAE11E7-6F64-4AFA-A31B-F4AB9FB6EFF3}" type="presParOf" srcId="{DBAF06A0-7D51-494B-A212-E1AA7BC93B2E}" destId="{EBABF3FB-03BB-4DEF-91EA-B7D60846DF9D}" srcOrd="0" destOrd="0" presId="urn:microsoft.com/office/officeart/2005/8/layout/lProcess2"/>
    <dgm:cxn modelId="{57A4EE6A-D100-42AB-AB79-CBB2D0405548}" type="presParOf" srcId="{DBAF06A0-7D51-494B-A212-E1AA7BC93B2E}" destId="{6D0B6ECB-0A9E-4F50-9DC6-381D627F12D2}" srcOrd="1" destOrd="0" presId="urn:microsoft.com/office/officeart/2005/8/layout/lProcess2"/>
    <dgm:cxn modelId="{BA8F52A1-16DB-49CC-BEB7-E5651BF96324}" type="presParOf" srcId="{DBAF06A0-7D51-494B-A212-E1AA7BC93B2E}" destId="{F60B2F99-CA43-49B2-B794-485F8D69CD70}" srcOrd="2" destOrd="0" presId="urn:microsoft.com/office/officeart/2005/8/layout/lProcess2"/>
    <dgm:cxn modelId="{CA775D0E-B212-416D-BA7B-A41792F45025}" type="presParOf" srcId="{F60B2F99-CA43-49B2-B794-485F8D69CD70}" destId="{EFF2F9B0-91B5-4463-B79F-84A77A5F7884}" srcOrd="0" destOrd="0" presId="urn:microsoft.com/office/officeart/2005/8/layout/lProcess2"/>
    <dgm:cxn modelId="{F8CD1C73-1A9E-44CD-937B-54516A436869}" type="presParOf" srcId="{EFF2F9B0-91B5-4463-B79F-84A77A5F7884}" destId="{A8C2440F-CB1B-470E-B3F9-283F6D88A001}" srcOrd="0" destOrd="0" presId="urn:microsoft.com/office/officeart/2005/8/layout/lProcess2"/>
    <dgm:cxn modelId="{D448E757-A193-423D-8B5D-187BC7DAE70F}" type="presParOf" srcId="{EFF2F9B0-91B5-4463-B79F-84A77A5F7884}" destId="{A7C89A66-C81A-4DE7-ACAB-8C4AEBEC172C}" srcOrd="1" destOrd="0" presId="urn:microsoft.com/office/officeart/2005/8/layout/lProcess2"/>
    <dgm:cxn modelId="{E9757400-D303-4DB9-BF85-6F3B02A8634E}" type="presParOf" srcId="{EFF2F9B0-91B5-4463-B79F-84A77A5F7884}" destId="{F299BBC1-FCE9-486B-9371-69E83DDB72C6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6FEE9AD-1615-42D5-AAE5-06DD95BE937A}" type="doc">
      <dgm:prSet loTypeId="urn:microsoft.com/office/officeart/2005/8/layout/pList2" loCatId="list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29FD021F-E159-46B5-BF36-9A489ACE0BE8}">
      <dgm:prSet phldrT="[Текст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ru-RU" sz="1400" b="1" dirty="0" smtClean="0"/>
            <a:t>- Тема урока не называется</a:t>
          </a:r>
        </a:p>
        <a:p>
          <a:pPr algn="l"/>
          <a:r>
            <a:rPr lang="ru-RU" sz="1400" b="1" dirty="0" smtClean="0"/>
            <a:t>- Оформленная к уроку доска закрыта) Учебники тоже закрыты</a:t>
          </a:r>
        </a:p>
        <a:p>
          <a:pPr algn="l"/>
          <a:r>
            <a:rPr lang="ru-RU" sz="1400" b="1" dirty="0" smtClean="0"/>
            <a:t>-Учащимся предлагается самим определить тему  урока </a:t>
          </a:r>
        </a:p>
        <a:p>
          <a:pPr algn="l"/>
          <a:r>
            <a:rPr lang="ru-RU" sz="1400" b="1" dirty="0" smtClean="0"/>
            <a:t>- Звучит  музыка из серии  «Голоса природы</a:t>
          </a:r>
          <a:r>
            <a:rPr lang="ru-RU" sz="1400" b="1" dirty="0" smtClean="0"/>
            <a:t>»</a:t>
          </a:r>
        </a:p>
        <a:p>
          <a:pPr algn="l"/>
          <a:r>
            <a:rPr lang="ru-RU" sz="1400" b="1" dirty="0" smtClean="0"/>
            <a:t>- Демонстрируются фото, плакаты, видеоролики</a:t>
          </a:r>
          <a:endParaRPr lang="ru-RU" sz="1400" b="1" dirty="0" smtClean="0"/>
        </a:p>
        <a:p>
          <a:pPr algn="l"/>
          <a:endParaRPr lang="ru-RU" sz="1600" b="1" dirty="0"/>
        </a:p>
      </dgm:t>
    </dgm:pt>
    <dgm:pt modelId="{250E44D4-0BF4-4EF5-A388-8A5958081C50}" type="parTrans" cxnId="{3149BE54-46AB-48BC-9879-6A0D3EAA9E5E}">
      <dgm:prSet/>
      <dgm:spPr/>
      <dgm:t>
        <a:bodyPr/>
        <a:lstStyle/>
        <a:p>
          <a:endParaRPr lang="ru-RU"/>
        </a:p>
      </dgm:t>
    </dgm:pt>
    <dgm:pt modelId="{5C81FB4B-8061-4BE6-B12D-38820C4A11FA}" type="sibTrans" cxnId="{3149BE54-46AB-48BC-9879-6A0D3EAA9E5E}">
      <dgm:prSet/>
      <dgm:spPr/>
      <dgm:t>
        <a:bodyPr/>
        <a:lstStyle/>
        <a:p>
          <a:endParaRPr lang="ru-RU"/>
        </a:p>
      </dgm:t>
    </dgm:pt>
    <dgm:pt modelId="{DAA9F8C7-D3A0-4083-97F5-786FB7D8FD9C}">
      <dgm:prSet phldrT="[Текст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ru-RU" sz="1400" b="1" dirty="0" smtClean="0"/>
            <a:t>- Работа со стихотворением  «</a:t>
          </a:r>
          <a:r>
            <a:rPr lang="en-US" sz="1400" b="1" dirty="0" smtClean="0"/>
            <a:t>Die Haltestelle</a:t>
          </a:r>
          <a:r>
            <a:rPr lang="ru-RU" sz="1400" b="1" dirty="0" smtClean="0"/>
            <a:t>»</a:t>
          </a:r>
          <a:endParaRPr lang="en-US" sz="1400" b="1" dirty="0" smtClean="0"/>
        </a:p>
        <a:p>
          <a:pPr algn="l"/>
          <a:r>
            <a:rPr lang="en-US" sz="1400" b="1" dirty="0" smtClean="0"/>
            <a:t>- </a:t>
          </a:r>
          <a:r>
            <a:rPr lang="ru-RU" sz="1400" b="1" dirty="0" smtClean="0"/>
            <a:t>После чтения стихотворения учащиеся отвечают на вопрос «</a:t>
          </a:r>
          <a:r>
            <a:rPr lang="en-US" sz="1400" b="1" dirty="0" smtClean="0"/>
            <a:t>Warum weint die Haltestelle?</a:t>
          </a:r>
          <a:r>
            <a:rPr lang="ru-RU" sz="1400" b="1" dirty="0" smtClean="0"/>
            <a:t>»</a:t>
          </a:r>
          <a:endParaRPr lang="en-US" sz="1400" b="1" dirty="0" smtClean="0"/>
        </a:p>
        <a:p>
          <a:pPr algn="l"/>
          <a:r>
            <a:rPr lang="ru-RU" sz="1400" b="1" dirty="0" smtClean="0"/>
            <a:t>Стихотворение взято из учебника (упр. 7 стр. 159), но учащимся был предложен раздаточный материал</a:t>
          </a:r>
          <a:endParaRPr lang="ru-RU" sz="1400" b="1" dirty="0"/>
        </a:p>
      </dgm:t>
    </dgm:pt>
    <dgm:pt modelId="{6C10C11D-DB5A-48B7-B7CF-4F21606D9DCE}" type="parTrans" cxnId="{D930C2BC-739F-46AD-8B0F-7EB8B48DD5B8}">
      <dgm:prSet/>
      <dgm:spPr/>
      <dgm:t>
        <a:bodyPr/>
        <a:lstStyle/>
        <a:p>
          <a:endParaRPr lang="ru-RU"/>
        </a:p>
      </dgm:t>
    </dgm:pt>
    <dgm:pt modelId="{5F0E4466-2A02-42DC-A642-E07E843C2E6B}" type="sibTrans" cxnId="{D930C2BC-739F-46AD-8B0F-7EB8B48DD5B8}">
      <dgm:prSet/>
      <dgm:spPr/>
      <dgm:t>
        <a:bodyPr/>
        <a:lstStyle/>
        <a:p>
          <a:endParaRPr lang="ru-RU"/>
        </a:p>
      </dgm:t>
    </dgm:pt>
    <dgm:pt modelId="{C98E8006-4228-4DC3-AC40-32F6A98E1F31}">
      <dgm:prSet phldrT="[Текст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ru-RU" sz="1400" b="1" dirty="0" smtClean="0"/>
            <a:t>- Учащиеся высказывают свои предположения, определяя тему урока</a:t>
          </a:r>
        </a:p>
        <a:p>
          <a:pPr algn="l"/>
          <a:r>
            <a:rPr lang="ru-RU" sz="1400" b="1" dirty="0" smtClean="0"/>
            <a:t>-  Работа с доской  (картинки, иллюстрации, отражающие экологические проблемы)</a:t>
          </a:r>
        </a:p>
        <a:p>
          <a:pPr algn="l"/>
          <a:r>
            <a:rPr lang="ru-RU" sz="1400" b="1" dirty="0" smtClean="0"/>
            <a:t>- Четкое формулирование темы и задач  урока</a:t>
          </a:r>
        </a:p>
      </dgm:t>
    </dgm:pt>
    <dgm:pt modelId="{4A39BE7F-C0C2-4E39-BD3B-643E02DA3EB6}" type="parTrans" cxnId="{9FA0E2CF-E39F-4CE2-9108-38A776FF02C1}">
      <dgm:prSet/>
      <dgm:spPr/>
      <dgm:t>
        <a:bodyPr/>
        <a:lstStyle/>
        <a:p>
          <a:endParaRPr lang="ru-RU"/>
        </a:p>
      </dgm:t>
    </dgm:pt>
    <dgm:pt modelId="{CFD04F58-D91C-4706-AA7D-49F228CDE3DA}" type="sibTrans" cxnId="{9FA0E2CF-E39F-4CE2-9108-38A776FF02C1}">
      <dgm:prSet/>
      <dgm:spPr/>
      <dgm:t>
        <a:bodyPr/>
        <a:lstStyle/>
        <a:p>
          <a:endParaRPr lang="ru-RU"/>
        </a:p>
      </dgm:t>
    </dgm:pt>
    <dgm:pt modelId="{64DBB158-AD20-4B4F-A997-5B20B3BFBAC5}" type="pres">
      <dgm:prSet presAssocID="{E6FEE9AD-1615-42D5-AAE5-06DD95BE937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6BC51B4-3AB1-42ED-9FF6-3488DD87E4F3}" type="pres">
      <dgm:prSet presAssocID="{E6FEE9AD-1615-42D5-AAE5-06DD95BE937A}" presName="bkgdShp" presStyleLbl="alignAccFollowNode1" presStyleIdx="0" presStyleCnt="1"/>
      <dgm:spPr/>
    </dgm:pt>
    <dgm:pt modelId="{E1757E40-8D8A-49FB-9E1D-AFC0D226A271}" type="pres">
      <dgm:prSet presAssocID="{E6FEE9AD-1615-42D5-AAE5-06DD95BE937A}" presName="linComp" presStyleCnt="0"/>
      <dgm:spPr/>
    </dgm:pt>
    <dgm:pt modelId="{CE84F147-4055-4553-92FA-DE859BA360AD}" type="pres">
      <dgm:prSet presAssocID="{29FD021F-E159-46B5-BF36-9A489ACE0BE8}" presName="compNode" presStyleCnt="0"/>
      <dgm:spPr/>
    </dgm:pt>
    <dgm:pt modelId="{C57FA85F-F377-49E3-AE70-BCB0F94D4A26}" type="pres">
      <dgm:prSet presAssocID="{29FD021F-E159-46B5-BF36-9A489ACE0BE8}" presName="node" presStyleLbl="node1" presStyleIdx="0" presStyleCnt="3" custLinFactNeighborX="3380" custLinFactNeighborY="-2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108E51-53A8-4107-B133-29ED6AEA321E}" type="pres">
      <dgm:prSet presAssocID="{29FD021F-E159-46B5-BF36-9A489ACE0BE8}" presName="invisiNode" presStyleLbl="node1" presStyleIdx="0" presStyleCnt="3"/>
      <dgm:spPr/>
    </dgm:pt>
    <dgm:pt modelId="{8A7448A4-F532-417E-A59E-16829EBDFAFB}" type="pres">
      <dgm:prSet presAssocID="{29FD021F-E159-46B5-BF36-9A489ACE0BE8}" presName="imagNode" presStyleLbl="fgImgPlace1" presStyleIdx="0" presStyleCnt="3" custLinFactNeighborX="424" custLinFactNeighborY="175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CB07C73-7B41-41E6-8166-493EE7059923}" type="pres">
      <dgm:prSet presAssocID="{5C81FB4B-8061-4BE6-B12D-38820C4A11F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D6E5212-BE8D-478F-8BA8-CF2CACC36615}" type="pres">
      <dgm:prSet presAssocID="{DAA9F8C7-D3A0-4083-97F5-786FB7D8FD9C}" presName="compNode" presStyleCnt="0"/>
      <dgm:spPr/>
    </dgm:pt>
    <dgm:pt modelId="{258CD418-B05A-4114-AEF3-CA5ED902332B}" type="pres">
      <dgm:prSet presAssocID="{DAA9F8C7-D3A0-4083-97F5-786FB7D8FD9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4C636C-EFF8-4205-8C43-6101B37A3851}" type="pres">
      <dgm:prSet presAssocID="{DAA9F8C7-D3A0-4083-97F5-786FB7D8FD9C}" presName="invisiNode" presStyleLbl="node1" presStyleIdx="1" presStyleCnt="3"/>
      <dgm:spPr/>
    </dgm:pt>
    <dgm:pt modelId="{7E382FCE-73B4-4FD9-A59A-626416319AE5}" type="pres">
      <dgm:prSet presAssocID="{DAA9F8C7-D3A0-4083-97F5-786FB7D8FD9C}" presName="imagNode" presStyleLbl="fgImgPlace1" presStyleIdx="1" presStyleCnt="3" custLinFactNeighborX="-237" custLinFactNeighborY="-223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819D29C-B1F0-4160-81A0-AA1EF245853F}" type="pres">
      <dgm:prSet presAssocID="{5F0E4466-2A02-42DC-A642-E07E843C2E6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26C4EBD-3BFF-4DE7-812B-B00FED8F45FD}" type="pres">
      <dgm:prSet presAssocID="{C98E8006-4228-4DC3-AC40-32F6A98E1F31}" presName="compNode" presStyleCnt="0"/>
      <dgm:spPr/>
    </dgm:pt>
    <dgm:pt modelId="{341FF8BD-4B90-48EE-9AC6-027C0DBDE19C}" type="pres">
      <dgm:prSet presAssocID="{C98E8006-4228-4DC3-AC40-32F6A98E1F31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2CBD51-8004-48C7-B325-2C0B9A635B08}" type="pres">
      <dgm:prSet presAssocID="{C98E8006-4228-4DC3-AC40-32F6A98E1F31}" presName="invisiNode" presStyleLbl="node1" presStyleIdx="2" presStyleCnt="3"/>
      <dgm:spPr/>
    </dgm:pt>
    <dgm:pt modelId="{123898E0-68D5-4C5C-B132-36999B7F83D2}" type="pres">
      <dgm:prSet presAssocID="{C98E8006-4228-4DC3-AC40-32F6A98E1F31}" presName="imagNode" presStyleLbl="fgImgPlace1" presStyleIdx="2" presStyleCnt="3" custLinFactNeighborX="2057" custLinFactNeighborY="-223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A930CD59-09E6-45F9-AF7E-218C93D9D191}" type="presOf" srcId="{C98E8006-4228-4DC3-AC40-32F6A98E1F31}" destId="{341FF8BD-4B90-48EE-9AC6-027C0DBDE19C}" srcOrd="0" destOrd="0" presId="urn:microsoft.com/office/officeart/2005/8/layout/pList2"/>
    <dgm:cxn modelId="{A0E85770-599F-4F64-A4DF-019C9F1B18E0}" type="presOf" srcId="{E6FEE9AD-1615-42D5-AAE5-06DD95BE937A}" destId="{64DBB158-AD20-4B4F-A997-5B20B3BFBAC5}" srcOrd="0" destOrd="0" presId="urn:microsoft.com/office/officeart/2005/8/layout/pList2"/>
    <dgm:cxn modelId="{AEDB8802-2476-4B58-A537-DEEAFCF0C683}" type="presOf" srcId="{29FD021F-E159-46B5-BF36-9A489ACE0BE8}" destId="{C57FA85F-F377-49E3-AE70-BCB0F94D4A26}" srcOrd="0" destOrd="0" presId="urn:microsoft.com/office/officeart/2005/8/layout/pList2"/>
    <dgm:cxn modelId="{03A6017C-3D62-4BA2-834C-AC4E5B23FD5F}" type="presOf" srcId="{DAA9F8C7-D3A0-4083-97F5-786FB7D8FD9C}" destId="{258CD418-B05A-4114-AEF3-CA5ED902332B}" srcOrd="0" destOrd="0" presId="urn:microsoft.com/office/officeart/2005/8/layout/pList2"/>
    <dgm:cxn modelId="{9FA0E2CF-E39F-4CE2-9108-38A776FF02C1}" srcId="{E6FEE9AD-1615-42D5-AAE5-06DD95BE937A}" destId="{C98E8006-4228-4DC3-AC40-32F6A98E1F31}" srcOrd="2" destOrd="0" parTransId="{4A39BE7F-C0C2-4E39-BD3B-643E02DA3EB6}" sibTransId="{CFD04F58-D91C-4706-AA7D-49F228CDE3DA}"/>
    <dgm:cxn modelId="{EF4300C8-A0FD-41B0-93EB-7151C78A05DB}" type="presOf" srcId="{5C81FB4B-8061-4BE6-B12D-38820C4A11FA}" destId="{7CB07C73-7B41-41E6-8166-493EE7059923}" srcOrd="0" destOrd="0" presId="urn:microsoft.com/office/officeart/2005/8/layout/pList2"/>
    <dgm:cxn modelId="{3149BE54-46AB-48BC-9879-6A0D3EAA9E5E}" srcId="{E6FEE9AD-1615-42D5-AAE5-06DD95BE937A}" destId="{29FD021F-E159-46B5-BF36-9A489ACE0BE8}" srcOrd="0" destOrd="0" parTransId="{250E44D4-0BF4-4EF5-A388-8A5958081C50}" sibTransId="{5C81FB4B-8061-4BE6-B12D-38820C4A11FA}"/>
    <dgm:cxn modelId="{D930C2BC-739F-46AD-8B0F-7EB8B48DD5B8}" srcId="{E6FEE9AD-1615-42D5-AAE5-06DD95BE937A}" destId="{DAA9F8C7-D3A0-4083-97F5-786FB7D8FD9C}" srcOrd="1" destOrd="0" parTransId="{6C10C11D-DB5A-48B7-B7CF-4F21606D9DCE}" sibTransId="{5F0E4466-2A02-42DC-A642-E07E843C2E6B}"/>
    <dgm:cxn modelId="{76306FE6-640B-4371-BB64-1007AA4C3CD7}" type="presOf" srcId="{5F0E4466-2A02-42DC-A642-E07E843C2E6B}" destId="{C819D29C-B1F0-4160-81A0-AA1EF245853F}" srcOrd="0" destOrd="0" presId="urn:microsoft.com/office/officeart/2005/8/layout/pList2"/>
    <dgm:cxn modelId="{992B79B1-05F9-498A-B7F9-8005DC63F381}" type="presParOf" srcId="{64DBB158-AD20-4B4F-A997-5B20B3BFBAC5}" destId="{B6BC51B4-3AB1-42ED-9FF6-3488DD87E4F3}" srcOrd="0" destOrd="0" presId="urn:microsoft.com/office/officeart/2005/8/layout/pList2"/>
    <dgm:cxn modelId="{46932139-92ED-4FD6-837D-384FB9DA0899}" type="presParOf" srcId="{64DBB158-AD20-4B4F-A997-5B20B3BFBAC5}" destId="{E1757E40-8D8A-49FB-9E1D-AFC0D226A271}" srcOrd="1" destOrd="0" presId="urn:microsoft.com/office/officeart/2005/8/layout/pList2"/>
    <dgm:cxn modelId="{5B993B09-4746-4B6B-8A01-C258C3D8857A}" type="presParOf" srcId="{E1757E40-8D8A-49FB-9E1D-AFC0D226A271}" destId="{CE84F147-4055-4553-92FA-DE859BA360AD}" srcOrd="0" destOrd="0" presId="urn:microsoft.com/office/officeart/2005/8/layout/pList2"/>
    <dgm:cxn modelId="{E2F657FD-EECB-41B1-AFE0-3CF87180C30F}" type="presParOf" srcId="{CE84F147-4055-4553-92FA-DE859BA360AD}" destId="{C57FA85F-F377-49E3-AE70-BCB0F94D4A26}" srcOrd="0" destOrd="0" presId="urn:microsoft.com/office/officeart/2005/8/layout/pList2"/>
    <dgm:cxn modelId="{AD892D88-2AFC-4321-8971-C21029DFCDC0}" type="presParOf" srcId="{CE84F147-4055-4553-92FA-DE859BA360AD}" destId="{C1108E51-53A8-4107-B133-29ED6AEA321E}" srcOrd="1" destOrd="0" presId="urn:microsoft.com/office/officeart/2005/8/layout/pList2"/>
    <dgm:cxn modelId="{C8C468E8-BBD0-40B0-88E6-87C8E6E65F8E}" type="presParOf" srcId="{CE84F147-4055-4553-92FA-DE859BA360AD}" destId="{8A7448A4-F532-417E-A59E-16829EBDFAFB}" srcOrd="2" destOrd="0" presId="urn:microsoft.com/office/officeart/2005/8/layout/pList2"/>
    <dgm:cxn modelId="{7CC3EA35-A0B3-4A66-B047-8A50CA2AD7FA}" type="presParOf" srcId="{E1757E40-8D8A-49FB-9E1D-AFC0D226A271}" destId="{7CB07C73-7B41-41E6-8166-493EE7059923}" srcOrd="1" destOrd="0" presId="urn:microsoft.com/office/officeart/2005/8/layout/pList2"/>
    <dgm:cxn modelId="{F0ABB210-4BEA-409C-8DAD-89881BB07071}" type="presParOf" srcId="{E1757E40-8D8A-49FB-9E1D-AFC0D226A271}" destId="{0D6E5212-BE8D-478F-8BA8-CF2CACC36615}" srcOrd="2" destOrd="0" presId="urn:microsoft.com/office/officeart/2005/8/layout/pList2"/>
    <dgm:cxn modelId="{F79B2583-0D83-4A46-BEFF-2073FE5B8775}" type="presParOf" srcId="{0D6E5212-BE8D-478F-8BA8-CF2CACC36615}" destId="{258CD418-B05A-4114-AEF3-CA5ED902332B}" srcOrd="0" destOrd="0" presId="urn:microsoft.com/office/officeart/2005/8/layout/pList2"/>
    <dgm:cxn modelId="{99F079BD-EB95-428C-8FC7-A168FB1BB4B3}" type="presParOf" srcId="{0D6E5212-BE8D-478F-8BA8-CF2CACC36615}" destId="{794C636C-EFF8-4205-8C43-6101B37A3851}" srcOrd="1" destOrd="0" presId="urn:microsoft.com/office/officeart/2005/8/layout/pList2"/>
    <dgm:cxn modelId="{CACA376B-FF8F-4776-B9B5-5EF71D50C592}" type="presParOf" srcId="{0D6E5212-BE8D-478F-8BA8-CF2CACC36615}" destId="{7E382FCE-73B4-4FD9-A59A-626416319AE5}" srcOrd="2" destOrd="0" presId="urn:microsoft.com/office/officeart/2005/8/layout/pList2"/>
    <dgm:cxn modelId="{D8866C40-AEB1-47C7-9820-86A413167F59}" type="presParOf" srcId="{E1757E40-8D8A-49FB-9E1D-AFC0D226A271}" destId="{C819D29C-B1F0-4160-81A0-AA1EF245853F}" srcOrd="3" destOrd="0" presId="urn:microsoft.com/office/officeart/2005/8/layout/pList2"/>
    <dgm:cxn modelId="{AD1EBE8E-61E0-41D6-BEB4-32E07067D364}" type="presParOf" srcId="{E1757E40-8D8A-49FB-9E1D-AFC0D226A271}" destId="{826C4EBD-3BFF-4DE7-812B-B00FED8F45FD}" srcOrd="4" destOrd="0" presId="urn:microsoft.com/office/officeart/2005/8/layout/pList2"/>
    <dgm:cxn modelId="{8E4EFFCF-A79A-4878-A5DC-CC24A14B9DE8}" type="presParOf" srcId="{826C4EBD-3BFF-4DE7-812B-B00FED8F45FD}" destId="{341FF8BD-4B90-48EE-9AC6-027C0DBDE19C}" srcOrd="0" destOrd="0" presId="urn:microsoft.com/office/officeart/2005/8/layout/pList2"/>
    <dgm:cxn modelId="{E885ACFE-53E0-4833-AC32-A6B507B37B66}" type="presParOf" srcId="{826C4EBD-3BFF-4DE7-812B-B00FED8F45FD}" destId="{982CBD51-8004-48C7-B325-2C0B9A635B08}" srcOrd="1" destOrd="0" presId="urn:microsoft.com/office/officeart/2005/8/layout/pList2"/>
    <dgm:cxn modelId="{8BC638F9-2344-46F0-8650-CEF7B862ADF9}" type="presParOf" srcId="{826C4EBD-3BFF-4DE7-812B-B00FED8F45FD}" destId="{123898E0-68D5-4C5C-B132-36999B7F83D2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A08586C-69BE-4683-9653-C038C1EFADD3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DBCA222-D9FB-4D89-AA03-07FE7921A14F}">
      <dgm:prSet phldrT="[Текст]" custT="1"/>
      <dgm:spPr>
        <a:solidFill>
          <a:schemeClr val="bg1">
            <a:lumMod val="65000"/>
          </a:schemeClr>
        </a:solidFill>
      </dgm:spPr>
      <dgm:t>
        <a:bodyPr/>
        <a:lstStyle/>
        <a:p>
          <a:pPr algn="l"/>
          <a:r>
            <a:rPr lang="ru-RU" sz="1400" b="1" dirty="0" smtClean="0">
              <a:solidFill>
                <a:schemeClr val="bg1"/>
              </a:solidFill>
            </a:rPr>
            <a:t>Конструкция индивидуальных знаний</a:t>
          </a:r>
        </a:p>
        <a:p>
          <a:pPr algn="l"/>
          <a:r>
            <a:rPr lang="ru-RU" sz="1400" b="1" dirty="0" smtClean="0">
              <a:solidFill>
                <a:schemeClr val="bg1"/>
              </a:solidFill>
            </a:rPr>
            <a:t>Активизация знаний учащихся  по теме</a:t>
          </a:r>
          <a:endParaRPr lang="ru-RU" sz="1400" b="1" dirty="0">
            <a:solidFill>
              <a:schemeClr val="bg1"/>
            </a:solidFill>
          </a:endParaRPr>
        </a:p>
      </dgm:t>
    </dgm:pt>
    <dgm:pt modelId="{8D763DB7-C3E0-4510-A9FA-4DB544FDCD8B}" type="parTrans" cxnId="{A7730D13-1CA1-44AC-AC23-DA697654EEBA}">
      <dgm:prSet/>
      <dgm:spPr/>
      <dgm:t>
        <a:bodyPr/>
        <a:lstStyle/>
        <a:p>
          <a:endParaRPr lang="ru-RU"/>
        </a:p>
      </dgm:t>
    </dgm:pt>
    <dgm:pt modelId="{AA1588F6-33B5-448F-B16F-C2707C059C20}" type="sibTrans" cxnId="{A7730D13-1CA1-44AC-AC23-DA697654EEBA}">
      <dgm:prSet/>
      <dgm:spPr/>
      <dgm:t>
        <a:bodyPr/>
        <a:lstStyle/>
        <a:p>
          <a:endParaRPr lang="ru-RU"/>
        </a:p>
      </dgm:t>
    </dgm:pt>
    <dgm:pt modelId="{92F8853C-203A-4B02-AE1E-7E7564E12A5E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 smtClean="0"/>
        </a:p>
        <a:p>
          <a:endParaRPr lang="ru-RU" dirty="0" smtClean="0"/>
        </a:p>
        <a:p>
          <a:endParaRPr lang="ru-RU" dirty="0" smtClean="0"/>
        </a:p>
        <a:p>
          <a:endParaRPr lang="ru-RU" dirty="0" smtClean="0"/>
        </a:p>
        <a:p>
          <a:endParaRPr lang="ru-RU" dirty="0" smtClean="0"/>
        </a:p>
        <a:p>
          <a:endParaRPr lang="ru-RU" dirty="0" smtClean="0"/>
        </a:p>
        <a:p>
          <a:endParaRPr lang="ru-RU" dirty="0" smtClean="0"/>
        </a:p>
        <a:p>
          <a:endParaRPr lang="ru-RU" dirty="0" smtClean="0"/>
        </a:p>
        <a:p>
          <a:endParaRPr lang="ru-RU" dirty="0" smtClean="0"/>
        </a:p>
        <a:p>
          <a:endParaRPr lang="ru-RU" dirty="0" smtClean="0"/>
        </a:p>
        <a:p>
          <a:endParaRPr lang="ru-RU" dirty="0" smtClean="0"/>
        </a:p>
        <a:p>
          <a:endParaRPr lang="ru-RU" dirty="0" smtClean="0"/>
        </a:p>
        <a:p>
          <a:endParaRPr lang="ru-RU" dirty="0" smtClean="0"/>
        </a:p>
        <a:p>
          <a:endParaRPr lang="ru-RU" dirty="0" smtClean="0"/>
        </a:p>
        <a:p>
          <a:endParaRPr lang="ru-RU" dirty="0" smtClean="0"/>
        </a:p>
        <a:p>
          <a:endParaRPr lang="ru-RU" dirty="0" smtClean="0"/>
        </a:p>
        <a:p>
          <a:endParaRPr lang="ru-RU" dirty="0" smtClean="0"/>
        </a:p>
        <a:p>
          <a:endParaRPr lang="ru-RU" dirty="0" smtClean="0"/>
        </a:p>
        <a:p>
          <a:endParaRPr lang="ru-RU" dirty="0" smtClean="0"/>
        </a:p>
        <a:p>
          <a:endParaRPr lang="ru-RU" dirty="0" smtClean="0"/>
        </a:p>
        <a:p>
          <a:endParaRPr lang="ru-RU" dirty="0" smtClean="0"/>
        </a:p>
        <a:p>
          <a:endParaRPr lang="ru-RU" dirty="0" smtClean="0"/>
        </a:p>
        <a:p>
          <a:endParaRPr lang="ru-RU" dirty="0" smtClean="0"/>
        </a:p>
        <a:p>
          <a:endParaRPr lang="ru-RU" dirty="0" smtClean="0"/>
        </a:p>
        <a:p>
          <a:endParaRPr lang="ru-RU" dirty="0" smtClean="0"/>
        </a:p>
        <a:p>
          <a:endParaRPr lang="ru-RU" dirty="0" smtClean="0"/>
        </a:p>
        <a:p>
          <a:endParaRPr lang="ru-RU" dirty="0" smtClean="0"/>
        </a:p>
        <a:p>
          <a:endParaRPr lang="ru-RU" dirty="0" smtClean="0"/>
        </a:p>
        <a:p>
          <a:endParaRPr lang="ru-RU" dirty="0" smtClean="0"/>
        </a:p>
        <a:p>
          <a:endParaRPr lang="ru-RU" dirty="0" smtClean="0"/>
        </a:p>
        <a:p>
          <a:endParaRPr lang="ru-RU" dirty="0" smtClean="0"/>
        </a:p>
        <a:p>
          <a:endParaRPr lang="ru-RU" dirty="0" smtClean="0"/>
        </a:p>
        <a:p>
          <a:endParaRPr lang="ru-RU" dirty="0" smtClean="0"/>
        </a:p>
        <a:p>
          <a:endParaRPr lang="ru-RU" dirty="0"/>
        </a:p>
      </dgm:t>
    </dgm:pt>
    <dgm:pt modelId="{29B317A2-B179-4003-99A9-40EB18CCD19B}" type="parTrans" cxnId="{EBF2D79C-09FC-4290-9779-14D65E969C0E}">
      <dgm:prSet/>
      <dgm:spPr/>
      <dgm:t>
        <a:bodyPr/>
        <a:lstStyle/>
        <a:p>
          <a:endParaRPr lang="ru-RU"/>
        </a:p>
      </dgm:t>
    </dgm:pt>
    <dgm:pt modelId="{42A1EB61-A09F-42DF-818D-9A567E948F5D}" type="sibTrans" cxnId="{EBF2D79C-09FC-4290-9779-14D65E969C0E}">
      <dgm:prSet/>
      <dgm:spPr/>
      <dgm:t>
        <a:bodyPr/>
        <a:lstStyle/>
        <a:p>
          <a:endParaRPr lang="ru-RU"/>
        </a:p>
      </dgm:t>
    </dgm:pt>
    <dgm:pt modelId="{448C9793-A7F8-4AD3-A9FB-B7F8B2D0DE18}">
      <dgm:prSet phldrT="[Текст]" phldr="1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endParaRPr lang="ru-RU" sz="1400" dirty="0"/>
        </a:p>
      </dgm:t>
    </dgm:pt>
    <dgm:pt modelId="{22BFB686-7249-437D-88ED-BA5E9500E8BC}" type="parTrans" cxnId="{D877C928-AA3C-4832-832D-E8D7CF6E2DD5}">
      <dgm:prSet/>
      <dgm:spPr/>
      <dgm:t>
        <a:bodyPr/>
        <a:lstStyle/>
        <a:p>
          <a:endParaRPr lang="ru-RU"/>
        </a:p>
      </dgm:t>
    </dgm:pt>
    <dgm:pt modelId="{EE3A9FC9-E968-4700-86CA-80A146B9AF40}" type="sibTrans" cxnId="{D877C928-AA3C-4832-832D-E8D7CF6E2DD5}">
      <dgm:prSet/>
      <dgm:spPr/>
      <dgm:t>
        <a:bodyPr/>
        <a:lstStyle/>
        <a:p>
          <a:endParaRPr lang="ru-RU"/>
        </a:p>
      </dgm:t>
    </dgm:pt>
    <dgm:pt modelId="{7C4969E4-2EB1-4569-B1D4-94F83DDE076B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ru-RU" sz="1400" b="1" dirty="0" smtClean="0">
              <a:solidFill>
                <a:schemeClr val="tx1"/>
              </a:solidFill>
            </a:rPr>
            <a:t>- Учащиеся  (каждый) получают  таблицу</a:t>
          </a:r>
        </a:p>
        <a:p>
          <a:pPr algn="l"/>
          <a:r>
            <a:rPr lang="ru-RU" sz="1400" b="1" dirty="0" smtClean="0">
              <a:solidFill>
                <a:schemeClr val="tx1"/>
              </a:solidFill>
            </a:rPr>
            <a:t>- Учащимся предлагается внести информацию в таблицу, используя:                                                          - свои знания по данной теме                                      - слова и словосочетания из стихотворения (упр. 7 стр. 159)</a:t>
          </a:r>
        </a:p>
        <a:p>
          <a:pPr algn="l"/>
          <a:r>
            <a:rPr lang="ru-RU" sz="1400" b="1" dirty="0" smtClean="0">
              <a:solidFill>
                <a:schemeClr val="tx1"/>
              </a:solidFill>
            </a:rPr>
            <a:t>- речевой материал  с доски, тематических выставок</a:t>
          </a:r>
        </a:p>
        <a:p>
          <a:pPr algn="l"/>
          <a:r>
            <a:rPr lang="ru-RU" sz="1400" b="1" dirty="0" smtClean="0">
              <a:solidFill>
                <a:schemeClr val="tx1"/>
              </a:solidFill>
            </a:rPr>
            <a:t>- Распределение мини-текстов (упр. 2 стр.150-154). Учащиеся, сидящие за одной </a:t>
          </a:r>
          <a:r>
            <a:rPr lang="ru-RU" sz="1400" b="1" dirty="0" smtClean="0">
              <a:solidFill>
                <a:schemeClr val="tx1"/>
              </a:solidFill>
            </a:rPr>
            <a:t>партой, читают разные тексты.</a:t>
          </a:r>
          <a:endParaRPr lang="ru-RU" sz="1400" b="1" dirty="0" smtClean="0">
            <a:solidFill>
              <a:schemeClr val="tx1"/>
            </a:solidFill>
          </a:endParaRPr>
        </a:p>
        <a:p>
          <a:pPr algn="l"/>
          <a:r>
            <a:rPr lang="ru-RU" sz="1400" b="1" dirty="0" smtClean="0">
              <a:solidFill>
                <a:schemeClr val="tx1"/>
              </a:solidFill>
            </a:rPr>
            <a:t>- Учащиеся продолжают работать с таблицей</a:t>
          </a:r>
        </a:p>
        <a:p>
          <a:pPr algn="l"/>
          <a:r>
            <a:rPr lang="ru-RU" sz="1400" b="1" dirty="0" smtClean="0">
              <a:solidFill>
                <a:schemeClr val="tx1"/>
              </a:solidFill>
            </a:rPr>
            <a:t> </a:t>
          </a:r>
        </a:p>
        <a:p>
          <a:pPr algn="l"/>
          <a:r>
            <a:rPr lang="ru-RU" sz="1400" dirty="0" smtClean="0">
              <a:solidFill>
                <a:schemeClr val="tx1"/>
              </a:solidFill>
            </a:rPr>
            <a:t> </a:t>
          </a:r>
        </a:p>
        <a:p>
          <a:pPr algn="l"/>
          <a:endParaRPr lang="ru-RU" sz="1400" dirty="0">
            <a:solidFill>
              <a:schemeClr val="tx1"/>
            </a:solidFill>
          </a:endParaRPr>
        </a:p>
      </dgm:t>
    </dgm:pt>
    <dgm:pt modelId="{CCA7DBAD-01A2-43D7-9F80-24D1BE3F8BEB}" type="parTrans" cxnId="{0674BCB2-3FCC-4063-AB81-7226534284B0}">
      <dgm:prSet/>
      <dgm:spPr/>
      <dgm:t>
        <a:bodyPr/>
        <a:lstStyle/>
        <a:p>
          <a:endParaRPr lang="ru-RU"/>
        </a:p>
      </dgm:t>
    </dgm:pt>
    <dgm:pt modelId="{8C84D6C9-0CD1-4111-A3B5-5C8CE22F6C49}" type="sibTrans" cxnId="{0674BCB2-3FCC-4063-AB81-7226534284B0}">
      <dgm:prSet/>
      <dgm:spPr/>
      <dgm:t>
        <a:bodyPr/>
        <a:lstStyle/>
        <a:p>
          <a:endParaRPr lang="ru-RU"/>
        </a:p>
      </dgm:t>
    </dgm:pt>
    <dgm:pt modelId="{D64EAF2F-D064-4515-9526-6BA9983E5479}">
      <dgm:prSet phldrT="[Текст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2D3C305-3714-426D-BF23-EC92F6579B42}" type="parTrans" cxnId="{FF92ECD1-BE74-44F9-BD0B-EE46CC358897}">
      <dgm:prSet/>
      <dgm:spPr/>
      <dgm:t>
        <a:bodyPr/>
        <a:lstStyle/>
        <a:p>
          <a:endParaRPr lang="ru-RU"/>
        </a:p>
      </dgm:t>
    </dgm:pt>
    <dgm:pt modelId="{9A25238F-A363-4201-95D6-519C5503C16A}" type="sibTrans" cxnId="{FF92ECD1-BE74-44F9-BD0B-EE46CC358897}">
      <dgm:prSet/>
      <dgm:spPr/>
      <dgm:t>
        <a:bodyPr/>
        <a:lstStyle/>
        <a:p>
          <a:endParaRPr lang="ru-RU"/>
        </a:p>
      </dgm:t>
    </dgm:pt>
    <dgm:pt modelId="{1F4B0BD6-E316-422D-86BF-6A706F4ED5DF}" type="pres">
      <dgm:prSet presAssocID="{DA08586C-69BE-4683-9653-C038C1EFADD3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7E32F46-5A3F-43F0-A444-D8C3E8B29934}" type="pres">
      <dgm:prSet presAssocID="{DA08586C-69BE-4683-9653-C038C1EFADD3}" presName="matrix" presStyleCnt="0"/>
      <dgm:spPr/>
    </dgm:pt>
    <dgm:pt modelId="{E4F313F3-8B96-4932-A3B6-9D0D948C7039}" type="pres">
      <dgm:prSet presAssocID="{DA08586C-69BE-4683-9653-C038C1EFADD3}" presName="tile1" presStyleLbl="node1" presStyleIdx="0" presStyleCnt="4" custScaleY="128952" custLinFactNeighborX="-695" custLinFactNeighborY="-1754"/>
      <dgm:spPr/>
      <dgm:t>
        <a:bodyPr/>
        <a:lstStyle/>
        <a:p>
          <a:endParaRPr lang="ru-RU"/>
        </a:p>
      </dgm:t>
    </dgm:pt>
    <dgm:pt modelId="{9C7405B2-F04B-477F-A81E-50D6EBEF546F}" type="pres">
      <dgm:prSet presAssocID="{DA08586C-69BE-4683-9653-C038C1EFADD3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378A22-E9CE-40B5-967B-39E11D1CC479}" type="pres">
      <dgm:prSet presAssocID="{DA08586C-69BE-4683-9653-C038C1EFADD3}" presName="tile2" presStyleLbl="node1" presStyleIdx="1" presStyleCnt="4" custScaleY="126187" custLinFactNeighborX="1736" custLinFactNeighborY="0"/>
      <dgm:spPr/>
      <dgm:t>
        <a:bodyPr/>
        <a:lstStyle/>
        <a:p>
          <a:endParaRPr lang="ru-RU"/>
        </a:p>
      </dgm:t>
    </dgm:pt>
    <dgm:pt modelId="{EADFB6A6-5EF3-4CF9-9A63-270450A665BE}" type="pres">
      <dgm:prSet presAssocID="{DA08586C-69BE-4683-9653-C038C1EFADD3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1F0D78-C005-4E33-9463-6AC432606AFD}" type="pres">
      <dgm:prSet presAssocID="{DA08586C-69BE-4683-9653-C038C1EFADD3}" presName="tile3" presStyleLbl="node1" presStyleIdx="2" presStyleCnt="4" custLinFactNeighborX="-695" custLinFactNeighborY="1850"/>
      <dgm:spPr/>
      <dgm:t>
        <a:bodyPr/>
        <a:lstStyle/>
        <a:p>
          <a:endParaRPr lang="ru-RU"/>
        </a:p>
      </dgm:t>
    </dgm:pt>
    <dgm:pt modelId="{835858D1-4999-42BB-AB76-E68C133B5BDA}" type="pres">
      <dgm:prSet presAssocID="{DA08586C-69BE-4683-9653-C038C1EFADD3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4C2D13-F3DA-408E-AD22-3D17410D1E49}" type="pres">
      <dgm:prSet presAssocID="{DA08586C-69BE-4683-9653-C038C1EFADD3}" presName="tile4" presStyleLbl="node1" presStyleIdx="3" presStyleCnt="4" custScaleY="126462" custLinFactNeighborY="-14197"/>
      <dgm:spPr/>
      <dgm:t>
        <a:bodyPr/>
        <a:lstStyle/>
        <a:p>
          <a:endParaRPr lang="ru-RU"/>
        </a:p>
      </dgm:t>
    </dgm:pt>
    <dgm:pt modelId="{8EF510A2-2F92-4EE3-A001-CE2BE1F7F52E}" type="pres">
      <dgm:prSet presAssocID="{DA08586C-69BE-4683-9653-C038C1EFADD3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4C1168-A57B-462F-AEB4-D61F2CE247BA}" type="pres">
      <dgm:prSet presAssocID="{DA08586C-69BE-4683-9653-C038C1EFADD3}" presName="centerTile" presStyleLbl="fgShp" presStyleIdx="0" presStyleCnt="1" custScaleX="79399" custScaleY="111713" custLinFactNeighborX="13658" custLinFactNeighborY="-44599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34A08ECB-F073-4C55-9C31-C156AE8852C0}" type="presOf" srcId="{D64EAF2F-D064-4515-9526-6BA9983E5479}" destId="{8EF510A2-2F92-4EE3-A001-CE2BE1F7F52E}" srcOrd="1" destOrd="0" presId="urn:microsoft.com/office/officeart/2005/8/layout/matrix1"/>
    <dgm:cxn modelId="{B57C7CF9-92C7-4FCD-9EC9-C644CF66E7A3}" type="presOf" srcId="{DA08586C-69BE-4683-9653-C038C1EFADD3}" destId="{1F4B0BD6-E316-422D-86BF-6A706F4ED5DF}" srcOrd="0" destOrd="0" presId="urn:microsoft.com/office/officeart/2005/8/layout/matrix1"/>
    <dgm:cxn modelId="{3F6F0881-FE5F-4DA7-B20C-FA878C61CB35}" type="presOf" srcId="{2DBCA222-D9FB-4D89-AA03-07FE7921A14F}" destId="{704C1168-A57B-462F-AEB4-D61F2CE247BA}" srcOrd="0" destOrd="0" presId="urn:microsoft.com/office/officeart/2005/8/layout/matrix1"/>
    <dgm:cxn modelId="{D877C928-AA3C-4832-832D-E8D7CF6E2DD5}" srcId="{2DBCA222-D9FB-4D89-AA03-07FE7921A14F}" destId="{448C9793-A7F8-4AD3-A9FB-B7F8B2D0DE18}" srcOrd="1" destOrd="0" parTransId="{22BFB686-7249-437D-88ED-BA5E9500E8BC}" sibTransId="{EE3A9FC9-E968-4700-86CA-80A146B9AF40}"/>
    <dgm:cxn modelId="{980215ED-F322-4E19-AEC4-ACC73EDBD0A7}" type="presOf" srcId="{7C4969E4-2EB1-4569-B1D4-94F83DDE076B}" destId="{BA1F0D78-C005-4E33-9463-6AC432606AFD}" srcOrd="0" destOrd="0" presId="urn:microsoft.com/office/officeart/2005/8/layout/matrix1"/>
    <dgm:cxn modelId="{FF92ECD1-BE74-44F9-BD0B-EE46CC358897}" srcId="{2DBCA222-D9FB-4D89-AA03-07FE7921A14F}" destId="{D64EAF2F-D064-4515-9526-6BA9983E5479}" srcOrd="3" destOrd="0" parTransId="{12D3C305-3714-426D-BF23-EC92F6579B42}" sibTransId="{9A25238F-A363-4201-95D6-519C5503C16A}"/>
    <dgm:cxn modelId="{EBF2D79C-09FC-4290-9779-14D65E969C0E}" srcId="{2DBCA222-D9FB-4D89-AA03-07FE7921A14F}" destId="{92F8853C-203A-4B02-AE1E-7E7564E12A5E}" srcOrd="0" destOrd="0" parTransId="{29B317A2-B179-4003-99A9-40EB18CCD19B}" sibTransId="{42A1EB61-A09F-42DF-818D-9A567E948F5D}"/>
    <dgm:cxn modelId="{FCE433E2-56DF-4486-9D5A-73E361FC690F}" type="presOf" srcId="{D64EAF2F-D064-4515-9526-6BA9983E5479}" destId="{9E4C2D13-F3DA-408E-AD22-3D17410D1E49}" srcOrd="0" destOrd="0" presId="urn:microsoft.com/office/officeart/2005/8/layout/matrix1"/>
    <dgm:cxn modelId="{A7730D13-1CA1-44AC-AC23-DA697654EEBA}" srcId="{DA08586C-69BE-4683-9653-C038C1EFADD3}" destId="{2DBCA222-D9FB-4D89-AA03-07FE7921A14F}" srcOrd="0" destOrd="0" parTransId="{8D763DB7-C3E0-4510-A9FA-4DB544FDCD8B}" sibTransId="{AA1588F6-33B5-448F-B16F-C2707C059C20}"/>
    <dgm:cxn modelId="{F3952B65-4F87-4D7F-99E6-8B07ADBD33FC}" type="presOf" srcId="{92F8853C-203A-4B02-AE1E-7E7564E12A5E}" destId="{E4F313F3-8B96-4932-A3B6-9D0D948C7039}" srcOrd="0" destOrd="0" presId="urn:microsoft.com/office/officeart/2005/8/layout/matrix1"/>
    <dgm:cxn modelId="{D8455293-4E0A-4E63-AAF2-226135D9E41E}" type="presOf" srcId="{448C9793-A7F8-4AD3-A9FB-B7F8B2D0DE18}" destId="{0F378A22-E9CE-40B5-967B-39E11D1CC479}" srcOrd="0" destOrd="0" presId="urn:microsoft.com/office/officeart/2005/8/layout/matrix1"/>
    <dgm:cxn modelId="{0674BCB2-3FCC-4063-AB81-7226534284B0}" srcId="{2DBCA222-D9FB-4D89-AA03-07FE7921A14F}" destId="{7C4969E4-2EB1-4569-B1D4-94F83DDE076B}" srcOrd="2" destOrd="0" parTransId="{CCA7DBAD-01A2-43D7-9F80-24D1BE3F8BEB}" sibTransId="{8C84D6C9-0CD1-4111-A3B5-5C8CE22F6C49}"/>
    <dgm:cxn modelId="{B4F37C32-1DEB-4041-A6CD-AA593D7E3A7A}" type="presOf" srcId="{448C9793-A7F8-4AD3-A9FB-B7F8B2D0DE18}" destId="{EADFB6A6-5EF3-4CF9-9A63-270450A665BE}" srcOrd="1" destOrd="0" presId="urn:microsoft.com/office/officeart/2005/8/layout/matrix1"/>
    <dgm:cxn modelId="{A3AD76C1-D7AE-45C8-99D9-67591C657361}" type="presOf" srcId="{7C4969E4-2EB1-4569-B1D4-94F83DDE076B}" destId="{835858D1-4999-42BB-AB76-E68C133B5BDA}" srcOrd="1" destOrd="0" presId="urn:microsoft.com/office/officeart/2005/8/layout/matrix1"/>
    <dgm:cxn modelId="{6B7FD5F8-98B6-4A8D-B33C-634D3D1577D4}" type="presOf" srcId="{92F8853C-203A-4B02-AE1E-7E7564E12A5E}" destId="{9C7405B2-F04B-477F-A81E-50D6EBEF546F}" srcOrd="1" destOrd="0" presId="urn:microsoft.com/office/officeart/2005/8/layout/matrix1"/>
    <dgm:cxn modelId="{41A8A67D-E75A-47AF-B673-248C401CD2BC}" type="presParOf" srcId="{1F4B0BD6-E316-422D-86BF-6A706F4ED5DF}" destId="{17E32F46-5A3F-43F0-A444-D8C3E8B29934}" srcOrd="0" destOrd="0" presId="urn:microsoft.com/office/officeart/2005/8/layout/matrix1"/>
    <dgm:cxn modelId="{2AEF9452-8393-4073-9C20-2BCB37C95652}" type="presParOf" srcId="{17E32F46-5A3F-43F0-A444-D8C3E8B29934}" destId="{E4F313F3-8B96-4932-A3B6-9D0D948C7039}" srcOrd="0" destOrd="0" presId="urn:microsoft.com/office/officeart/2005/8/layout/matrix1"/>
    <dgm:cxn modelId="{47C09704-409E-4D63-B338-85EC9906390B}" type="presParOf" srcId="{17E32F46-5A3F-43F0-A444-D8C3E8B29934}" destId="{9C7405B2-F04B-477F-A81E-50D6EBEF546F}" srcOrd="1" destOrd="0" presId="urn:microsoft.com/office/officeart/2005/8/layout/matrix1"/>
    <dgm:cxn modelId="{53FD832E-4BA2-45C5-8436-73DF95B941BA}" type="presParOf" srcId="{17E32F46-5A3F-43F0-A444-D8C3E8B29934}" destId="{0F378A22-E9CE-40B5-967B-39E11D1CC479}" srcOrd="2" destOrd="0" presId="urn:microsoft.com/office/officeart/2005/8/layout/matrix1"/>
    <dgm:cxn modelId="{564ECC20-E8D2-4309-8B27-F40371D84EF2}" type="presParOf" srcId="{17E32F46-5A3F-43F0-A444-D8C3E8B29934}" destId="{EADFB6A6-5EF3-4CF9-9A63-270450A665BE}" srcOrd="3" destOrd="0" presId="urn:microsoft.com/office/officeart/2005/8/layout/matrix1"/>
    <dgm:cxn modelId="{6FDE95F7-85DA-4777-AC45-86EE7A697C7B}" type="presParOf" srcId="{17E32F46-5A3F-43F0-A444-D8C3E8B29934}" destId="{BA1F0D78-C005-4E33-9463-6AC432606AFD}" srcOrd="4" destOrd="0" presId="urn:microsoft.com/office/officeart/2005/8/layout/matrix1"/>
    <dgm:cxn modelId="{A4FC8926-6D58-4C77-AED8-38D3E1FC1755}" type="presParOf" srcId="{17E32F46-5A3F-43F0-A444-D8C3E8B29934}" destId="{835858D1-4999-42BB-AB76-E68C133B5BDA}" srcOrd="5" destOrd="0" presId="urn:microsoft.com/office/officeart/2005/8/layout/matrix1"/>
    <dgm:cxn modelId="{62AD0BBA-B69A-4266-987C-4DBBBAD319BF}" type="presParOf" srcId="{17E32F46-5A3F-43F0-A444-D8C3E8B29934}" destId="{9E4C2D13-F3DA-408E-AD22-3D17410D1E49}" srcOrd="6" destOrd="0" presId="urn:microsoft.com/office/officeart/2005/8/layout/matrix1"/>
    <dgm:cxn modelId="{B4742420-00CB-4BE6-932A-17D6221C05EB}" type="presParOf" srcId="{17E32F46-5A3F-43F0-A444-D8C3E8B29934}" destId="{8EF510A2-2F92-4EE3-A001-CE2BE1F7F52E}" srcOrd="7" destOrd="0" presId="urn:microsoft.com/office/officeart/2005/8/layout/matrix1"/>
    <dgm:cxn modelId="{813D52B0-2E89-47A2-8C3A-A1B4CF49E9F9}" type="presParOf" srcId="{1F4B0BD6-E316-422D-86BF-6A706F4ED5DF}" destId="{704C1168-A57B-462F-AEB4-D61F2CE247BA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9143055-9F09-4385-AE59-F0B43B7F70AE}" type="doc">
      <dgm:prSet loTypeId="urn:microsoft.com/office/officeart/2005/8/layout/vList4" loCatId="list" qsTypeId="urn:microsoft.com/office/officeart/2005/8/quickstyle/simple4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FB0DBAB6-8FD8-45D4-A439-D615BD5598C9}">
      <dgm:prSet phldrT="[Текст]" custT="1"/>
      <dgm:spPr>
        <a:solidFill>
          <a:schemeClr val="bg1">
            <a:lumMod val="85000"/>
          </a:schemeClr>
        </a:solidFill>
      </dgm:spPr>
      <dgm:t>
        <a:bodyPr/>
        <a:lstStyle/>
        <a:p>
          <a:pPr algn="ctr"/>
          <a:r>
            <a: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Учащиеся обмениваются информацией об экологических проблемах, полученной из текстов</a:t>
          </a:r>
        </a:p>
        <a:p>
          <a:pPr algn="ctr"/>
          <a:r>
            <a: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Вносят в свою таблицу дополнительную информацию</a:t>
          </a:r>
        </a:p>
        <a:p>
          <a:pPr algn="ctr"/>
          <a:r>
            <a: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Знакомятся с речевым материалом  по теме</a:t>
          </a:r>
          <a:endParaRPr lang="ru-RU" sz="1400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EDD07DC5-2F63-4B22-84EB-5E9D99402991}" type="sibTrans" cxnId="{4E7E008E-9C3C-4A81-ACDC-EDD483F1CEB4}">
      <dgm:prSet/>
      <dgm:spPr/>
      <dgm:t>
        <a:bodyPr/>
        <a:lstStyle/>
        <a:p>
          <a:endParaRPr lang="ru-RU"/>
        </a:p>
      </dgm:t>
    </dgm:pt>
    <dgm:pt modelId="{ECB7EF39-53D7-42CA-94E1-E11957E6BD4A}" type="parTrans" cxnId="{4E7E008E-9C3C-4A81-ACDC-EDD483F1CEB4}">
      <dgm:prSet/>
      <dgm:spPr/>
      <dgm:t>
        <a:bodyPr/>
        <a:lstStyle/>
        <a:p>
          <a:endParaRPr lang="ru-RU"/>
        </a:p>
      </dgm:t>
    </dgm:pt>
    <dgm:pt modelId="{600B818C-7150-42F8-A0A1-3437F021F106}">
      <dgm:prSet phldrT="[Текст]" custT="1"/>
      <dgm:spPr>
        <a:solidFill>
          <a:schemeClr val="bg1">
            <a:lumMod val="85000"/>
          </a:schemeClr>
        </a:solidFill>
      </dgm:spPr>
      <dgm:t>
        <a:bodyPr/>
        <a:lstStyle/>
        <a:p>
          <a:pPr algn="ctr"/>
          <a:r>
            <a: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Работа в группе.</a:t>
          </a:r>
        </a:p>
        <a:p>
          <a:pPr algn="ctr"/>
          <a:r>
            <a: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Анализ своих знаний.</a:t>
          </a:r>
        </a:p>
        <a:p>
          <a:pPr algn="ctr"/>
          <a:r>
            <a: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Соответствие своих знаний групповой конструкции</a:t>
          </a:r>
          <a:endParaRPr lang="ru-RU" sz="1400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E94FA1EB-4F63-4D0C-91D9-A174022483B7}" type="sibTrans" cxnId="{FF2D30FC-FCDD-4488-91B6-2CA3801D32CB}">
      <dgm:prSet/>
      <dgm:spPr/>
      <dgm:t>
        <a:bodyPr/>
        <a:lstStyle/>
        <a:p>
          <a:endParaRPr lang="ru-RU"/>
        </a:p>
      </dgm:t>
    </dgm:pt>
    <dgm:pt modelId="{E1B69A05-3B73-46BF-A66B-EC30A131568C}" type="parTrans" cxnId="{FF2D30FC-FCDD-4488-91B6-2CA3801D32CB}">
      <dgm:prSet/>
      <dgm:spPr/>
      <dgm:t>
        <a:bodyPr/>
        <a:lstStyle/>
        <a:p>
          <a:endParaRPr lang="ru-RU"/>
        </a:p>
      </dgm:t>
    </dgm:pt>
    <dgm:pt modelId="{5436BC90-664C-4A0D-84C8-242F7EA3FE74}" type="pres">
      <dgm:prSet presAssocID="{09143055-9F09-4385-AE59-F0B43B7F70AE}" presName="linear" presStyleCnt="0">
        <dgm:presLayoutVars>
          <dgm:dir val="rev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571888C-B57B-46AE-8E66-00B7386FADD0}" type="pres">
      <dgm:prSet presAssocID="{600B818C-7150-42F8-A0A1-3437F021F106}" presName="comp" presStyleCnt="0"/>
      <dgm:spPr/>
    </dgm:pt>
    <dgm:pt modelId="{27C85595-F13D-488B-9313-5F4A3E06AB74}" type="pres">
      <dgm:prSet presAssocID="{600B818C-7150-42F8-A0A1-3437F021F106}" presName="box" presStyleLbl="node1" presStyleIdx="0" presStyleCnt="2" custFlipHor="1" custScaleX="36310" custScaleY="520549" custLinFactNeighborX="-1903" custLinFactNeighborY="45179"/>
      <dgm:spPr/>
      <dgm:t>
        <a:bodyPr/>
        <a:lstStyle/>
        <a:p>
          <a:endParaRPr lang="ru-RU"/>
        </a:p>
      </dgm:t>
    </dgm:pt>
    <dgm:pt modelId="{677146CC-2928-444F-A2EA-976107AE5A11}" type="pres">
      <dgm:prSet presAssocID="{600B818C-7150-42F8-A0A1-3437F021F106}" presName="img" presStyleLbl="fgImgPlace1" presStyleIdx="0" presStyleCnt="2" custScaleX="231878" custScaleY="917026" custLinFactNeighborX="2954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CB3F029-F67E-4F4E-8B32-04335B896EF3}" type="pres">
      <dgm:prSet presAssocID="{600B818C-7150-42F8-A0A1-3437F021F106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3530E6-FFE6-460E-9AEE-DA03882B0874}" type="pres">
      <dgm:prSet presAssocID="{E94FA1EB-4F63-4D0C-91D9-A174022483B7}" presName="spacer" presStyleCnt="0"/>
      <dgm:spPr/>
    </dgm:pt>
    <dgm:pt modelId="{84D90B5F-F611-4AD2-8547-B90F650380CF}" type="pres">
      <dgm:prSet presAssocID="{FB0DBAB6-8FD8-45D4-A439-D615BD5598C9}" presName="comp" presStyleCnt="0"/>
      <dgm:spPr/>
    </dgm:pt>
    <dgm:pt modelId="{10E0E5D1-882F-4A45-AD79-9FC36274F7B6}" type="pres">
      <dgm:prSet presAssocID="{FB0DBAB6-8FD8-45D4-A439-D615BD5598C9}" presName="box" presStyleLbl="node1" presStyleIdx="1" presStyleCnt="2" custFlipHor="1" custScaleX="37125" custScaleY="540703" custLinFactNeighborX="-876" custLinFactNeighborY="-15491"/>
      <dgm:spPr/>
      <dgm:t>
        <a:bodyPr/>
        <a:lstStyle/>
        <a:p>
          <a:endParaRPr lang="ru-RU"/>
        </a:p>
      </dgm:t>
    </dgm:pt>
    <dgm:pt modelId="{FDFA0190-B2AA-4D70-ADCA-4861321FB3BE}" type="pres">
      <dgm:prSet presAssocID="{FB0DBAB6-8FD8-45D4-A439-D615BD5598C9}" presName="img" presStyleLbl="fgImgPlace1" presStyleIdx="1" presStyleCnt="2" custScaleX="234592" custScaleY="1020275" custLinFactNeighborX="28553" custLinFactNeighborY="-501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52DCA9D7-B27A-4679-9BE6-AC6382E4A2E5}" type="pres">
      <dgm:prSet presAssocID="{FB0DBAB6-8FD8-45D4-A439-D615BD5598C9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E7E008E-9C3C-4A81-ACDC-EDD483F1CEB4}" srcId="{09143055-9F09-4385-AE59-F0B43B7F70AE}" destId="{FB0DBAB6-8FD8-45D4-A439-D615BD5598C9}" srcOrd="1" destOrd="0" parTransId="{ECB7EF39-53D7-42CA-94E1-E11957E6BD4A}" sibTransId="{EDD07DC5-2F63-4B22-84EB-5E9D99402991}"/>
    <dgm:cxn modelId="{BFA99DA7-9469-4665-9A8A-59C670C05300}" type="presOf" srcId="{09143055-9F09-4385-AE59-F0B43B7F70AE}" destId="{5436BC90-664C-4A0D-84C8-242F7EA3FE74}" srcOrd="0" destOrd="0" presId="urn:microsoft.com/office/officeart/2005/8/layout/vList4"/>
    <dgm:cxn modelId="{FF2D30FC-FCDD-4488-91B6-2CA3801D32CB}" srcId="{09143055-9F09-4385-AE59-F0B43B7F70AE}" destId="{600B818C-7150-42F8-A0A1-3437F021F106}" srcOrd="0" destOrd="0" parTransId="{E1B69A05-3B73-46BF-A66B-EC30A131568C}" sibTransId="{E94FA1EB-4F63-4D0C-91D9-A174022483B7}"/>
    <dgm:cxn modelId="{5CF8D3E1-1A1F-4D70-BC89-7D08BC0B517D}" type="presOf" srcId="{600B818C-7150-42F8-A0A1-3437F021F106}" destId="{6CB3F029-F67E-4F4E-8B32-04335B896EF3}" srcOrd="1" destOrd="0" presId="urn:microsoft.com/office/officeart/2005/8/layout/vList4"/>
    <dgm:cxn modelId="{8693902A-F498-4833-ABD6-87E4FCE3D671}" type="presOf" srcId="{FB0DBAB6-8FD8-45D4-A439-D615BD5598C9}" destId="{10E0E5D1-882F-4A45-AD79-9FC36274F7B6}" srcOrd="0" destOrd="0" presId="urn:microsoft.com/office/officeart/2005/8/layout/vList4"/>
    <dgm:cxn modelId="{CB69B0D4-AA26-4A2E-919C-E200330D10B7}" type="presOf" srcId="{600B818C-7150-42F8-A0A1-3437F021F106}" destId="{27C85595-F13D-488B-9313-5F4A3E06AB74}" srcOrd="0" destOrd="0" presId="urn:microsoft.com/office/officeart/2005/8/layout/vList4"/>
    <dgm:cxn modelId="{F01FD2AD-DA6E-4555-8321-55034CFDA687}" type="presOf" srcId="{FB0DBAB6-8FD8-45D4-A439-D615BD5598C9}" destId="{52DCA9D7-B27A-4679-9BE6-AC6382E4A2E5}" srcOrd="1" destOrd="0" presId="urn:microsoft.com/office/officeart/2005/8/layout/vList4"/>
    <dgm:cxn modelId="{02712AC6-8787-4DD0-8BDD-D86452ED9ACC}" type="presParOf" srcId="{5436BC90-664C-4A0D-84C8-242F7EA3FE74}" destId="{0571888C-B57B-46AE-8E66-00B7386FADD0}" srcOrd="0" destOrd="0" presId="urn:microsoft.com/office/officeart/2005/8/layout/vList4"/>
    <dgm:cxn modelId="{C90A7F78-11C8-45B6-9A1B-9C435AFAA6C6}" type="presParOf" srcId="{0571888C-B57B-46AE-8E66-00B7386FADD0}" destId="{27C85595-F13D-488B-9313-5F4A3E06AB74}" srcOrd="0" destOrd="0" presId="urn:microsoft.com/office/officeart/2005/8/layout/vList4"/>
    <dgm:cxn modelId="{BF821074-21CD-4EBB-B0F6-F7216332E4B1}" type="presParOf" srcId="{0571888C-B57B-46AE-8E66-00B7386FADD0}" destId="{677146CC-2928-444F-A2EA-976107AE5A11}" srcOrd="1" destOrd="0" presId="urn:microsoft.com/office/officeart/2005/8/layout/vList4"/>
    <dgm:cxn modelId="{8463AFC5-1B46-4D6A-97A9-C02848CF8B76}" type="presParOf" srcId="{0571888C-B57B-46AE-8E66-00B7386FADD0}" destId="{6CB3F029-F67E-4F4E-8B32-04335B896EF3}" srcOrd="2" destOrd="0" presId="urn:microsoft.com/office/officeart/2005/8/layout/vList4"/>
    <dgm:cxn modelId="{B0907D52-C5E1-4847-9CE4-DF71B30E10DD}" type="presParOf" srcId="{5436BC90-664C-4A0D-84C8-242F7EA3FE74}" destId="{2A3530E6-FFE6-460E-9AEE-DA03882B0874}" srcOrd="1" destOrd="0" presId="urn:microsoft.com/office/officeart/2005/8/layout/vList4"/>
    <dgm:cxn modelId="{D4695F16-02F7-436B-87EC-37FBFFC257F4}" type="presParOf" srcId="{5436BC90-664C-4A0D-84C8-242F7EA3FE74}" destId="{84D90B5F-F611-4AD2-8547-B90F650380CF}" srcOrd="2" destOrd="0" presId="urn:microsoft.com/office/officeart/2005/8/layout/vList4"/>
    <dgm:cxn modelId="{431446D1-4C97-4BBF-A544-4F89E331B531}" type="presParOf" srcId="{84D90B5F-F611-4AD2-8547-B90F650380CF}" destId="{10E0E5D1-882F-4A45-AD79-9FC36274F7B6}" srcOrd="0" destOrd="0" presId="urn:microsoft.com/office/officeart/2005/8/layout/vList4"/>
    <dgm:cxn modelId="{DB9D1FC4-FE87-46AE-BDE6-39BA21DA8DB4}" type="presParOf" srcId="{84D90B5F-F611-4AD2-8547-B90F650380CF}" destId="{FDFA0190-B2AA-4D70-ADCA-4861321FB3BE}" srcOrd="1" destOrd="0" presId="urn:microsoft.com/office/officeart/2005/8/layout/vList4"/>
    <dgm:cxn modelId="{F8A3425F-78EF-4EAC-B1D0-DDA9F798C732}" type="presParOf" srcId="{84D90B5F-F611-4AD2-8547-B90F650380CF}" destId="{52DCA9D7-B27A-4679-9BE6-AC6382E4A2E5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E3A4AB4-7ACD-49E8-8446-DB36C4BF57EF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EDE1465-C244-4517-832C-D134C0B52F89}">
      <dgm:prSet phldrT="[Текст]" custT="1"/>
      <dgm:spPr>
        <a:solidFill>
          <a:schemeClr val="bg2">
            <a:lumMod val="60000"/>
            <a:lumOff val="40000"/>
          </a:schemeClr>
        </a:solidFill>
      </dgm:spPr>
      <dgm:t>
        <a:bodyPr/>
        <a:lstStyle/>
        <a:p>
          <a:pPr algn="ctr"/>
          <a:endParaRPr lang="ru-RU" sz="1400" dirty="0" smtClean="0"/>
        </a:p>
        <a:p>
          <a:pPr algn="ctr"/>
          <a:r>
            <a:rPr lang="ru-RU" sz="1400" b="1" dirty="0" smtClean="0"/>
            <a:t>Самоосознание. Что же сегодня происходило на уроке?</a:t>
          </a:r>
        </a:p>
        <a:p>
          <a:pPr algn="ctr"/>
          <a:r>
            <a:rPr lang="ru-RU" sz="1400" b="1" dirty="0" smtClean="0"/>
            <a:t>Вам интересна тема? Насколько она важна?</a:t>
          </a:r>
        </a:p>
        <a:p>
          <a:pPr algn="ctr"/>
          <a:r>
            <a:rPr lang="ru-RU" sz="1400" b="1" dirty="0" smtClean="0"/>
            <a:t>Подведение итогов урока</a:t>
          </a:r>
        </a:p>
        <a:p>
          <a:pPr algn="ctr"/>
          <a:r>
            <a:rPr lang="ru-RU" sz="1400" b="1" dirty="0" smtClean="0"/>
            <a:t>Домашнее задание</a:t>
          </a:r>
        </a:p>
        <a:p>
          <a:pPr algn="ctr"/>
          <a:endParaRPr lang="ru-RU" sz="1400" dirty="0"/>
        </a:p>
      </dgm:t>
    </dgm:pt>
    <dgm:pt modelId="{5E86C56A-0AAC-46F4-8D20-9FD9D228DCCC}" type="parTrans" cxnId="{FCB9BAD6-F66F-4EF2-82C8-8A07742D33D8}">
      <dgm:prSet/>
      <dgm:spPr/>
      <dgm:t>
        <a:bodyPr/>
        <a:lstStyle/>
        <a:p>
          <a:endParaRPr lang="ru-RU"/>
        </a:p>
      </dgm:t>
    </dgm:pt>
    <dgm:pt modelId="{E23C3F41-622F-466D-B9AD-1D03ADAF5FD2}" type="sibTrans" cxnId="{FCB9BAD6-F66F-4EF2-82C8-8A07742D33D8}">
      <dgm:prSet/>
      <dgm:spPr/>
      <dgm:t>
        <a:bodyPr/>
        <a:lstStyle/>
        <a:p>
          <a:endParaRPr lang="ru-RU"/>
        </a:p>
      </dgm:t>
    </dgm:pt>
    <dgm:pt modelId="{A79BDAE4-8039-4E06-B7B7-858A102AE299}">
      <dgm:prSet phldrT="[Текст]"/>
      <dgm:spPr>
        <a:blipFill rotWithShape="0">
          <a:blip xmlns:r="http://schemas.openxmlformats.org/officeDocument/2006/relationships" r:embed="rId1">
            <a:lum bright="10000" contrast="20000"/>
          </a:blip>
          <a:stretch>
            <a:fillRect/>
          </a:stretch>
        </a:blipFill>
      </dgm:spPr>
      <dgm:t>
        <a:bodyPr/>
        <a:lstStyle/>
        <a:p>
          <a:endParaRPr lang="ru-RU" dirty="0" smtClean="0"/>
        </a:p>
        <a:p>
          <a:endParaRPr lang="ru-RU" dirty="0"/>
        </a:p>
      </dgm:t>
    </dgm:pt>
    <dgm:pt modelId="{6F23B71A-BFBC-4D15-B129-A692A4D75D4B}" type="parTrans" cxnId="{0CAA238C-3909-4547-84CA-627DFD24CB26}">
      <dgm:prSet/>
      <dgm:spPr/>
      <dgm:t>
        <a:bodyPr/>
        <a:lstStyle/>
        <a:p>
          <a:endParaRPr lang="ru-RU"/>
        </a:p>
      </dgm:t>
    </dgm:pt>
    <dgm:pt modelId="{1DF37A37-67CE-4458-A8FC-929B0A4D5098}" type="sibTrans" cxnId="{0CAA238C-3909-4547-84CA-627DFD24CB26}">
      <dgm:prSet/>
      <dgm:spPr/>
      <dgm:t>
        <a:bodyPr/>
        <a:lstStyle/>
        <a:p>
          <a:endParaRPr lang="ru-RU"/>
        </a:p>
      </dgm:t>
    </dgm:pt>
    <dgm:pt modelId="{3516BEB9-FFD2-4F6E-87CA-12FA460217CB}">
      <dgm:prSet phldrT="[Текст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dirty="0" smtClean="0"/>
        </a:p>
        <a:p>
          <a:endParaRPr lang="ru-RU" dirty="0"/>
        </a:p>
      </dgm:t>
    </dgm:pt>
    <dgm:pt modelId="{0FB5A364-9AFB-4826-A81D-C2ED06E85417}" type="parTrans" cxnId="{85803C4E-7ECE-4DE1-BCB4-5D0A5A883BCC}">
      <dgm:prSet/>
      <dgm:spPr/>
      <dgm:t>
        <a:bodyPr/>
        <a:lstStyle/>
        <a:p>
          <a:endParaRPr lang="ru-RU"/>
        </a:p>
      </dgm:t>
    </dgm:pt>
    <dgm:pt modelId="{FA1FB5FC-1F79-4D94-8F9D-4D850B9E1CF3}" type="sibTrans" cxnId="{85803C4E-7ECE-4DE1-BCB4-5D0A5A883BCC}">
      <dgm:prSet/>
      <dgm:spPr/>
      <dgm:t>
        <a:bodyPr/>
        <a:lstStyle/>
        <a:p>
          <a:endParaRPr lang="ru-RU"/>
        </a:p>
      </dgm:t>
    </dgm:pt>
    <dgm:pt modelId="{F9B61313-EF6C-4021-9985-F8C3E5BA7B7B}">
      <dgm:prSet phldrT="[Текст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 dirty="0" smtClean="0"/>
        </a:p>
        <a:p>
          <a:endParaRPr lang="ru-RU" dirty="0"/>
        </a:p>
      </dgm:t>
    </dgm:pt>
    <dgm:pt modelId="{EAB71021-F1C2-4D8E-879A-52C4B55677FA}" type="parTrans" cxnId="{AC1D49BD-508B-4922-ADDD-CBA6A745E760}">
      <dgm:prSet/>
      <dgm:spPr/>
      <dgm:t>
        <a:bodyPr/>
        <a:lstStyle/>
        <a:p>
          <a:endParaRPr lang="ru-RU"/>
        </a:p>
      </dgm:t>
    </dgm:pt>
    <dgm:pt modelId="{E04A446A-7631-4445-B856-470673528EF2}" type="sibTrans" cxnId="{AC1D49BD-508B-4922-ADDD-CBA6A745E760}">
      <dgm:prSet/>
      <dgm:spPr/>
      <dgm:t>
        <a:bodyPr/>
        <a:lstStyle/>
        <a:p>
          <a:endParaRPr lang="ru-RU"/>
        </a:p>
      </dgm:t>
    </dgm:pt>
    <dgm:pt modelId="{0527EEFF-B3CD-41F9-828E-EEB8747841E4}" type="pres">
      <dgm:prSet presAssocID="{5E3A4AB4-7ACD-49E8-8446-DB36C4BF57EF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3628AAA-B723-49A7-B202-AF18323400EA}" type="pres">
      <dgm:prSet presAssocID="{5E3A4AB4-7ACD-49E8-8446-DB36C4BF57EF}" presName="matrix" presStyleCnt="0"/>
      <dgm:spPr/>
    </dgm:pt>
    <dgm:pt modelId="{72504E2D-709B-4629-B783-1452ADB45B85}" type="pres">
      <dgm:prSet presAssocID="{5E3A4AB4-7ACD-49E8-8446-DB36C4BF57EF}" presName="tile1" presStyleLbl="node1" presStyleIdx="0" presStyleCnt="4" custLinFactNeighborX="2092" custLinFactNeighborY="-1887"/>
      <dgm:spPr/>
      <dgm:t>
        <a:bodyPr/>
        <a:lstStyle/>
        <a:p>
          <a:endParaRPr lang="ru-RU"/>
        </a:p>
      </dgm:t>
    </dgm:pt>
    <dgm:pt modelId="{864B5155-0526-45CF-8C14-66FA864B5B51}" type="pres">
      <dgm:prSet presAssocID="{5E3A4AB4-7ACD-49E8-8446-DB36C4BF57EF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42FE0C-A285-4DE2-A6E0-519691CF0FC4}" type="pres">
      <dgm:prSet presAssocID="{5E3A4AB4-7ACD-49E8-8446-DB36C4BF57EF}" presName="tile2" presStyleLbl="node1" presStyleIdx="1" presStyleCnt="4" custLinFactNeighborX="497" custLinFactNeighborY="433"/>
      <dgm:spPr/>
      <dgm:t>
        <a:bodyPr/>
        <a:lstStyle/>
        <a:p>
          <a:endParaRPr lang="ru-RU"/>
        </a:p>
      </dgm:t>
    </dgm:pt>
    <dgm:pt modelId="{051337E5-F34E-4F4E-A28C-3E0BA7FD2991}" type="pres">
      <dgm:prSet presAssocID="{5E3A4AB4-7ACD-49E8-8446-DB36C4BF57EF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000387-41C7-4B05-BEC5-7CDDEE5DEABC}" type="pres">
      <dgm:prSet presAssocID="{5E3A4AB4-7ACD-49E8-8446-DB36C4BF57EF}" presName="tile3" presStyleLbl="node1" presStyleIdx="2" presStyleCnt="4" custLinFactNeighborX="2671" custLinFactNeighborY="-1926"/>
      <dgm:spPr/>
      <dgm:t>
        <a:bodyPr/>
        <a:lstStyle/>
        <a:p>
          <a:endParaRPr lang="ru-RU"/>
        </a:p>
      </dgm:t>
    </dgm:pt>
    <dgm:pt modelId="{CAF8818E-454E-47C3-AB19-79E266A62CC3}" type="pres">
      <dgm:prSet presAssocID="{5E3A4AB4-7ACD-49E8-8446-DB36C4BF57EF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17D7D7-49A9-4102-B4D8-D3862990E7E1}" type="pres">
      <dgm:prSet presAssocID="{5E3A4AB4-7ACD-49E8-8446-DB36C4BF57EF}" presName="tile4" presStyleLbl="node1" presStyleIdx="3" presStyleCnt="4" custLinFactNeighborX="-532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70F01FB-19A7-479F-8A4C-1667C999A048}" type="pres">
      <dgm:prSet presAssocID="{5E3A4AB4-7ACD-49E8-8446-DB36C4BF57EF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45A19133-B1FE-4557-95A5-14D7B8EB80E7}" type="pres">
      <dgm:prSet presAssocID="{5E3A4AB4-7ACD-49E8-8446-DB36C4BF57EF}" presName="centerTile" presStyleLbl="fgShp" presStyleIdx="0" presStyleCnt="1" custScaleX="128480" custScaleY="100000" custLinFactNeighborX="15987" custLinFactNeighborY="-5000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3F218C2B-F9D7-4085-8F90-F6D2BAD68F84}" type="presOf" srcId="{3516BEB9-FFD2-4F6E-87CA-12FA460217CB}" destId="{A542FE0C-A285-4DE2-A6E0-519691CF0FC4}" srcOrd="0" destOrd="0" presId="urn:microsoft.com/office/officeart/2005/8/layout/matrix1"/>
    <dgm:cxn modelId="{AC1D49BD-508B-4922-ADDD-CBA6A745E760}" srcId="{FEDE1465-C244-4517-832C-D134C0B52F89}" destId="{F9B61313-EF6C-4021-9985-F8C3E5BA7B7B}" srcOrd="2" destOrd="0" parTransId="{EAB71021-F1C2-4D8E-879A-52C4B55677FA}" sibTransId="{E04A446A-7631-4445-B856-470673528EF2}"/>
    <dgm:cxn modelId="{12A9FA1E-E526-4AB9-905A-D944F925F846}" type="presOf" srcId="{FEDE1465-C244-4517-832C-D134C0B52F89}" destId="{45A19133-B1FE-4557-95A5-14D7B8EB80E7}" srcOrd="0" destOrd="0" presId="urn:microsoft.com/office/officeart/2005/8/layout/matrix1"/>
    <dgm:cxn modelId="{0CAA238C-3909-4547-84CA-627DFD24CB26}" srcId="{FEDE1465-C244-4517-832C-D134C0B52F89}" destId="{A79BDAE4-8039-4E06-B7B7-858A102AE299}" srcOrd="0" destOrd="0" parTransId="{6F23B71A-BFBC-4D15-B129-A692A4D75D4B}" sibTransId="{1DF37A37-67CE-4458-A8FC-929B0A4D5098}"/>
    <dgm:cxn modelId="{85803C4E-7ECE-4DE1-BCB4-5D0A5A883BCC}" srcId="{FEDE1465-C244-4517-832C-D134C0B52F89}" destId="{3516BEB9-FFD2-4F6E-87CA-12FA460217CB}" srcOrd="1" destOrd="0" parTransId="{0FB5A364-9AFB-4826-A81D-C2ED06E85417}" sibTransId="{FA1FB5FC-1F79-4D94-8F9D-4D850B9E1CF3}"/>
    <dgm:cxn modelId="{19372276-E1C6-49D9-8AC5-4088BA6C5357}" type="presOf" srcId="{F9B61313-EF6C-4021-9985-F8C3E5BA7B7B}" destId="{B8000387-41C7-4B05-BEC5-7CDDEE5DEABC}" srcOrd="0" destOrd="0" presId="urn:microsoft.com/office/officeart/2005/8/layout/matrix1"/>
    <dgm:cxn modelId="{0AA2619A-2F8E-4158-A8D1-F138BF2C999A}" type="presOf" srcId="{A79BDAE4-8039-4E06-B7B7-858A102AE299}" destId="{72504E2D-709B-4629-B783-1452ADB45B85}" srcOrd="0" destOrd="0" presId="urn:microsoft.com/office/officeart/2005/8/layout/matrix1"/>
    <dgm:cxn modelId="{A7C65D18-0443-47DF-BAD6-C888659154C0}" type="presOf" srcId="{3516BEB9-FFD2-4F6E-87CA-12FA460217CB}" destId="{051337E5-F34E-4F4E-A28C-3E0BA7FD2991}" srcOrd="1" destOrd="0" presId="urn:microsoft.com/office/officeart/2005/8/layout/matrix1"/>
    <dgm:cxn modelId="{FCB9BAD6-F66F-4EF2-82C8-8A07742D33D8}" srcId="{5E3A4AB4-7ACD-49E8-8446-DB36C4BF57EF}" destId="{FEDE1465-C244-4517-832C-D134C0B52F89}" srcOrd="0" destOrd="0" parTransId="{5E86C56A-0AAC-46F4-8D20-9FD9D228DCCC}" sibTransId="{E23C3F41-622F-466D-B9AD-1D03ADAF5FD2}"/>
    <dgm:cxn modelId="{5F2D6E1F-2188-445A-B41B-6C598445D9D1}" type="presOf" srcId="{A79BDAE4-8039-4E06-B7B7-858A102AE299}" destId="{864B5155-0526-45CF-8C14-66FA864B5B51}" srcOrd="1" destOrd="0" presId="urn:microsoft.com/office/officeart/2005/8/layout/matrix1"/>
    <dgm:cxn modelId="{D6DFEFD5-E01E-45C3-9FE8-416C1448EC09}" type="presOf" srcId="{F9B61313-EF6C-4021-9985-F8C3E5BA7B7B}" destId="{CAF8818E-454E-47C3-AB19-79E266A62CC3}" srcOrd="1" destOrd="0" presId="urn:microsoft.com/office/officeart/2005/8/layout/matrix1"/>
    <dgm:cxn modelId="{0D0552A2-D51A-4F77-B3B9-01851CC491F5}" type="presOf" srcId="{5E3A4AB4-7ACD-49E8-8446-DB36C4BF57EF}" destId="{0527EEFF-B3CD-41F9-828E-EEB8747841E4}" srcOrd="0" destOrd="0" presId="urn:microsoft.com/office/officeart/2005/8/layout/matrix1"/>
    <dgm:cxn modelId="{385CAFC2-F7D3-4512-9FDE-BC36C1577BB5}" type="presParOf" srcId="{0527EEFF-B3CD-41F9-828E-EEB8747841E4}" destId="{23628AAA-B723-49A7-B202-AF18323400EA}" srcOrd="0" destOrd="0" presId="urn:microsoft.com/office/officeart/2005/8/layout/matrix1"/>
    <dgm:cxn modelId="{5A6CAD08-AB18-48EB-886D-1628313E9207}" type="presParOf" srcId="{23628AAA-B723-49A7-B202-AF18323400EA}" destId="{72504E2D-709B-4629-B783-1452ADB45B85}" srcOrd="0" destOrd="0" presId="urn:microsoft.com/office/officeart/2005/8/layout/matrix1"/>
    <dgm:cxn modelId="{292EB8BE-3558-4A7C-A727-09BCF20C9168}" type="presParOf" srcId="{23628AAA-B723-49A7-B202-AF18323400EA}" destId="{864B5155-0526-45CF-8C14-66FA864B5B51}" srcOrd="1" destOrd="0" presId="urn:microsoft.com/office/officeart/2005/8/layout/matrix1"/>
    <dgm:cxn modelId="{10D644F6-C044-4AC1-965B-A6B5A78F6FB2}" type="presParOf" srcId="{23628AAA-B723-49A7-B202-AF18323400EA}" destId="{A542FE0C-A285-4DE2-A6E0-519691CF0FC4}" srcOrd="2" destOrd="0" presId="urn:microsoft.com/office/officeart/2005/8/layout/matrix1"/>
    <dgm:cxn modelId="{1919595B-BBE2-4B14-8E37-7FE1E24E7713}" type="presParOf" srcId="{23628AAA-B723-49A7-B202-AF18323400EA}" destId="{051337E5-F34E-4F4E-A28C-3E0BA7FD2991}" srcOrd="3" destOrd="0" presId="urn:microsoft.com/office/officeart/2005/8/layout/matrix1"/>
    <dgm:cxn modelId="{9B9C6EBA-B6D8-4B52-99CF-3B445E466E48}" type="presParOf" srcId="{23628AAA-B723-49A7-B202-AF18323400EA}" destId="{B8000387-41C7-4B05-BEC5-7CDDEE5DEABC}" srcOrd="4" destOrd="0" presId="urn:microsoft.com/office/officeart/2005/8/layout/matrix1"/>
    <dgm:cxn modelId="{72D51EAE-799D-430F-8171-1B74809A0166}" type="presParOf" srcId="{23628AAA-B723-49A7-B202-AF18323400EA}" destId="{CAF8818E-454E-47C3-AB19-79E266A62CC3}" srcOrd="5" destOrd="0" presId="urn:microsoft.com/office/officeart/2005/8/layout/matrix1"/>
    <dgm:cxn modelId="{67EC5511-8F23-459E-B104-CCF0BB3CEFC8}" type="presParOf" srcId="{23628AAA-B723-49A7-B202-AF18323400EA}" destId="{5617D7D7-49A9-4102-B4D8-D3862990E7E1}" srcOrd="6" destOrd="0" presId="urn:microsoft.com/office/officeart/2005/8/layout/matrix1"/>
    <dgm:cxn modelId="{8673C526-8400-44D9-9184-FE19863EC99A}" type="presParOf" srcId="{23628AAA-B723-49A7-B202-AF18323400EA}" destId="{770F01FB-19A7-479F-8A4C-1667C999A048}" srcOrd="7" destOrd="0" presId="urn:microsoft.com/office/officeart/2005/8/layout/matrix1"/>
    <dgm:cxn modelId="{FA317951-168F-46E0-857D-39B6E5ADF12B}" type="presParOf" srcId="{0527EEFF-B3CD-41F9-828E-EEB8747841E4}" destId="{45A19133-B1FE-4557-95A5-14D7B8EB80E7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3735D44-4026-441A-80E2-5C9A483A118C}">
      <dsp:nvSpPr>
        <dsp:cNvPr id="0" name=""/>
        <dsp:cNvSpPr/>
      </dsp:nvSpPr>
      <dsp:spPr>
        <a:xfrm>
          <a:off x="0" y="0"/>
          <a:ext cx="8229600" cy="1657166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dk1">
                <a:tint val="98000"/>
                <a:shade val="25000"/>
                <a:satMod val="250000"/>
              </a:schemeClr>
            </a:gs>
            <a:gs pos="68000">
              <a:schemeClr val="dk1">
                <a:tint val="86000"/>
                <a:satMod val="115000"/>
              </a:schemeClr>
            </a:gs>
            <a:gs pos="100000">
              <a:schemeClr val="dk1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dk1">
              <a:shade val="50000"/>
              <a:satMod val="103000"/>
            </a:schemeClr>
          </a:solidFill>
          <a:prstDash val="solid"/>
        </a:ln>
        <a:effectLst>
          <a:outerShdw blurRad="57150" dist="38100" dir="5400000" algn="ctr" rotWithShape="0">
            <a:schemeClr val="dk1">
              <a:shade val="9000"/>
              <a:satMod val="105000"/>
              <a:alpha val="48000"/>
            </a:schemeClr>
          </a:outerShdw>
        </a:effectLst>
      </dsp:spPr>
      <dsp:style>
        <a:lnRef idx="1">
          <a:schemeClr val="dk1"/>
        </a:lnRef>
        <a:fillRef idx="3">
          <a:schemeClr val="dk1"/>
        </a:fillRef>
        <a:effectRef idx="2">
          <a:schemeClr val="dk1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создать эмоциональный настрой, творческую обстановку на уроке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снять доминирующую роль учителя</a:t>
          </a:r>
          <a:endParaRPr lang="ru-RU" sz="2000" kern="1200" dirty="0"/>
        </a:p>
      </dsp:txBody>
      <dsp:txXfrm>
        <a:off x="1811636" y="0"/>
        <a:ext cx="6417963" cy="1657166"/>
      </dsp:txXfrm>
    </dsp:sp>
    <dsp:sp modelId="{9C2C2DD8-E47A-4013-B8CE-43FF340B53FB}">
      <dsp:nvSpPr>
        <dsp:cNvPr id="0" name=""/>
        <dsp:cNvSpPr/>
      </dsp:nvSpPr>
      <dsp:spPr>
        <a:xfrm>
          <a:off x="197392" y="76852"/>
          <a:ext cx="1640241" cy="144101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9E5553-2A0A-4F82-841A-670218EEA221}">
      <dsp:nvSpPr>
        <dsp:cNvPr id="0" name=""/>
        <dsp:cNvSpPr/>
      </dsp:nvSpPr>
      <dsp:spPr>
        <a:xfrm>
          <a:off x="0" y="1857385"/>
          <a:ext cx="8229600" cy="1657166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dk1">
                <a:tint val="98000"/>
                <a:shade val="25000"/>
                <a:satMod val="250000"/>
              </a:schemeClr>
            </a:gs>
            <a:gs pos="68000">
              <a:schemeClr val="dk1">
                <a:tint val="86000"/>
                <a:satMod val="115000"/>
              </a:schemeClr>
            </a:gs>
            <a:gs pos="100000">
              <a:schemeClr val="dk1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dk1">
              <a:shade val="50000"/>
              <a:satMod val="103000"/>
            </a:schemeClr>
          </a:solidFill>
          <a:prstDash val="solid"/>
        </a:ln>
        <a:effectLst>
          <a:outerShdw blurRad="57150" dist="38100" dir="5400000" algn="ctr" rotWithShape="0">
            <a:schemeClr val="dk1">
              <a:shade val="9000"/>
              <a:satMod val="105000"/>
              <a:alpha val="48000"/>
            </a:schemeClr>
          </a:outerShdw>
        </a:effectLst>
      </dsp:spPr>
      <dsp:style>
        <a:lnRef idx="1">
          <a:schemeClr val="dk1"/>
        </a:lnRef>
        <a:fillRef idx="3">
          <a:schemeClr val="dk1"/>
        </a:fillRef>
        <a:effectRef idx="2">
          <a:schemeClr val="dk1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    </a:t>
          </a:r>
          <a:endParaRPr lang="ru-RU" sz="18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содержание урока базируется на жизненном опыте учащихся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 увеличить  объем самостоятельной работы</a:t>
          </a:r>
          <a:endParaRPr lang="ru-RU" sz="2000" kern="1200" dirty="0"/>
        </a:p>
      </dsp:txBody>
      <dsp:txXfrm>
        <a:off x="1811636" y="1857385"/>
        <a:ext cx="6417963" cy="1657166"/>
      </dsp:txXfrm>
    </dsp:sp>
    <dsp:sp modelId="{B541A2E3-96B5-4F26-AACE-E3A22DE4A693}">
      <dsp:nvSpPr>
        <dsp:cNvPr id="0" name=""/>
        <dsp:cNvSpPr/>
      </dsp:nvSpPr>
      <dsp:spPr>
        <a:xfrm>
          <a:off x="125959" y="1921351"/>
          <a:ext cx="1703576" cy="146022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C49D40-3B72-4E00-B663-ABF3AD92F486}">
      <dsp:nvSpPr>
        <dsp:cNvPr id="0" name=""/>
        <dsp:cNvSpPr/>
      </dsp:nvSpPr>
      <dsp:spPr>
        <a:xfrm>
          <a:off x="0" y="3645765"/>
          <a:ext cx="8229600" cy="163771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dk1">
                <a:tint val="98000"/>
                <a:shade val="25000"/>
                <a:satMod val="250000"/>
              </a:schemeClr>
            </a:gs>
            <a:gs pos="68000">
              <a:schemeClr val="dk1">
                <a:tint val="86000"/>
                <a:satMod val="115000"/>
              </a:schemeClr>
            </a:gs>
            <a:gs pos="100000">
              <a:schemeClr val="dk1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dk1">
              <a:shade val="50000"/>
              <a:satMod val="103000"/>
            </a:schemeClr>
          </a:solidFill>
          <a:prstDash val="solid"/>
        </a:ln>
        <a:effectLst>
          <a:outerShdw blurRad="57150" dist="38100" dir="5400000" algn="ctr" rotWithShape="0">
            <a:schemeClr val="dk1">
              <a:shade val="9000"/>
              <a:satMod val="105000"/>
              <a:alpha val="48000"/>
            </a:schemeClr>
          </a:outerShdw>
        </a:effectLst>
      </dsp:spPr>
      <dsp:style>
        <a:lnRef idx="1">
          <a:schemeClr val="dk1"/>
        </a:lnRef>
        <a:fillRef idx="3">
          <a:schemeClr val="dk1"/>
        </a:fillRef>
        <a:effectRef idx="2">
          <a:schemeClr val="dk1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    Оптимизировать учебный процесс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актуализировать знания учащихся по теме и привести их в систему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подготовить учащихся к восприятию  новых лексических единиц по изучаемой теме </a:t>
          </a:r>
          <a:endParaRPr lang="ru-RU" sz="2000" kern="1200" dirty="0"/>
        </a:p>
      </dsp:txBody>
      <dsp:txXfrm>
        <a:off x="1811636" y="3645765"/>
        <a:ext cx="6417963" cy="1637711"/>
      </dsp:txXfrm>
    </dsp:sp>
    <dsp:sp modelId="{1616C434-E1E6-4DFA-B19A-5801E2EFC2AB}">
      <dsp:nvSpPr>
        <dsp:cNvPr id="0" name=""/>
        <dsp:cNvSpPr/>
      </dsp:nvSpPr>
      <dsp:spPr>
        <a:xfrm>
          <a:off x="125959" y="3679270"/>
          <a:ext cx="1703576" cy="141699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CF28E10-C28A-4BC6-BC21-500244B5CBFB}">
      <dsp:nvSpPr>
        <dsp:cNvPr id="0" name=""/>
        <dsp:cNvSpPr/>
      </dsp:nvSpPr>
      <dsp:spPr>
        <a:xfrm>
          <a:off x="71448" y="0"/>
          <a:ext cx="2611933" cy="4708525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dk1">
                <a:tint val="98000"/>
                <a:shade val="25000"/>
                <a:satMod val="250000"/>
              </a:schemeClr>
            </a:gs>
            <a:gs pos="68000">
              <a:schemeClr val="dk1">
                <a:tint val="86000"/>
                <a:satMod val="115000"/>
              </a:schemeClr>
            </a:gs>
            <a:gs pos="100000">
              <a:schemeClr val="dk1">
                <a:tint val="50000"/>
                <a:satMod val="150000"/>
              </a:schemeClr>
            </a:gs>
          </a:gsLst>
          <a:lin ang="10800000" scaled="1"/>
          <a:tileRect/>
        </a:gradFill>
        <a:ln w="9525" cap="flat" cmpd="sng" algn="ctr">
          <a:solidFill>
            <a:schemeClr val="dk1">
              <a:shade val="50000"/>
              <a:satMod val="103000"/>
            </a:schemeClr>
          </a:solidFill>
          <a:prstDash val="solid"/>
        </a:ln>
        <a:effectLst>
          <a:outerShdw blurRad="57150" dist="38100" dir="5400000" algn="ctr" rotWithShape="0">
            <a:schemeClr val="dk1">
              <a:shade val="9000"/>
              <a:satMod val="105000"/>
              <a:alpha val="48000"/>
            </a:schemeClr>
          </a:outerShdw>
        </a:effectLst>
      </dsp:spPr>
      <dsp:style>
        <a:lnRef idx="1">
          <a:schemeClr val="dk1"/>
        </a:lnRef>
        <a:fillRef idx="3">
          <a:schemeClr val="dk1"/>
        </a:fillRef>
        <a:effectRef idx="2">
          <a:schemeClr val="dk1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1"/>
              </a:solidFill>
            </a:rPr>
            <a:t>Образовательные</a:t>
          </a:r>
          <a:endParaRPr lang="ru-RU" sz="2000" b="1" kern="1200" dirty="0">
            <a:solidFill>
              <a:schemeClr val="bg1"/>
            </a:solidFill>
          </a:endParaRPr>
        </a:p>
      </dsp:txBody>
      <dsp:txXfrm>
        <a:off x="71448" y="0"/>
        <a:ext cx="2611933" cy="1412557"/>
      </dsp:txXfrm>
    </dsp:sp>
    <dsp:sp modelId="{1201514B-DA7F-45F4-A2EA-046809D77E8D}">
      <dsp:nvSpPr>
        <dsp:cNvPr id="0" name=""/>
        <dsp:cNvSpPr/>
      </dsp:nvSpPr>
      <dsp:spPr>
        <a:xfrm>
          <a:off x="357188" y="1000134"/>
          <a:ext cx="2089546" cy="1726544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bg1">
                <a:lumMod val="75000"/>
                <a:shade val="30000"/>
                <a:satMod val="115000"/>
              </a:schemeClr>
            </a:gs>
            <a:gs pos="50000">
              <a:schemeClr val="bg1">
                <a:lumMod val="75000"/>
                <a:shade val="67500"/>
                <a:satMod val="115000"/>
              </a:schemeClr>
            </a:gs>
            <a:gs pos="100000">
              <a:schemeClr val="bg1">
                <a:lumMod val="75000"/>
                <a:shade val="100000"/>
                <a:satMod val="115000"/>
              </a:schemeClr>
            </a:gs>
          </a:gsLst>
          <a:lin ang="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- Подготовка учащихся к восприятию лексических единиц по теме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- Умение извлекать необходимую информацию из текста</a:t>
          </a:r>
          <a:endParaRPr lang="ru-RU" sz="1400" b="1" kern="1200" dirty="0"/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600" kern="1200" dirty="0"/>
        </a:p>
      </dsp:txBody>
      <dsp:txXfrm>
        <a:off x="357188" y="1000134"/>
        <a:ext cx="2089546" cy="1726544"/>
      </dsp:txXfrm>
    </dsp:sp>
    <dsp:sp modelId="{0F616187-58EA-42BA-9301-B2E7A00F4B63}">
      <dsp:nvSpPr>
        <dsp:cNvPr id="0" name=""/>
        <dsp:cNvSpPr/>
      </dsp:nvSpPr>
      <dsp:spPr>
        <a:xfrm>
          <a:off x="428630" y="3143272"/>
          <a:ext cx="2042448" cy="1227651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bg1">
                <a:lumMod val="75000"/>
                <a:shade val="30000"/>
                <a:satMod val="115000"/>
              </a:schemeClr>
            </a:gs>
            <a:gs pos="50000">
              <a:schemeClr val="bg1">
                <a:lumMod val="75000"/>
                <a:shade val="67500"/>
                <a:satMod val="115000"/>
              </a:schemeClr>
            </a:gs>
            <a:gs pos="100000">
              <a:schemeClr val="bg1">
                <a:lumMod val="75000"/>
                <a:shade val="100000"/>
                <a:satMod val="115000"/>
              </a:schemeClr>
            </a:gs>
          </a:gsLst>
          <a:lin ang="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- Умение представить свои знания в виде логической схемы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- Совершенствование  речевых умений</a:t>
          </a:r>
          <a:endParaRPr lang="ru-RU" sz="1400" b="1" kern="1200" dirty="0"/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600" b="1" kern="1200" dirty="0"/>
        </a:p>
      </dsp:txBody>
      <dsp:txXfrm>
        <a:off x="428630" y="3143272"/>
        <a:ext cx="2042448" cy="1227651"/>
      </dsp:txXfrm>
    </dsp:sp>
    <dsp:sp modelId="{A9C83856-91FC-4FB4-B4D9-B492EBE98D83}">
      <dsp:nvSpPr>
        <dsp:cNvPr id="0" name=""/>
        <dsp:cNvSpPr/>
      </dsp:nvSpPr>
      <dsp:spPr>
        <a:xfrm>
          <a:off x="2808833" y="0"/>
          <a:ext cx="2611933" cy="4708525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dk1">
                <a:tint val="98000"/>
                <a:shade val="25000"/>
                <a:satMod val="250000"/>
              </a:schemeClr>
            </a:gs>
            <a:gs pos="68000">
              <a:schemeClr val="dk1">
                <a:tint val="86000"/>
                <a:satMod val="115000"/>
              </a:schemeClr>
            </a:gs>
            <a:gs pos="100000">
              <a:schemeClr val="dk1">
                <a:tint val="50000"/>
                <a:satMod val="150000"/>
              </a:schemeClr>
            </a:gs>
          </a:gsLst>
          <a:lin ang="10800000" scaled="1"/>
          <a:tileRect/>
        </a:gradFill>
        <a:ln w="9525" cap="flat" cmpd="sng" algn="ctr">
          <a:solidFill>
            <a:schemeClr val="dk1">
              <a:shade val="50000"/>
              <a:satMod val="103000"/>
            </a:schemeClr>
          </a:solidFill>
          <a:prstDash val="solid"/>
        </a:ln>
        <a:effectLst>
          <a:outerShdw blurRad="57150" dist="38100" dir="5400000" algn="ctr" rotWithShape="0">
            <a:schemeClr val="dk1">
              <a:shade val="9000"/>
              <a:satMod val="105000"/>
              <a:alpha val="48000"/>
            </a:schemeClr>
          </a:outerShdw>
        </a:effectLst>
      </dsp:spPr>
      <dsp:style>
        <a:lnRef idx="1">
          <a:schemeClr val="dk1"/>
        </a:lnRef>
        <a:fillRef idx="3">
          <a:schemeClr val="dk1"/>
        </a:fillRef>
        <a:effectRef idx="2">
          <a:schemeClr val="dk1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1"/>
              </a:solidFill>
            </a:rPr>
            <a:t>Развивающие</a:t>
          </a:r>
          <a:endParaRPr lang="ru-RU" sz="2000" b="1" kern="1200" dirty="0">
            <a:solidFill>
              <a:schemeClr val="bg1"/>
            </a:solidFill>
          </a:endParaRPr>
        </a:p>
      </dsp:txBody>
      <dsp:txXfrm>
        <a:off x="2808833" y="0"/>
        <a:ext cx="2611933" cy="1412557"/>
      </dsp:txXfrm>
    </dsp:sp>
    <dsp:sp modelId="{0A641925-BEEF-4F49-908F-55FF65430AB8}">
      <dsp:nvSpPr>
        <dsp:cNvPr id="0" name=""/>
        <dsp:cNvSpPr/>
      </dsp:nvSpPr>
      <dsp:spPr>
        <a:xfrm>
          <a:off x="3071844" y="1000137"/>
          <a:ext cx="2089546" cy="1737159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bg1">
                <a:lumMod val="75000"/>
                <a:shade val="30000"/>
                <a:satMod val="115000"/>
              </a:schemeClr>
            </a:gs>
            <a:gs pos="50000">
              <a:schemeClr val="bg1">
                <a:lumMod val="75000"/>
                <a:shade val="67500"/>
                <a:satMod val="115000"/>
              </a:schemeClr>
            </a:gs>
            <a:gs pos="100000">
              <a:schemeClr val="bg1">
                <a:lumMod val="75000"/>
                <a:shade val="100000"/>
                <a:satMod val="115000"/>
              </a:schemeClr>
            </a:gs>
          </a:gsLst>
          <a:lin ang="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- Развитие способности  учащихся к выявлению причинно – следственных связей, классификации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- Развитие навыков самостоятельной работ</a:t>
          </a:r>
          <a:r>
            <a:rPr lang="ru-RU" sz="1400" kern="1200" dirty="0" smtClean="0"/>
            <a:t>ы</a:t>
          </a:r>
          <a:endParaRPr lang="ru-RU" sz="1400" kern="1200" dirty="0"/>
        </a:p>
      </dsp:txBody>
      <dsp:txXfrm>
        <a:off x="3071844" y="1000137"/>
        <a:ext cx="2089546" cy="1737159"/>
      </dsp:txXfrm>
    </dsp:sp>
    <dsp:sp modelId="{2223CF98-2889-4A9F-82F3-2C45E432A7A7}">
      <dsp:nvSpPr>
        <dsp:cNvPr id="0" name=""/>
        <dsp:cNvSpPr/>
      </dsp:nvSpPr>
      <dsp:spPr>
        <a:xfrm>
          <a:off x="3071844" y="3214711"/>
          <a:ext cx="2089546" cy="1146208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bg1">
                <a:lumMod val="75000"/>
                <a:shade val="30000"/>
                <a:satMod val="115000"/>
              </a:schemeClr>
            </a:gs>
            <a:gs pos="50000">
              <a:schemeClr val="bg1">
                <a:lumMod val="75000"/>
                <a:shade val="67500"/>
                <a:satMod val="115000"/>
              </a:schemeClr>
            </a:gs>
            <a:gs pos="100000">
              <a:schemeClr val="bg1">
                <a:lumMod val="75000"/>
                <a:shade val="100000"/>
                <a:satMod val="115000"/>
              </a:schemeClr>
            </a:gs>
          </a:gsLst>
          <a:lin ang="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- Развитие умения работать в группе, сотрудничать с целью достижения общего результата</a:t>
          </a:r>
          <a:endParaRPr lang="ru-RU" sz="1400" b="1" kern="1200" dirty="0"/>
        </a:p>
      </dsp:txBody>
      <dsp:txXfrm>
        <a:off x="3071844" y="3214711"/>
        <a:ext cx="2089546" cy="1146208"/>
      </dsp:txXfrm>
    </dsp:sp>
    <dsp:sp modelId="{EBABF3FB-03BB-4DEF-91EA-B7D60846DF9D}">
      <dsp:nvSpPr>
        <dsp:cNvPr id="0" name=""/>
        <dsp:cNvSpPr/>
      </dsp:nvSpPr>
      <dsp:spPr>
        <a:xfrm>
          <a:off x="5616661" y="0"/>
          <a:ext cx="2611933" cy="4708525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dk1">
                <a:tint val="98000"/>
                <a:shade val="25000"/>
                <a:satMod val="250000"/>
              </a:schemeClr>
            </a:gs>
            <a:gs pos="68000">
              <a:schemeClr val="dk1">
                <a:tint val="86000"/>
                <a:satMod val="115000"/>
              </a:schemeClr>
            </a:gs>
            <a:gs pos="100000">
              <a:schemeClr val="dk1">
                <a:tint val="50000"/>
                <a:satMod val="150000"/>
              </a:schemeClr>
            </a:gs>
          </a:gsLst>
          <a:lin ang="10800000" scaled="1"/>
          <a:tileRect/>
        </a:gradFill>
        <a:ln w="9525" cap="flat" cmpd="sng" algn="ctr">
          <a:solidFill>
            <a:schemeClr val="dk1">
              <a:shade val="50000"/>
              <a:satMod val="103000"/>
            </a:schemeClr>
          </a:solidFill>
          <a:prstDash val="solid"/>
        </a:ln>
        <a:effectLst>
          <a:outerShdw blurRad="57150" dist="38100" dir="5400000" algn="ctr" rotWithShape="0">
            <a:schemeClr val="dk1">
              <a:shade val="9000"/>
              <a:satMod val="105000"/>
              <a:alpha val="48000"/>
            </a:schemeClr>
          </a:outerShdw>
        </a:effectLst>
      </dsp:spPr>
      <dsp:style>
        <a:lnRef idx="1">
          <a:schemeClr val="dk1"/>
        </a:lnRef>
        <a:fillRef idx="3">
          <a:schemeClr val="dk1"/>
        </a:fillRef>
        <a:effectRef idx="2">
          <a:schemeClr val="dk1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1"/>
              </a:solidFill>
            </a:rPr>
            <a:t>Воспитательные</a:t>
          </a:r>
          <a:endParaRPr lang="ru-RU" sz="2000" b="1" kern="1200" dirty="0">
            <a:solidFill>
              <a:schemeClr val="bg1"/>
            </a:solidFill>
          </a:endParaRPr>
        </a:p>
      </dsp:txBody>
      <dsp:txXfrm>
        <a:off x="5616661" y="0"/>
        <a:ext cx="2611933" cy="1412557"/>
      </dsp:txXfrm>
    </dsp:sp>
    <dsp:sp modelId="{A8C2440F-CB1B-470E-B3F9-283F6D88A001}">
      <dsp:nvSpPr>
        <dsp:cNvPr id="0" name=""/>
        <dsp:cNvSpPr/>
      </dsp:nvSpPr>
      <dsp:spPr>
        <a:xfrm>
          <a:off x="5929362" y="1000134"/>
          <a:ext cx="2089546" cy="173953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bg1">
                <a:lumMod val="75000"/>
                <a:shade val="30000"/>
                <a:satMod val="115000"/>
              </a:schemeClr>
            </a:gs>
            <a:gs pos="50000">
              <a:schemeClr val="bg1">
                <a:lumMod val="75000"/>
                <a:shade val="67500"/>
                <a:satMod val="115000"/>
              </a:schemeClr>
            </a:gs>
            <a:gs pos="100000">
              <a:schemeClr val="bg1">
                <a:lumMod val="75000"/>
                <a:shade val="100000"/>
                <a:satMod val="115000"/>
              </a:schemeClr>
            </a:gs>
          </a:gsLst>
          <a:lin ang="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- Развитие коммуникативных способностей учащихся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-  Воспитание толерантного отношения к чужим взглядам и мнениям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 </a:t>
          </a:r>
          <a:endParaRPr lang="ru-RU" sz="1400" kern="1200" dirty="0"/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600" kern="1200" dirty="0"/>
        </a:p>
      </dsp:txBody>
      <dsp:txXfrm>
        <a:off x="5929362" y="1000134"/>
        <a:ext cx="2089546" cy="1739530"/>
      </dsp:txXfrm>
    </dsp:sp>
    <dsp:sp modelId="{F299BBC1-FCE9-486B-9371-69E83DDB72C6}">
      <dsp:nvSpPr>
        <dsp:cNvPr id="0" name=""/>
        <dsp:cNvSpPr/>
      </dsp:nvSpPr>
      <dsp:spPr>
        <a:xfrm>
          <a:off x="5929362" y="3143275"/>
          <a:ext cx="2089546" cy="1144714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chemeClr val="bg2">
                <a:shade val="30000"/>
                <a:satMod val="115000"/>
              </a:schemeClr>
            </a:gs>
            <a:gs pos="50000">
              <a:schemeClr val="bg2">
                <a:shade val="67500"/>
                <a:satMod val="115000"/>
              </a:schemeClr>
            </a:gs>
            <a:gs pos="100000">
              <a:schemeClr val="bg2">
                <a:shade val="100000"/>
                <a:satMod val="115000"/>
              </a:schemeClr>
            </a:gs>
          </a:gsLst>
          <a:lin ang="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- Воспитание бережного отношения к  окружающему нас миру, природе</a:t>
          </a:r>
          <a:endParaRPr lang="ru-RU" sz="1400" b="1" kern="1200" dirty="0"/>
        </a:p>
      </dsp:txBody>
      <dsp:txXfrm>
        <a:off x="5929362" y="3143275"/>
        <a:ext cx="2089546" cy="1144714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6BC51B4-3AB1-42ED-9FF6-3488DD87E4F3}">
      <dsp:nvSpPr>
        <dsp:cNvPr id="0" name=""/>
        <dsp:cNvSpPr/>
      </dsp:nvSpPr>
      <dsp:spPr>
        <a:xfrm>
          <a:off x="0" y="0"/>
          <a:ext cx="8229600" cy="253962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dk2">
              <a:alpha val="90000"/>
              <a:tint val="4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A7448A4-F532-417E-A59E-16829EBDFAFB}">
      <dsp:nvSpPr>
        <dsp:cNvPr id="0" name=""/>
        <dsp:cNvSpPr/>
      </dsp:nvSpPr>
      <dsp:spPr>
        <a:xfrm>
          <a:off x="257137" y="371282"/>
          <a:ext cx="2417445" cy="186238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dk2">
              <a:tint val="5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57FA85F-F377-49E3-AE70-BCB0F94D4A26}">
      <dsp:nvSpPr>
        <dsp:cNvPr id="0" name=""/>
        <dsp:cNvSpPr/>
      </dsp:nvSpPr>
      <dsp:spPr>
        <a:xfrm rot="10800000">
          <a:off x="328597" y="2532512"/>
          <a:ext cx="2417445" cy="3103981"/>
        </a:xfrm>
        <a:prstGeom prst="round2SameRect">
          <a:avLst>
            <a:gd name="adj1" fmla="val 10500"/>
            <a:gd name="adj2" fmla="val 0"/>
          </a:avLst>
        </a:prstGeom>
        <a:gradFill rotWithShape="1">
          <a:gsLst>
            <a:gs pos="0">
              <a:schemeClr val="dk1">
                <a:tint val="70000"/>
                <a:satMod val="130000"/>
              </a:schemeClr>
            </a:gs>
            <a:gs pos="43000">
              <a:schemeClr val="dk1">
                <a:tint val="44000"/>
                <a:satMod val="165000"/>
              </a:schemeClr>
            </a:gs>
            <a:gs pos="93000">
              <a:schemeClr val="dk1">
                <a:tint val="15000"/>
                <a:satMod val="165000"/>
              </a:schemeClr>
            </a:gs>
            <a:gs pos="100000">
              <a:schemeClr val="dk1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dk1">
              <a:shade val="50000"/>
              <a:satMod val="103000"/>
            </a:schemeClr>
          </a:solidFill>
          <a:prstDash val="solid"/>
        </a:ln>
        <a:effectLst>
          <a:outerShdw blurRad="57150" dist="38100" dir="5400000" algn="ctr" rotWithShape="0">
            <a:schemeClr val="dk1">
              <a:shade val="9000"/>
              <a:satMod val="105000"/>
              <a:alpha val="48000"/>
            </a:scheme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- Тема урока не называется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- Оформленная к уроку доска закрыта) Учебники тоже закрыты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-Учащимся предлагается самим определить тему  урока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- Звучит  музыка из серии  «Голоса природы</a:t>
          </a:r>
          <a:r>
            <a:rPr lang="ru-RU" sz="1400" b="1" kern="1200" dirty="0" smtClean="0"/>
            <a:t>»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- Демонстрируются фото, плакаты, видеоролики</a:t>
          </a:r>
          <a:endParaRPr lang="ru-RU" sz="1400" b="1" kern="1200" dirty="0" smtClean="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/>
        </a:p>
      </dsp:txBody>
      <dsp:txXfrm rot="10800000">
        <a:off x="328597" y="2532512"/>
        <a:ext cx="2417445" cy="3103981"/>
      </dsp:txXfrm>
    </dsp:sp>
    <dsp:sp modelId="{7E382FCE-73B4-4FD9-A59A-626416319AE5}">
      <dsp:nvSpPr>
        <dsp:cNvPr id="0" name=""/>
        <dsp:cNvSpPr/>
      </dsp:nvSpPr>
      <dsp:spPr>
        <a:xfrm>
          <a:off x="2900348" y="297028"/>
          <a:ext cx="2417445" cy="186238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dk2">
              <a:tint val="5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58CD418-B05A-4114-AEF3-CA5ED902332B}">
      <dsp:nvSpPr>
        <dsp:cNvPr id="0" name=""/>
        <dsp:cNvSpPr/>
      </dsp:nvSpPr>
      <dsp:spPr>
        <a:xfrm rot="10800000">
          <a:off x="2906077" y="2539620"/>
          <a:ext cx="2417445" cy="3103981"/>
        </a:xfrm>
        <a:prstGeom prst="round2SameRect">
          <a:avLst>
            <a:gd name="adj1" fmla="val 10500"/>
            <a:gd name="adj2" fmla="val 0"/>
          </a:avLst>
        </a:prstGeom>
        <a:gradFill rotWithShape="1">
          <a:gsLst>
            <a:gs pos="0">
              <a:schemeClr val="dk1">
                <a:tint val="70000"/>
                <a:satMod val="130000"/>
              </a:schemeClr>
            </a:gs>
            <a:gs pos="43000">
              <a:schemeClr val="dk1">
                <a:tint val="44000"/>
                <a:satMod val="165000"/>
              </a:schemeClr>
            </a:gs>
            <a:gs pos="93000">
              <a:schemeClr val="dk1">
                <a:tint val="15000"/>
                <a:satMod val="165000"/>
              </a:schemeClr>
            </a:gs>
            <a:gs pos="100000">
              <a:schemeClr val="dk1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dk1">
              <a:shade val="50000"/>
              <a:satMod val="103000"/>
            </a:schemeClr>
          </a:solidFill>
          <a:prstDash val="solid"/>
        </a:ln>
        <a:effectLst>
          <a:outerShdw blurRad="57150" dist="38100" dir="5400000" algn="ctr" rotWithShape="0">
            <a:schemeClr val="dk1">
              <a:shade val="9000"/>
              <a:satMod val="105000"/>
              <a:alpha val="48000"/>
            </a:scheme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- Работа со стихотворением  «</a:t>
          </a:r>
          <a:r>
            <a:rPr lang="en-US" sz="1400" b="1" kern="1200" dirty="0" smtClean="0"/>
            <a:t>Die Haltestelle</a:t>
          </a:r>
          <a:r>
            <a:rPr lang="ru-RU" sz="1400" b="1" kern="1200" dirty="0" smtClean="0"/>
            <a:t>»</a:t>
          </a:r>
          <a:endParaRPr lang="en-US" sz="1400" b="1" kern="1200" dirty="0" smtClean="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- </a:t>
          </a:r>
          <a:r>
            <a:rPr lang="ru-RU" sz="1400" b="1" kern="1200" dirty="0" smtClean="0"/>
            <a:t>После чтения стихотворения учащиеся отвечают на вопрос «</a:t>
          </a:r>
          <a:r>
            <a:rPr lang="en-US" sz="1400" b="1" kern="1200" dirty="0" smtClean="0"/>
            <a:t>Warum weint die Haltestelle?</a:t>
          </a:r>
          <a:r>
            <a:rPr lang="ru-RU" sz="1400" b="1" kern="1200" dirty="0" smtClean="0"/>
            <a:t>»</a:t>
          </a:r>
          <a:endParaRPr lang="en-US" sz="1400" b="1" kern="1200" dirty="0" smtClean="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Стихотворение взято из учебника (упр. 7 стр. 159), но учащимся был предложен раздаточный материал</a:t>
          </a:r>
          <a:endParaRPr lang="ru-RU" sz="1400" b="1" kern="1200" dirty="0"/>
        </a:p>
      </dsp:txBody>
      <dsp:txXfrm rot="10800000">
        <a:off x="2906077" y="2539620"/>
        <a:ext cx="2417445" cy="3103981"/>
      </dsp:txXfrm>
    </dsp:sp>
    <dsp:sp modelId="{123898E0-68D5-4C5C-B132-36999B7F83D2}">
      <dsp:nvSpPr>
        <dsp:cNvPr id="0" name=""/>
        <dsp:cNvSpPr/>
      </dsp:nvSpPr>
      <dsp:spPr>
        <a:xfrm>
          <a:off x="5614993" y="297028"/>
          <a:ext cx="2417445" cy="186238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dk2">
              <a:tint val="5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41FF8BD-4B90-48EE-9AC6-027C0DBDE19C}">
      <dsp:nvSpPr>
        <dsp:cNvPr id="0" name=""/>
        <dsp:cNvSpPr/>
      </dsp:nvSpPr>
      <dsp:spPr>
        <a:xfrm rot="10800000">
          <a:off x="5565267" y="2539620"/>
          <a:ext cx="2417445" cy="3103981"/>
        </a:xfrm>
        <a:prstGeom prst="round2SameRect">
          <a:avLst>
            <a:gd name="adj1" fmla="val 10500"/>
            <a:gd name="adj2" fmla="val 0"/>
          </a:avLst>
        </a:prstGeom>
        <a:gradFill rotWithShape="1">
          <a:gsLst>
            <a:gs pos="0">
              <a:schemeClr val="dk1">
                <a:tint val="70000"/>
                <a:satMod val="130000"/>
              </a:schemeClr>
            </a:gs>
            <a:gs pos="43000">
              <a:schemeClr val="dk1">
                <a:tint val="44000"/>
                <a:satMod val="165000"/>
              </a:schemeClr>
            </a:gs>
            <a:gs pos="93000">
              <a:schemeClr val="dk1">
                <a:tint val="15000"/>
                <a:satMod val="165000"/>
              </a:schemeClr>
            </a:gs>
            <a:gs pos="100000">
              <a:schemeClr val="dk1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dk1">
              <a:shade val="50000"/>
              <a:satMod val="103000"/>
            </a:schemeClr>
          </a:solidFill>
          <a:prstDash val="solid"/>
        </a:ln>
        <a:effectLst>
          <a:outerShdw blurRad="57150" dist="38100" dir="5400000" algn="ctr" rotWithShape="0">
            <a:schemeClr val="dk1">
              <a:shade val="9000"/>
              <a:satMod val="105000"/>
              <a:alpha val="48000"/>
            </a:scheme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- Учащиеся высказывают свои предположения, определяя тему урока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-  Работа с доской  (картинки, иллюстрации, отражающие экологические проблемы)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- Четкое формулирование темы и задач  урока</a:t>
          </a:r>
        </a:p>
      </dsp:txBody>
      <dsp:txXfrm rot="10800000">
        <a:off x="5565267" y="2539620"/>
        <a:ext cx="2417445" cy="3103981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4F313F3-8B96-4932-A3B6-9D0D948C7039}">
      <dsp:nvSpPr>
        <dsp:cNvPr id="0" name=""/>
        <dsp:cNvSpPr/>
      </dsp:nvSpPr>
      <dsp:spPr>
        <a:xfrm rot="16200000">
          <a:off x="386188" y="-745269"/>
          <a:ext cx="3342423" cy="4114800"/>
        </a:xfrm>
        <a:prstGeom prst="round1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 rot="16200000">
        <a:off x="803991" y="-1163072"/>
        <a:ext cx="2506817" cy="4114800"/>
      </dsp:txXfrm>
    </dsp:sp>
    <dsp:sp modelId="{0F378A22-E9CE-40B5-967B-39E11D1CC479}">
      <dsp:nvSpPr>
        <dsp:cNvPr id="0" name=""/>
        <dsp:cNvSpPr/>
      </dsp:nvSpPr>
      <dsp:spPr>
        <a:xfrm>
          <a:off x="4114800" y="-323247"/>
          <a:ext cx="4114800" cy="3270755"/>
        </a:xfrm>
        <a:prstGeom prst="round1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>
        <a:off x="4114800" y="-323247"/>
        <a:ext cx="4114800" cy="2453066"/>
      </dsp:txXfrm>
    </dsp:sp>
    <dsp:sp modelId="{BA1F0D78-C005-4E33-9463-6AC432606AFD}">
      <dsp:nvSpPr>
        <dsp:cNvPr id="0" name=""/>
        <dsp:cNvSpPr/>
      </dsp:nvSpPr>
      <dsp:spPr>
        <a:xfrm rot="10800000">
          <a:off x="0" y="2608125"/>
          <a:ext cx="4114800" cy="2591990"/>
        </a:xfrm>
        <a:prstGeom prst="round1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- Учащиеся  (каждый) получают  таблицу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- Учащимся предлагается внести информацию в таблицу, используя:                                                          - свои знания по данной теме                                      - слова и словосочетания из стихотворения (упр. 7 стр. 159)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- речевой материал  с доски, тематических выставок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- Распределение мини-текстов (упр. 2 стр.150-154). Учащиеся, сидящие за одной </a:t>
          </a:r>
          <a:r>
            <a:rPr lang="ru-RU" sz="1400" b="1" kern="1200" dirty="0" smtClean="0">
              <a:solidFill>
                <a:schemeClr val="tx1"/>
              </a:solidFill>
            </a:rPr>
            <a:t>партой, читают разные тексты.</a:t>
          </a:r>
          <a:endParaRPr lang="ru-RU" sz="1400" b="1" kern="1200" dirty="0" smtClean="0">
            <a:solidFill>
              <a:schemeClr val="tx1"/>
            </a:solidFill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- Учащиеся продолжают работать с таблицей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solidFill>
              <a:schemeClr val="tx1"/>
            </a:solidFill>
          </a:endParaRPr>
        </a:p>
      </dsp:txBody>
      <dsp:txXfrm rot="10800000">
        <a:off x="0" y="3256123"/>
        <a:ext cx="4114800" cy="1943992"/>
      </dsp:txXfrm>
    </dsp:sp>
    <dsp:sp modelId="{9E4C2D13-F3DA-408E-AD22-3D17410D1E49}">
      <dsp:nvSpPr>
        <dsp:cNvPr id="0" name=""/>
        <dsp:cNvSpPr/>
      </dsp:nvSpPr>
      <dsp:spPr>
        <a:xfrm rot="5400000">
          <a:off x="4533258" y="1478735"/>
          <a:ext cx="3277883" cy="4114800"/>
        </a:xfrm>
        <a:prstGeom prst="round1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5400000">
        <a:off x="4942993" y="1888471"/>
        <a:ext cx="2458412" cy="4114800"/>
      </dsp:txXfrm>
    </dsp:sp>
    <dsp:sp modelId="{704C1168-A57B-462F-AEB4-D61F2CE247BA}">
      <dsp:nvSpPr>
        <dsp:cNvPr id="0" name=""/>
        <dsp:cNvSpPr/>
      </dsp:nvSpPr>
      <dsp:spPr>
        <a:xfrm>
          <a:off x="3471866" y="1290091"/>
          <a:ext cx="1960266" cy="1447795"/>
        </a:xfrm>
        <a:prstGeom prst="roundRect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</a:rPr>
            <a:t>Конструкция индивидуальных знаний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</a:rPr>
            <a:t>Активизация знаний учащихся  по теме</a:t>
          </a:r>
          <a:endParaRPr lang="ru-RU" sz="1400" b="1" kern="1200" dirty="0">
            <a:solidFill>
              <a:schemeClr val="bg1"/>
            </a:solidFill>
          </a:endParaRPr>
        </a:p>
      </dsp:txBody>
      <dsp:txXfrm>
        <a:off x="3471866" y="1290091"/>
        <a:ext cx="1960266" cy="1447795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7C85595-F13D-488B-9313-5F4A3E06AB74}">
      <dsp:nvSpPr>
        <dsp:cNvPr id="0" name=""/>
        <dsp:cNvSpPr/>
      </dsp:nvSpPr>
      <dsp:spPr>
        <a:xfrm flipH="1">
          <a:off x="654190" y="534830"/>
          <a:ext cx="3112696" cy="1835056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>
          <a:outerShdw blurRad="57150" dist="38100" dir="5400000" algn="ctr" rotWithShape="0">
            <a:schemeClr val="l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Работа в группе.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Анализ своих знаний.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Соответствие своих знаний групповой конструкции</a:t>
          </a:r>
          <a:endParaRPr lang="ru-RU" sz="14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 flipH="1">
        <a:off x="654190" y="534830"/>
        <a:ext cx="2477357" cy="1835056"/>
      </dsp:txXfrm>
    </dsp:sp>
    <dsp:sp modelId="{677146CC-2928-444F-A2EA-976107AE5A11}">
      <dsp:nvSpPr>
        <dsp:cNvPr id="0" name=""/>
        <dsp:cNvSpPr/>
      </dsp:nvSpPr>
      <dsp:spPr>
        <a:xfrm>
          <a:off x="4286279" y="0"/>
          <a:ext cx="3975576" cy="258618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dk2">
              <a:tint val="4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0E0E5D1-882F-4A45-AD79-9FC36274F7B6}">
      <dsp:nvSpPr>
        <dsp:cNvPr id="0" name=""/>
        <dsp:cNvSpPr/>
      </dsp:nvSpPr>
      <dsp:spPr>
        <a:xfrm flipH="1">
          <a:off x="713130" y="3052457"/>
          <a:ext cx="3182562" cy="1906103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>
          <a:outerShdw blurRad="57150" dist="38100" dir="5400000" algn="ctr" rotWithShape="0">
            <a:schemeClr val="l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Учащиеся обмениваются информацией об экологических проблемах, полученной из текстов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Вносят в свою таблицу дополнительную информацию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Знакомятся с речевым материалом  по теме</a:t>
          </a:r>
          <a:endParaRPr lang="ru-RU" sz="14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 flipH="1">
        <a:off x="713130" y="3052457"/>
        <a:ext cx="2532962" cy="1906103"/>
      </dsp:txXfrm>
    </dsp:sp>
    <dsp:sp modelId="{FDFA0190-B2AA-4D70-ADCA-4861321FB3BE}">
      <dsp:nvSpPr>
        <dsp:cNvPr id="0" name=""/>
        <dsp:cNvSpPr/>
      </dsp:nvSpPr>
      <dsp:spPr>
        <a:xfrm>
          <a:off x="4251770" y="2607295"/>
          <a:ext cx="4022107" cy="287736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dk2">
              <a:tint val="4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2504E2D-709B-4629-B783-1452ADB45B85}">
      <dsp:nvSpPr>
        <dsp:cNvPr id="0" name=""/>
        <dsp:cNvSpPr/>
      </dsp:nvSpPr>
      <dsp:spPr>
        <a:xfrm rot="16200000">
          <a:off x="666351" y="-582212"/>
          <a:ext cx="2857519" cy="4021945"/>
        </a:xfrm>
        <a:prstGeom prst="round1Rect">
          <a:avLst/>
        </a:prstGeom>
        <a:blipFill rotWithShape="0">
          <a:blip xmlns:r="http://schemas.openxmlformats.org/officeDocument/2006/relationships" r:embed="rId1">
            <a:lum bright="10000" contrast="20000"/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152" tIns="327152" rIns="327152" bIns="327152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600" kern="1200" dirty="0" smtClean="0"/>
        </a:p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600" kern="1200" dirty="0"/>
        </a:p>
      </dsp:txBody>
      <dsp:txXfrm rot="16200000">
        <a:off x="1023541" y="-939402"/>
        <a:ext cx="2143140" cy="4021945"/>
      </dsp:txXfrm>
    </dsp:sp>
    <dsp:sp modelId="{A542FE0C-A285-4DE2-A6E0-519691CF0FC4}">
      <dsp:nvSpPr>
        <dsp:cNvPr id="0" name=""/>
        <dsp:cNvSpPr/>
      </dsp:nvSpPr>
      <dsp:spPr>
        <a:xfrm>
          <a:off x="4021945" y="12373"/>
          <a:ext cx="4021945" cy="2857519"/>
        </a:xfrm>
        <a:prstGeom prst="round1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152" tIns="327152" rIns="327152" bIns="327152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600" kern="1200" dirty="0" smtClean="0"/>
        </a:p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600" kern="1200" dirty="0"/>
        </a:p>
      </dsp:txBody>
      <dsp:txXfrm>
        <a:off x="4021945" y="12373"/>
        <a:ext cx="4021945" cy="2143140"/>
      </dsp:txXfrm>
    </dsp:sp>
    <dsp:sp modelId="{B8000387-41C7-4B05-BEC5-7CDDEE5DEABC}">
      <dsp:nvSpPr>
        <dsp:cNvPr id="0" name=""/>
        <dsp:cNvSpPr/>
      </dsp:nvSpPr>
      <dsp:spPr>
        <a:xfrm rot="10800000">
          <a:off x="107426" y="2802484"/>
          <a:ext cx="4021945" cy="2857519"/>
        </a:xfrm>
        <a:prstGeom prst="round1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152" tIns="327152" rIns="327152" bIns="327152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600" kern="1200" dirty="0" smtClean="0"/>
        </a:p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600" kern="1200" dirty="0"/>
        </a:p>
      </dsp:txBody>
      <dsp:txXfrm rot="10800000">
        <a:off x="107426" y="3516864"/>
        <a:ext cx="4021945" cy="2143140"/>
      </dsp:txXfrm>
    </dsp:sp>
    <dsp:sp modelId="{5617D7D7-49A9-4102-B4D8-D3862990E7E1}">
      <dsp:nvSpPr>
        <dsp:cNvPr id="0" name=""/>
        <dsp:cNvSpPr/>
      </dsp:nvSpPr>
      <dsp:spPr>
        <a:xfrm rot="5400000">
          <a:off x="4582760" y="2275307"/>
          <a:ext cx="2857519" cy="4021945"/>
        </a:xfrm>
        <a:prstGeom prst="round1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A19133-B1FE-4557-95A5-14D7B8EB80E7}">
      <dsp:nvSpPr>
        <dsp:cNvPr id="0" name=""/>
        <dsp:cNvSpPr/>
      </dsp:nvSpPr>
      <dsp:spPr>
        <a:xfrm>
          <a:off x="2857519" y="2071702"/>
          <a:ext cx="3100436" cy="1428759"/>
        </a:xfrm>
        <a:prstGeom prst="round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Самоосознание. Что же сегодня происходило на уроке?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Вам интересна тема? Насколько она важна?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Подведение итогов урока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Домашнее задание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>
        <a:off x="2857519" y="2071702"/>
        <a:ext cx="3100436" cy="14287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0999AD-5689-4B1D-9513-98EA88931CEA}" type="datetimeFigureOut">
              <a:rPr lang="ru-RU" smtClean="0"/>
              <a:pPr/>
              <a:t>27.01.2012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69DA1F-96A5-4914-8D45-F7455FBE3E0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9B706F-28C3-424A-9F57-AF9E13FA08CF}" type="datetimeFigureOut">
              <a:rPr lang="ru-RU" smtClean="0"/>
              <a:pPr/>
              <a:t>27.01.2012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9E3FA9-06B7-40EA-982B-1A5966A4020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9E3FA9-06B7-40EA-982B-1A5966A40201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2DE8F-AE59-4A9E-8751-1693F7A4A10C}" type="datetimeFigureOut">
              <a:rPr lang="ru-RU" smtClean="0"/>
              <a:pPr/>
              <a:t>27.01.2012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20049-3FAD-47BB-B4FC-922663F48F2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2DE8F-AE59-4A9E-8751-1693F7A4A10C}" type="datetimeFigureOut">
              <a:rPr lang="ru-RU" smtClean="0"/>
              <a:pPr/>
              <a:t>27.01.2012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20049-3FAD-47BB-B4FC-922663F48F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2DE8F-AE59-4A9E-8751-1693F7A4A10C}" type="datetimeFigureOut">
              <a:rPr lang="ru-RU" smtClean="0"/>
              <a:pPr/>
              <a:t>27.01.2012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20049-3FAD-47BB-B4FC-922663F48F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2DE8F-AE59-4A9E-8751-1693F7A4A10C}" type="datetimeFigureOut">
              <a:rPr lang="ru-RU" smtClean="0"/>
              <a:pPr/>
              <a:t>27.01.2012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20049-3FAD-47BB-B4FC-922663F48F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2DE8F-AE59-4A9E-8751-1693F7A4A10C}" type="datetimeFigureOut">
              <a:rPr lang="ru-RU" smtClean="0"/>
              <a:pPr/>
              <a:t>27.01.2012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D7420049-3FAD-47BB-B4FC-922663F48F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2DE8F-AE59-4A9E-8751-1693F7A4A10C}" type="datetimeFigureOut">
              <a:rPr lang="ru-RU" smtClean="0"/>
              <a:pPr/>
              <a:t>27.01.2012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20049-3FAD-47BB-B4FC-922663F48F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2DE8F-AE59-4A9E-8751-1693F7A4A10C}" type="datetimeFigureOut">
              <a:rPr lang="ru-RU" smtClean="0"/>
              <a:pPr/>
              <a:t>27.01.2012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20049-3FAD-47BB-B4FC-922663F48F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2DE8F-AE59-4A9E-8751-1693F7A4A10C}" type="datetimeFigureOut">
              <a:rPr lang="ru-RU" smtClean="0"/>
              <a:pPr/>
              <a:t>27.01.2012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20049-3FAD-47BB-B4FC-922663F48F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2DE8F-AE59-4A9E-8751-1693F7A4A10C}" type="datetimeFigureOut">
              <a:rPr lang="ru-RU" smtClean="0"/>
              <a:pPr/>
              <a:t>27.01.2012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20049-3FAD-47BB-B4FC-922663F48F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2DE8F-AE59-4A9E-8751-1693F7A4A10C}" type="datetimeFigureOut">
              <a:rPr lang="ru-RU" smtClean="0"/>
              <a:pPr/>
              <a:t>27.01.2012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20049-3FAD-47BB-B4FC-922663F48F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2DE8F-AE59-4A9E-8751-1693F7A4A10C}" type="datetimeFigureOut">
              <a:rPr lang="ru-RU" smtClean="0"/>
              <a:pPr/>
              <a:t>27.01.2012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20049-3FAD-47BB-B4FC-922663F48F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0D2DE8F-AE59-4A9E-8751-1693F7A4A10C}" type="datetimeFigureOut">
              <a:rPr lang="ru-RU" smtClean="0"/>
              <a:pPr/>
              <a:t>27.01.2012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7420049-3FAD-47BB-B4FC-922663F48F2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274638"/>
            <a:ext cx="7329510" cy="939784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       </a:t>
            </a:r>
            <a:endParaRPr lang="ru-RU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" name="Picture 2" descr="C:\Documents and Settings\Сашок\Мои документы\Фото День учителя 2010 год\Уроки ученинками\DSCN0827.jpg"/>
          <p:cNvPicPr>
            <a:picLocks noChangeAspect="1" noChangeArrowheads="1"/>
          </p:cNvPicPr>
          <p:nvPr/>
        </p:nvPicPr>
        <p:blipFill>
          <a:blip r:embed="rId4" cstate="print">
            <a:lum bright="20000" contrast="10000"/>
          </a:blip>
          <a:srcRect/>
          <a:stretch>
            <a:fillRect/>
          </a:stretch>
        </p:blipFill>
        <p:spPr>
          <a:xfrm>
            <a:off x="357158" y="1785926"/>
            <a:ext cx="4643470" cy="4286280"/>
          </a:xfrm>
          <a:prstGeom prst="rect">
            <a:avLst/>
          </a:prstGeom>
          <a:solidFill>
            <a:srgbClr val="66FFFF"/>
          </a:solidFill>
          <a:ln>
            <a:noFill/>
          </a:ln>
          <a:effectLst>
            <a:softEdge rad="635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000628" y="714356"/>
            <a:ext cx="3786214" cy="2985433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Презентация   урока немецкого языка</a:t>
            </a:r>
          </a:p>
          <a:p>
            <a:pPr>
              <a:buNone/>
            </a:pPr>
            <a:endParaRPr lang="ru-RU" sz="2800" b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spd="slow" advTm="6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</a:rPr>
              <a:t>Этапы урока. Самоконструкция </a:t>
            </a:r>
            <a:endParaRPr lang="ru-RU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124744"/>
          <a:ext cx="8229600" cy="51839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4572000" y="1196751"/>
          <a:ext cx="4000528" cy="152104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00132"/>
                <a:gridCol w="1000132"/>
                <a:gridCol w="857256"/>
                <a:gridCol w="1143008"/>
              </a:tblGrid>
              <a:tr h="424479">
                <a:tc gridSpan="4">
                  <a:txBody>
                    <a:bodyPr/>
                    <a:lstStyle/>
                    <a:p>
                      <a:r>
                        <a:rPr lang="en-US" dirty="0" smtClean="0"/>
                        <a:t>Tabelle</a:t>
                      </a:r>
                      <a:r>
                        <a:rPr lang="en-US" baseline="0" dirty="0" smtClean="0"/>
                        <a:t> </a:t>
                      </a:r>
                      <a:r>
                        <a:rPr lang="ru-RU" baseline="0" dirty="0" smtClean="0"/>
                        <a:t>«</a:t>
                      </a:r>
                      <a:r>
                        <a:rPr kumimoji="0"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Ö</a:t>
                      </a:r>
                      <a:r>
                        <a:rPr lang="en-US" baseline="0" dirty="0" smtClean="0"/>
                        <a:t>kologische Probleme</a:t>
                      </a:r>
                      <a:r>
                        <a:rPr lang="ru-RU" baseline="0" dirty="0" smtClean="0"/>
                        <a:t>»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72091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Problem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Grund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Folge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Was ist zu machen</a:t>
                      </a:r>
                      <a:r>
                        <a:rPr lang="ru-RU" sz="1600" b="1" dirty="0" smtClean="0"/>
                        <a:t>?</a:t>
                      </a:r>
                      <a:endParaRPr lang="ru-RU" sz="1600" b="1" dirty="0"/>
                    </a:p>
                  </a:txBody>
                  <a:tcPr/>
                </a:tc>
              </a:tr>
              <a:tr h="424479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custDataLst>
      <p:tags r:id="rId1"/>
    </p:custDataLst>
  </p:cSld>
  <p:clrMapOvr>
    <a:masterClrMapping/>
  </p:clrMapOvr>
  <p:transition spd="slow" advTm="27000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186766" cy="116205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</a:rPr>
              <a:t>Этапы урока.  Индивидуальная социализация</a:t>
            </a:r>
            <a:endParaRPr lang="ru-RU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endParaRPr lang="ru-RU" sz="1600" b="1" dirty="0" smtClean="0"/>
          </a:p>
          <a:p>
            <a:endParaRPr lang="ru-RU" sz="1600" b="1" dirty="0" smtClean="0"/>
          </a:p>
          <a:p>
            <a:endParaRPr lang="ru-RU" sz="1600" b="1" dirty="0" smtClean="0"/>
          </a:p>
          <a:p>
            <a:r>
              <a:rPr lang="ru-RU" sz="1600" b="1" dirty="0" smtClean="0"/>
              <a:t>Выход в социум.</a:t>
            </a:r>
          </a:p>
          <a:p>
            <a:r>
              <a:rPr lang="ru-RU" sz="1600" b="1" dirty="0" smtClean="0"/>
              <a:t>Работа в парах.</a:t>
            </a:r>
          </a:p>
          <a:p>
            <a:r>
              <a:rPr lang="ru-RU" sz="1600" b="1" dirty="0" smtClean="0"/>
              <a:t>Первичное предъявление своих знаний.</a:t>
            </a:r>
          </a:p>
          <a:p>
            <a:r>
              <a:rPr lang="ru-RU" sz="1600" b="1" dirty="0" smtClean="0"/>
              <a:t>Обмен знаниями.</a:t>
            </a:r>
          </a:p>
          <a:p>
            <a:r>
              <a:rPr lang="ru-RU" sz="1600" b="1" dirty="0" smtClean="0"/>
              <a:t>Пополнение своих знаний за счет знаний соседа по парте.</a:t>
            </a:r>
          </a:p>
          <a:p>
            <a:r>
              <a:rPr lang="ru-RU" sz="1600" b="1" dirty="0" smtClean="0"/>
              <a:t>Учащиеся вносят информацию в свои таблицы после прочтения мини-текстов (стр. 150-154)</a:t>
            </a:r>
            <a:endParaRPr lang="ru-RU" sz="1600" b="1" dirty="0"/>
          </a:p>
        </p:txBody>
      </p:sp>
      <p:pic>
        <p:nvPicPr>
          <p:cNvPr id="2050" name="Picture 2" descr="C:\Documents and Settings\Сашок\Рабочий стол\100CANON\IMG_087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54" y="1785926"/>
            <a:ext cx="5326064" cy="4500594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slow" advTm="12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29510" cy="654032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</a:rPr>
              <a:t>Этапы урока. Социоконструкция</a:t>
            </a:r>
            <a:endParaRPr lang="ru-RU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half" idx="4294967295"/>
          </p:nvPr>
        </p:nvGraphicFramePr>
        <p:xfrm>
          <a:off x="214282" y="928670"/>
          <a:ext cx="8572560" cy="55007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 advTm="17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</a:rPr>
              <a:t>Этапы урока. Групповая социализация</a:t>
            </a:r>
            <a:endParaRPr lang="ru-RU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3686172" cy="750887"/>
          </a:xfrm>
        </p:spPr>
        <p:txBody>
          <a:bodyPr/>
          <a:lstStyle/>
          <a:p>
            <a:pPr algn="ctr"/>
            <a:r>
              <a:rPr lang="ru-RU" sz="1400" b="1" dirty="0" smtClean="0"/>
              <a:t>Представление всей группе своих знаний</a:t>
            </a:r>
          </a:p>
          <a:p>
            <a:endParaRPr lang="ru-RU" sz="14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3"/>
          </p:nvPr>
        </p:nvSpPr>
        <p:spPr>
          <a:xfrm>
            <a:off x="4645025" y="1214423"/>
            <a:ext cx="4041775" cy="857256"/>
          </a:xfrm>
        </p:spPr>
        <p:txBody>
          <a:bodyPr>
            <a:normAutofit/>
          </a:bodyPr>
          <a:lstStyle/>
          <a:p>
            <a:pPr algn="ctr"/>
            <a:r>
              <a:rPr lang="ru-RU" sz="1400" b="1" dirty="0" smtClean="0"/>
              <a:t>Учащиеся  защищают свои работы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pic>
        <p:nvPicPr>
          <p:cNvPr id="3074" name="Picture 2" descr="C:\Documents and Settings\Сашок\Рабочий стол\100CANON\IMG_087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571744"/>
            <a:ext cx="3829048" cy="3000396"/>
          </a:xfrm>
          <a:prstGeom prst="rect">
            <a:avLst/>
          </a:prstGeom>
          <a:noFill/>
        </p:spPr>
      </p:pic>
      <p:pic>
        <p:nvPicPr>
          <p:cNvPr id="3075" name="Picture 3" descr="C:\Documents and Settings\Сашок\Рабочий стол\100CANON\IMG_087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571744"/>
            <a:ext cx="3857652" cy="3030141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7000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869934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</a:rPr>
              <a:t>Этапы урока.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</a:rPr>
              <a:t>Разрыв</a:t>
            </a:r>
            <a:endParaRPr lang="ru-RU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4" name="Текст 23"/>
          <p:cNvSpPr>
            <a:spLocks noGrp="1"/>
          </p:cNvSpPr>
          <p:nvPr>
            <p:ph type="body" sz="half" idx="3"/>
          </p:nvPr>
        </p:nvSpPr>
        <p:spPr>
          <a:xfrm>
            <a:off x="1000100" y="1071546"/>
            <a:ext cx="7500990" cy="1571636"/>
          </a:xfrm>
        </p:spPr>
        <p:txBody>
          <a:bodyPr>
            <a:noAutofit/>
          </a:bodyPr>
          <a:lstStyle/>
          <a:p>
            <a:r>
              <a:rPr lang="ru-RU" sz="1400" b="1" dirty="0" smtClean="0"/>
              <a:t>достаточно ли лексических единиц для обсуждения темы?</a:t>
            </a:r>
          </a:p>
          <a:p>
            <a:r>
              <a:rPr lang="ru-RU" sz="1400" b="1" dirty="0" smtClean="0"/>
              <a:t>Все ли экологические проблемы мы сегодня обсудили?</a:t>
            </a:r>
          </a:p>
          <a:p>
            <a:r>
              <a:rPr lang="ru-RU" sz="1400" b="1" dirty="0" smtClean="0"/>
              <a:t>Сможем ли мы внести дополнения в нашу таблицу?</a:t>
            </a:r>
          </a:p>
          <a:p>
            <a:r>
              <a:rPr lang="ru-RU" sz="1400" b="1" dirty="0" smtClean="0"/>
              <a:t>Учащиеся на данном этапе урока должны осознать неполноту своих знаний. У них должно возникнуть    желание их пополнить</a:t>
            </a:r>
          </a:p>
        </p:txBody>
      </p:sp>
      <p:pic>
        <p:nvPicPr>
          <p:cNvPr id="4103" name="Picture 7" descr="C:\Documents and Settings\Сашок\Рабочий стол\100CANON\IMG_088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 l="18742"/>
          <a:stretch>
            <a:fillRect/>
          </a:stretch>
        </p:blipFill>
        <p:spPr bwMode="auto">
          <a:xfrm>
            <a:off x="428596" y="2786058"/>
            <a:ext cx="4000528" cy="3601645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perspectiveHeroicExtremeRightFacing"/>
            <a:lightRig rig="threePt" dir="t"/>
          </a:scene3d>
        </p:spPr>
      </p:pic>
      <p:pic>
        <p:nvPicPr>
          <p:cNvPr id="4104" name="Picture 8" descr="C:\Documents and Settings\Сашок\Рабочий стол\100CANON\IMG_086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 l="3496" r="4595"/>
          <a:stretch>
            <a:fillRect/>
          </a:stretch>
        </p:blipFill>
        <p:spPr bwMode="auto">
          <a:xfrm>
            <a:off x="4786314" y="2643182"/>
            <a:ext cx="3786214" cy="3786214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perspectiveHeroicExtremeLeftFacing"/>
            <a:lightRig rig="threePt" dir="t"/>
          </a:scene3d>
        </p:spPr>
      </p:pic>
    </p:spTree>
  </p:cSld>
  <p:clrMapOvr>
    <a:masterClrMapping/>
  </p:clrMapOvr>
  <p:transition spd="slow" advTm="14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0"/>
            <a:ext cx="7901014" cy="85723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</a:rPr>
              <a:t>Этапы урока. Рефлексия</a:t>
            </a:r>
            <a:endParaRPr lang="ru-RU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10" name="Содержимое 9"/>
          <p:cNvGraphicFramePr>
            <a:graphicFrameLocks noGrp="1"/>
          </p:cNvGraphicFramePr>
          <p:nvPr>
            <p:ph sz="half" idx="1"/>
          </p:nvPr>
        </p:nvGraphicFramePr>
        <p:xfrm>
          <a:off x="428596" y="928670"/>
          <a:ext cx="8043890" cy="5715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 advTm="1186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3050"/>
            <a:ext cx="2400288" cy="8699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</a:rPr>
              <a:t>P</a:t>
            </a: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</a:rPr>
              <a:t>S</a:t>
            </a: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</a:rPr>
              <a:t>.                                  </a:t>
            </a:r>
            <a:endParaRPr lang="ru-RU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2"/>
          </p:nvPr>
        </p:nvSpPr>
        <p:spPr>
          <a:xfrm>
            <a:off x="357158" y="1214422"/>
            <a:ext cx="3571900" cy="5072098"/>
          </a:xfrm>
        </p:spPr>
        <p:txBody>
          <a:bodyPr>
            <a:normAutofit fontScale="92500"/>
          </a:bodyPr>
          <a:lstStyle/>
          <a:p>
            <a:pPr>
              <a:buFont typeface="Arial" pitchFamily="34" charset="0"/>
              <a:buChar char="•"/>
            </a:pPr>
            <a:r>
              <a:rPr lang="ru-RU" sz="1600" b="1" dirty="0" smtClean="0"/>
              <a:t> </a:t>
            </a:r>
            <a:r>
              <a:rPr lang="ru-RU" sz="1800" b="1" dirty="0" smtClean="0"/>
              <a:t>Это авторская разработка  урока</a:t>
            </a:r>
          </a:p>
          <a:p>
            <a:pPr>
              <a:buFont typeface="Arial" pitchFamily="34" charset="0"/>
              <a:buChar char="•"/>
            </a:pPr>
            <a:r>
              <a:rPr lang="ru-RU" sz="1800" b="1" dirty="0" smtClean="0"/>
              <a:t>  С технологией «Педагогические мастерские» автор познакомилась на курсах повышения квалификации </a:t>
            </a:r>
          </a:p>
          <a:p>
            <a:pPr>
              <a:buFont typeface="Arial" pitchFamily="34" charset="0"/>
              <a:buChar char="•"/>
            </a:pPr>
            <a:r>
              <a:rPr lang="ru-RU" sz="1800" b="1" dirty="0" smtClean="0"/>
              <a:t> Презентация урока – для учителей  иностранного языка</a:t>
            </a:r>
          </a:p>
          <a:p>
            <a:pPr>
              <a:buFont typeface="Arial" pitchFamily="34" charset="0"/>
              <a:buChar char="•"/>
            </a:pPr>
            <a:r>
              <a:rPr lang="ru-RU" sz="1800" b="1" dirty="0" smtClean="0"/>
              <a:t> </a:t>
            </a:r>
            <a:r>
              <a:rPr lang="ru-RU" sz="1800" b="1" dirty="0" smtClean="0"/>
              <a:t>Урок можно провести, используя только в </a:t>
            </a:r>
            <a:r>
              <a:rPr lang="ru-RU" sz="1800" b="1" smtClean="0"/>
              <a:t>электронном варианте</a:t>
            </a:r>
            <a:endParaRPr lang="ru-RU" sz="1800" b="1" dirty="0" smtClean="0"/>
          </a:p>
          <a:p>
            <a:endParaRPr lang="ru-RU" sz="1800" b="1" dirty="0" smtClean="0"/>
          </a:p>
          <a:p>
            <a:r>
              <a:rPr lang="ru-RU" sz="1800" b="1" dirty="0" smtClean="0"/>
              <a:t>Фотографии использованы в презентации с разрешения учащихся</a:t>
            </a:r>
          </a:p>
          <a:p>
            <a:endParaRPr lang="ru-RU" sz="1800" b="1" dirty="0" smtClean="0"/>
          </a:p>
          <a:p>
            <a:pPr algn="ctr"/>
            <a:r>
              <a:rPr lang="ru-RU" sz="2400" b="1" dirty="0" smtClean="0"/>
              <a:t>Благодарю за внимание!</a:t>
            </a:r>
          </a:p>
          <a:p>
            <a:pPr algn="ctr"/>
            <a:r>
              <a:rPr lang="ru-RU" sz="2400" b="1" dirty="0" smtClean="0"/>
              <a:t>Успехов!</a:t>
            </a:r>
          </a:p>
          <a:p>
            <a:endParaRPr lang="ru-RU" sz="1600" b="1" dirty="0" smtClean="0"/>
          </a:p>
          <a:p>
            <a:endParaRPr lang="ru-RU" sz="1600" b="1" dirty="0"/>
          </a:p>
        </p:txBody>
      </p:sp>
      <p:pic>
        <p:nvPicPr>
          <p:cNvPr id="6146" name="Picture 2" descr="G:\DCIM\100CANON\IMG_096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bright="-10000" contrast="30000"/>
          </a:blip>
          <a:srcRect l="13913"/>
          <a:stretch>
            <a:fillRect/>
          </a:stretch>
        </p:blipFill>
        <p:spPr bwMode="auto">
          <a:xfrm>
            <a:off x="3851920" y="908720"/>
            <a:ext cx="5022984" cy="4752528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slow" advTm="28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000"/>
                            </p:stCondLst>
                            <p:childTnLst>
                              <p:par>
                                <p:cTn id="34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3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3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3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3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714348" y="214290"/>
            <a:ext cx="8429652" cy="1214446"/>
          </a:xfrm>
          <a:effectLst>
            <a:outerShdw blurRad="50800" dist="50800" dir="5400000" sx="15000" sy="15000" algn="ctr" rotWithShape="0">
              <a:schemeClr val="bg1"/>
            </a:outerShdw>
            <a:softEdge rad="317500"/>
          </a:effectLst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>
            <a:normAutofit fontScale="90000"/>
          </a:bodyPr>
          <a:lstStyle/>
          <a:p>
            <a:r>
              <a:rPr lang="ru-RU" sz="2200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sz="2200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2200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sz="2200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2200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sz="2200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22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Муниципальноебюджетное</a:t>
            </a: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</a:t>
            </a: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общеобразовательное учреждение </a:t>
            </a:r>
            <a:br>
              <a:rPr lang="ru-RU" sz="22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</a:b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«Средняя</a:t>
            </a:r>
            <a:br>
              <a:rPr lang="ru-RU" sz="22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</a:b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общеобразовательная школа» с. Щельябож </a:t>
            </a:r>
            <a:br>
              <a:rPr lang="ru-RU" sz="22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</a:b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г. Усинск Республика Коми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 </a:t>
            </a:r>
            <a:b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</a:b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7" name="Содержимое 16"/>
          <p:cNvSpPr>
            <a:spLocks noGrp="1"/>
          </p:cNvSpPr>
          <p:nvPr>
            <p:ph sz="half" idx="1"/>
          </p:nvPr>
        </p:nvSpPr>
        <p:spPr>
          <a:xfrm>
            <a:off x="642910" y="1600200"/>
            <a:ext cx="3286148" cy="4525963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8434" name="Picture 2" descr="C:\Documents and Settings\Сашок\Мои документы\витальевна октябрь\IMG_0331.JPG"/>
          <p:cNvPicPr preferRelativeResize="0">
            <a:picLocks noChangeAspect="1" noChangeArrowheads="1"/>
          </p:cNvPicPr>
          <p:nvPr/>
        </p:nvPicPr>
        <p:blipFill>
          <a:blip r:embed="rId2" cstate="print">
            <a:lum contrast="-10000"/>
          </a:blip>
          <a:srcRect t="8182" r="15942" b="20909"/>
          <a:stretch>
            <a:fillRect/>
          </a:stretch>
        </p:blipFill>
        <p:spPr bwMode="auto">
          <a:xfrm rot="21085302">
            <a:off x="708530" y="1454753"/>
            <a:ext cx="3857652" cy="5000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sp>
        <p:nvSpPr>
          <p:cNvPr id="6" name="TextBox 5"/>
          <p:cNvSpPr txBox="1"/>
          <p:nvPr/>
        </p:nvSpPr>
        <p:spPr>
          <a:xfrm>
            <a:off x="4214810" y="4857760"/>
            <a:ext cx="4694619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Акимова Галина Витальевна,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учитель немецкого языка.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Стаж работы 32 год,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высшая категория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ransition spd="slow" advTm="12000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0" y="285728"/>
            <a:ext cx="4286248" cy="4857784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</a:rPr>
              <a:t>Использование образовательной технологии «Педагогические мастерские» на уроке немецкого </a:t>
            </a: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</a:rPr>
              <a:t>языка</a:t>
            </a:r>
            <a:endParaRPr lang="ru-RU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026" name="Picture 2" descr="C:\Documents and Settings\Сашок\Мои документы\Фото День учителя 2010 год\Уроки ученинками\DSCN0871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 l="5971"/>
          <a:stretch>
            <a:fillRect/>
          </a:stretch>
        </p:blipFill>
        <p:spPr bwMode="auto">
          <a:xfrm>
            <a:off x="4286250" y="1214422"/>
            <a:ext cx="4857750" cy="4286250"/>
          </a:xfrm>
          <a:prstGeom prst="rect">
            <a:avLst/>
          </a:prstGeom>
          <a:noFill/>
          <a:effectLst>
            <a:softEdge rad="127000"/>
          </a:effectLst>
        </p:spPr>
      </p:pic>
    </p:spTree>
    <p:custDataLst>
      <p:tags r:id="rId1"/>
    </p:custDataLst>
  </p:cSld>
  <p:clrMapOvr>
    <a:masterClrMapping/>
  </p:clrMapOvr>
  <p:transition spd="slow" advTm="9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8266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</a:rPr>
              <a:t>Урок в форме педагогической мастерской позволяет:</a:t>
            </a:r>
            <a:endParaRPr lang="ru-RU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11" name="Содержимое 10"/>
          <p:cNvGraphicFramePr>
            <a:graphicFrameLocks noGrp="1"/>
          </p:cNvGraphicFramePr>
          <p:nvPr>
            <p:ph idx="1"/>
          </p:nvPr>
        </p:nvGraphicFramePr>
        <p:xfrm>
          <a:off x="457200" y="1428736"/>
          <a:ext cx="8229600" cy="5286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 advTm="22000">
    <p:spli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85984" y="0"/>
            <a:ext cx="6400816" cy="1000108"/>
          </a:xfrm>
        </p:spPr>
        <p:txBody>
          <a:bodyPr/>
          <a:lstStyle/>
          <a:p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</a:rPr>
              <a:t>Структура урока в форме педагогической мастерской</a:t>
            </a:r>
            <a:endParaRPr lang="ru-RU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000100" y="1500174"/>
            <a:ext cx="7143800" cy="4929222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428595" y="1142986"/>
          <a:ext cx="8358246" cy="549956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00265"/>
                <a:gridCol w="3571900"/>
                <a:gridCol w="2786081"/>
              </a:tblGrid>
              <a:tr h="357188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Этапы</a:t>
                      </a:r>
                      <a:r>
                        <a:rPr lang="ru-RU" sz="1800" baseline="0" dirty="0" smtClean="0"/>
                        <a:t> урока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Содержание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Примеры</a:t>
                      </a:r>
                      <a:endParaRPr lang="ru-RU" sz="1800" dirty="0"/>
                    </a:p>
                  </a:txBody>
                  <a:tcPr/>
                </a:tc>
              </a:tr>
              <a:tr h="920122">
                <a:tc>
                  <a:txBody>
                    <a:bodyPr/>
                    <a:lstStyle/>
                    <a:p>
                      <a:pPr algn="ctr"/>
                      <a:endParaRPr lang="ru-RU" sz="1600" b="1" dirty="0" smtClean="0"/>
                    </a:p>
                    <a:p>
                      <a:pPr algn="ctr"/>
                      <a:r>
                        <a:rPr lang="ru-RU" sz="1600" b="1" dirty="0" smtClean="0"/>
                        <a:t>Индуктор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-Создание эмоционального фона</a:t>
                      </a:r>
                    </a:p>
                    <a:p>
                      <a:r>
                        <a:rPr lang="ru-RU" sz="1400" b="1" dirty="0" smtClean="0"/>
                        <a:t>- Введение в языковую ситуацию</a:t>
                      </a:r>
                      <a:r>
                        <a:rPr lang="ru-RU" sz="1400" b="1" baseline="0" dirty="0" smtClean="0"/>
                        <a:t> (тему) и др.</a:t>
                      </a:r>
                      <a:endParaRPr lang="ru-RU" sz="14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Музыка,</a:t>
                      </a:r>
                      <a:r>
                        <a:rPr lang="ru-RU" sz="1400" b="1" baseline="0" dirty="0" smtClean="0"/>
                        <a:t> репродукции картин, различные предметы, фото, костюмы, плакаты, театрализованные образы  </a:t>
                      </a:r>
                      <a:endParaRPr lang="ru-RU" sz="1400" b="1" dirty="0"/>
                    </a:p>
                  </a:txBody>
                  <a:tcPr/>
                </a:tc>
              </a:tr>
              <a:tr h="761060">
                <a:tc>
                  <a:txBody>
                    <a:bodyPr/>
                    <a:lstStyle/>
                    <a:p>
                      <a:pPr algn="ctr"/>
                      <a:endParaRPr lang="ru-RU" sz="1600" b="1" dirty="0" smtClean="0"/>
                    </a:p>
                    <a:p>
                      <a:pPr algn="ctr"/>
                      <a:r>
                        <a:rPr lang="ru-RU" sz="1600" b="1" dirty="0" smtClean="0"/>
                        <a:t>Самоконструкция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Конструирование</a:t>
                      </a:r>
                      <a:r>
                        <a:rPr lang="ru-RU" sz="1400" b="1" baseline="0" dirty="0" smtClean="0"/>
                        <a:t> индивидуальных </a:t>
                      </a:r>
                      <a:r>
                        <a:rPr lang="ru-RU" sz="1400" b="1" dirty="0" smtClean="0"/>
                        <a:t>знаний; активизация собственных знаний по теме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Написать ассоциации по теме;</a:t>
                      </a:r>
                      <a:r>
                        <a:rPr lang="ru-RU" sz="1400" b="1" baseline="0" dirty="0" smtClean="0"/>
                        <a:t> ответить на вопрос и др.</a:t>
                      </a:r>
                      <a:endParaRPr lang="ru-RU" sz="1400" b="1" dirty="0"/>
                    </a:p>
                  </a:txBody>
                  <a:tcPr/>
                </a:tc>
              </a:tr>
              <a:tr h="573619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Социализация (индивидуальная)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Работа в парах.</a:t>
                      </a:r>
                      <a:r>
                        <a:rPr lang="ru-RU" sz="1400" b="1" baseline="0" dirty="0" smtClean="0"/>
                        <a:t> Первичное предъявление своих знаний. обмен знаниями. 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Сформулировать первые определения</a:t>
                      </a:r>
                      <a:endParaRPr lang="ru-RU" sz="1400" b="1" dirty="0"/>
                    </a:p>
                  </a:txBody>
                  <a:tcPr/>
                </a:tc>
              </a:tr>
              <a:tr h="556900">
                <a:tc>
                  <a:txBody>
                    <a:bodyPr/>
                    <a:lstStyle/>
                    <a:p>
                      <a:pPr algn="ctr"/>
                      <a:endParaRPr lang="ru-RU" sz="1600" b="1" dirty="0" smtClean="0"/>
                    </a:p>
                    <a:p>
                      <a:pPr algn="ctr"/>
                      <a:r>
                        <a:rPr lang="ru-RU" sz="1600" b="1" dirty="0" smtClean="0"/>
                        <a:t>Социоконструкция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Работа в группах. Анализ своих знаний:</a:t>
                      </a:r>
                      <a:r>
                        <a:rPr lang="ru-RU" sz="1400" b="1" baseline="0" dirty="0" smtClean="0"/>
                        <a:t>  их соответствие конструкции групповых знаний, вводов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Заполнение таблиц;</a:t>
                      </a:r>
                      <a:r>
                        <a:rPr lang="ru-RU" sz="1400" b="1" baseline="0" dirty="0" smtClean="0"/>
                        <a:t> построение схем, диаграмм; формулировка выводов и др.</a:t>
                      </a:r>
                      <a:endParaRPr lang="ru-RU" sz="1400" b="1" dirty="0"/>
                    </a:p>
                  </a:txBody>
                  <a:tcPr/>
                </a:tc>
              </a:tr>
              <a:tr h="654187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Социализация (групповая)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Представление своих</a:t>
                      </a:r>
                      <a:r>
                        <a:rPr lang="ru-RU" sz="1400" b="1" baseline="0" dirty="0" smtClean="0"/>
                        <a:t> знаний всей группе (классу)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Защита своей работы перед всей группой</a:t>
                      </a:r>
                      <a:endParaRPr lang="ru-RU" sz="1400" b="1" dirty="0"/>
                    </a:p>
                  </a:txBody>
                  <a:tcPr/>
                </a:tc>
              </a:tr>
              <a:tr h="678379">
                <a:tc>
                  <a:txBody>
                    <a:bodyPr/>
                    <a:lstStyle/>
                    <a:p>
                      <a:pPr algn="ctr"/>
                      <a:endParaRPr lang="ru-RU" sz="1600" b="1" dirty="0" smtClean="0"/>
                    </a:p>
                    <a:p>
                      <a:pPr algn="ctr"/>
                      <a:r>
                        <a:rPr lang="ru-RU" sz="1600" b="1" dirty="0" smtClean="0"/>
                        <a:t>Разрыв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Осознание учащимися неполноты своих знаний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У учащихся должно возникнуть желание пополнить свои знания</a:t>
                      </a:r>
                      <a:endParaRPr lang="ru-RU" sz="1400" b="1" dirty="0"/>
                    </a:p>
                  </a:txBody>
                  <a:tcPr/>
                </a:tc>
              </a:tr>
              <a:tr h="556900">
                <a:tc>
                  <a:txBody>
                    <a:bodyPr/>
                    <a:lstStyle/>
                    <a:p>
                      <a:pPr algn="ctr"/>
                      <a:endParaRPr lang="ru-RU" sz="1600" b="1" dirty="0" smtClean="0"/>
                    </a:p>
                    <a:p>
                      <a:pPr algn="ctr"/>
                      <a:r>
                        <a:rPr lang="ru-RU" sz="1600" b="1" dirty="0" smtClean="0"/>
                        <a:t>Рефлексия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Самоосознание. Что происходило на занятии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Ответы на вопросы; высказывание своего</a:t>
                      </a:r>
                      <a:r>
                        <a:rPr lang="ru-RU" sz="1400" b="1" baseline="0" dirty="0" smtClean="0"/>
                        <a:t> мнения, оценка происходящего и др.</a:t>
                      </a:r>
                      <a:endParaRPr lang="ru-RU" sz="14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3929058" y="3244334"/>
            <a:ext cx="1308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ransition spd="slow" advTm="35000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428992" y="214290"/>
            <a:ext cx="2571768" cy="714380"/>
          </a:xfrm>
          <a:effectLst>
            <a:softEdge rad="635000"/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/>
        </p:spPr>
        <p:style>
          <a:lnRef idx="0">
            <a:schemeClr val="dk1"/>
          </a:lnRef>
          <a:fillRef idx="1002">
            <a:schemeClr val="lt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/>
          <a:p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Тема урока:</a:t>
            </a:r>
            <a:endParaRPr lang="ru-RU" sz="2800" b="1" dirty="0">
              <a:solidFill>
                <a:schemeClr val="accent5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type="body" idx="2"/>
          </p:nvPr>
        </p:nvSpPr>
        <p:spPr>
          <a:xfrm>
            <a:off x="285720" y="928670"/>
            <a:ext cx="8572560" cy="1000131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sz="2800" b="1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</a:t>
            </a:r>
            <a:r>
              <a:rPr lang="ru-RU" sz="2800" b="1" dirty="0" smtClean="0">
                <a:ln w="1905"/>
                <a:solidFill>
                  <a:schemeClr val="accent4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Давайте позаботимся о нашей планете Земля!»</a:t>
            </a:r>
          </a:p>
          <a:p>
            <a:pPr>
              <a:buNone/>
            </a:pPr>
            <a:endParaRPr lang="ru-RU" sz="2000" b="1" i="1" dirty="0">
              <a:ln w="1905"/>
              <a:solidFill>
                <a:schemeClr val="accent4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050" name="Picture 2" descr="C:\Documents and Settings\Сашок\Мои документы\Фото День учителя 2010 год\Уроки ученинками\DSCN087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142976" y="1383295"/>
            <a:ext cx="6215106" cy="500414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317500"/>
          </a:effectLst>
        </p:spPr>
      </p:pic>
      <p:sp>
        <p:nvSpPr>
          <p:cNvPr id="6" name="TextBox 5"/>
          <p:cNvSpPr txBox="1"/>
          <p:nvPr/>
        </p:nvSpPr>
        <p:spPr>
          <a:xfrm>
            <a:off x="3286116" y="6000768"/>
            <a:ext cx="5571397" cy="646331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ru-RU" b="1" i="1" dirty="0" smtClean="0">
                <a:ln w="1905"/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УМК Немецкий язык                      Автор И.Л. Бим, </a:t>
            </a:r>
          </a:p>
          <a:p>
            <a:pPr>
              <a:buNone/>
            </a:pPr>
            <a:r>
              <a:rPr lang="ru-RU" b="1" i="1" dirty="0" smtClean="0">
                <a:ln w="1905"/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«Шаги»  7 класс                                   Л.В. Садомова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spd="slow" advTm="10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3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14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9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</a:rPr>
              <a:t>Задачи урока</a:t>
            </a:r>
            <a:endParaRPr lang="ru-RU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500034" y="1357298"/>
          <a:ext cx="8229600" cy="4708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 advTm="22000">
    <p:plus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</a:rPr>
              <a:t>Оборудование урока</a:t>
            </a:r>
            <a:endParaRPr lang="ru-RU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829048" cy="4602163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endParaRPr lang="ru-RU" sz="1600" b="1" dirty="0" smtClean="0"/>
          </a:p>
          <a:p>
            <a:pPr>
              <a:buFont typeface="Arial" pitchFamily="34" charset="0"/>
              <a:buChar char="•"/>
            </a:pPr>
            <a:endParaRPr lang="ru-RU" sz="1600" b="1" dirty="0" smtClean="0"/>
          </a:p>
          <a:p>
            <a:pPr>
              <a:buFont typeface="Arial" pitchFamily="34" charset="0"/>
              <a:buChar char="•"/>
            </a:pPr>
            <a:r>
              <a:rPr lang="ru-RU" sz="1800" b="1" dirty="0" smtClean="0"/>
              <a:t>Магнитофон, СД – диск </a:t>
            </a:r>
          </a:p>
          <a:p>
            <a:r>
              <a:rPr lang="ru-RU" sz="1800" b="1" dirty="0" smtClean="0"/>
              <a:t>      «Звуки природы»</a:t>
            </a:r>
          </a:p>
          <a:p>
            <a:pPr>
              <a:buFont typeface="Arial" pitchFamily="34" charset="0"/>
              <a:buChar char="•"/>
            </a:pPr>
            <a:r>
              <a:rPr lang="ru-RU" sz="1800" b="1" dirty="0" smtClean="0"/>
              <a:t> Выставка плакатов                         </a:t>
            </a:r>
          </a:p>
          <a:p>
            <a:r>
              <a:rPr lang="ru-RU" sz="1800" b="1" dirty="0" smtClean="0"/>
              <a:t>    « </a:t>
            </a:r>
            <a:r>
              <a:rPr lang="en-US" sz="1800" b="1" dirty="0" smtClean="0"/>
              <a:t>Sch</a:t>
            </a:r>
            <a:r>
              <a:rPr lang="ru-RU" sz="1800" b="1" dirty="0" smtClean="0"/>
              <a:t>ü</a:t>
            </a:r>
            <a:r>
              <a:rPr lang="en-US" sz="1800" b="1" dirty="0" smtClean="0"/>
              <a:t>tzen wir unsere Erde</a:t>
            </a:r>
            <a:r>
              <a:rPr lang="ru-RU" sz="1800" b="1" dirty="0" smtClean="0"/>
              <a:t>!»</a:t>
            </a:r>
          </a:p>
          <a:p>
            <a:pPr>
              <a:buFont typeface="Arial" pitchFamily="34" charset="0"/>
              <a:buChar char="•"/>
            </a:pPr>
            <a:r>
              <a:rPr lang="ru-RU" sz="1800" b="1" dirty="0" smtClean="0"/>
              <a:t> Коллаж «</a:t>
            </a:r>
            <a:r>
              <a:rPr lang="en-US" sz="1800" b="1" dirty="0" smtClean="0"/>
              <a:t>Wir haben Augen f</a:t>
            </a:r>
            <a:r>
              <a:rPr lang="ru-RU" sz="1800" b="1" dirty="0" smtClean="0"/>
              <a:t>ü</a:t>
            </a:r>
            <a:r>
              <a:rPr lang="en-US" sz="1800" b="1" dirty="0" smtClean="0"/>
              <a:t>r</a:t>
            </a:r>
            <a:endParaRPr lang="ru-RU" sz="1800" b="1" dirty="0" smtClean="0"/>
          </a:p>
          <a:p>
            <a:r>
              <a:rPr lang="en-US" sz="1800" b="1" dirty="0" smtClean="0"/>
              <a:t>       die Sch</a:t>
            </a:r>
            <a:r>
              <a:rPr lang="ru-RU" sz="1800" b="1" dirty="0" smtClean="0"/>
              <a:t>ö</a:t>
            </a:r>
            <a:r>
              <a:rPr lang="en-US" sz="1800" b="1" dirty="0" smtClean="0"/>
              <a:t>nheiten der Natur</a:t>
            </a:r>
            <a:r>
              <a:rPr lang="ru-RU" sz="1800" b="1" dirty="0" smtClean="0"/>
              <a:t>!»</a:t>
            </a:r>
          </a:p>
          <a:p>
            <a:pPr>
              <a:buFont typeface="Arial" pitchFamily="34" charset="0"/>
              <a:buChar char="•"/>
            </a:pPr>
            <a:r>
              <a:rPr lang="ru-RU" sz="1800" b="1" dirty="0" smtClean="0"/>
              <a:t> Оформление доски</a:t>
            </a:r>
          </a:p>
          <a:p>
            <a:r>
              <a:rPr lang="ru-RU" sz="1800" b="1" dirty="0" smtClean="0"/>
              <a:t> </a:t>
            </a:r>
            <a:r>
              <a:rPr lang="en-US" sz="1800" b="1" dirty="0" smtClean="0"/>
              <a:t>      </a:t>
            </a:r>
            <a:r>
              <a:rPr lang="ru-RU" sz="1800" b="1" dirty="0" smtClean="0"/>
              <a:t>«Ö</a:t>
            </a:r>
            <a:r>
              <a:rPr lang="en-US" sz="1800" b="1" dirty="0" smtClean="0"/>
              <a:t>kologische Probleme</a:t>
            </a:r>
            <a:r>
              <a:rPr lang="ru-RU" sz="1800" b="1" dirty="0" smtClean="0"/>
              <a:t>»</a:t>
            </a:r>
          </a:p>
          <a:p>
            <a:pPr>
              <a:buFont typeface="Arial" pitchFamily="34" charset="0"/>
              <a:buChar char="•"/>
            </a:pPr>
            <a:r>
              <a:rPr lang="ru-RU" sz="1800" b="1" dirty="0" smtClean="0"/>
              <a:t> Раздаточный </a:t>
            </a:r>
            <a:r>
              <a:rPr lang="ru-RU" sz="1800" b="1" dirty="0" smtClean="0"/>
              <a:t>материал</a:t>
            </a:r>
          </a:p>
          <a:p>
            <a:pPr>
              <a:buFont typeface="Arial" pitchFamily="34" charset="0"/>
              <a:buChar char="•"/>
            </a:pPr>
            <a:r>
              <a:rPr lang="ru-RU" sz="1800" b="1" dirty="0" smtClean="0"/>
              <a:t> </a:t>
            </a:r>
            <a:r>
              <a:rPr lang="ru-RU" sz="1800" b="1" dirty="0" smtClean="0"/>
              <a:t>Фото, картинки, плакаты, видеоролики экологической направленности</a:t>
            </a:r>
            <a:endParaRPr lang="ru-RU" sz="1800" b="1" dirty="0"/>
          </a:p>
        </p:txBody>
      </p:sp>
      <p:sp>
        <p:nvSpPr>
          <p:cNvPr id="10" name="Овал 9"/>
          <p:cNvSpPr/>
          <p:nvPr/>
        </p:nvSpPr>
        <p:spPr>
          <a:xfrm>
            <a:off x="4500562" y="1285860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7" name="Picture 7" descr="G:\DCIM\100CANON\IMG_096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bright="-10000" contrast="20000"/>
          </a:blip>
          <a:srcRect b="3062"/>
          <a:stretch>
            <a:fillRect/>
          </a:stretch>
        </p:blipFill>
        <p:spPr bwMode="auto">
          <a:xfrm>
            <a:off x="4214810" y="1000108"/>
            <a:ext cx="4045598" cy="464347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2">
                <a:lumMod val="40000"/>
                <a:lumOff val="60000"/>
              </a:schemeClr>
            </a:outerShdw>
            <a:softEdge rad="127000"/>
          </a:effectLst>
        </p:spPr>
      </p:pic>
    </p:spTree>
  </p:cSld>
  <p:clrMapOvr>
    <a:masterClrMapping/>
  </p:clrMapOvr>
  <p:transition spd="slow" advTm="11000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7" dur="10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2" dur="10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7" dur="10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72547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</a:rPr>
              <a:t>Этапы урока. Индуктор </a:t>
            </a:r>
            <a:endParaRPr lang="ru-RU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idx="1"/>
          </p:nvPr>
        </p:nvGraphicFramePr>
        <p:xfrm>
          <a:off x="457200" y="1000108"/>
          <a:ext cx="8229600" cy="5643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</p:cSld>
  <p:clrMapOvr>
    <a:masterClrMapping/>
  </p:clrMapOvr>
  <p:transition spd="slow" advTm="27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Graphic spid="9" grpId="1">
        <p:bldAsOne/>
      </p:bldGraphic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Другая 1">
      <a:dk1>
        <a:sysClr val="windowText" lastClr="00008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AB2F79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8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8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2563</TotalTime>
  <Words>857</Words>
  <Application>Microsoft Office PowerPoint</Application>
  <PresentationFormat>Экран (4:3)</PresentationFormat>
  <Paragraphs>185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Апекс</vt:lpstr>
      <vt:lpstr>        </vt:lpstr>
      <vt:lpstr>   Муниципальноебюджетное общеобразовательное учреждение  «Средняя общеобразовательная школа» с. Щельябож  г. Усинск Республика Коми   </vt:lpstr>
      <vt:lpstr>  Использование образовательной технологии «Педагогические мастерские» на уроке немецкого языка</vt:lpstr>
      <vt:lpstr>Урок в форме педагогической мастерской позволяет:</vt:lpstr>
      <vt:lpstr>Структура урока в форме педагогической мастерской</vt:lpstr>
      <vt:lpstr>Тема урока:</vt:lpstr>
      <vt:lpstr>Задачи урока</vt:lpstr>
      <vt:lpstr>Оборудование урока</vt:lpstr>
      <vt:lpstr>Этапы урока. Индуктор </vt:lpstr>
      <vt:lpstr>Этапы урока. Самоконструкция </vt:lpstr>
      <vt:lpstr>Этапы урока.  Индивидуальная социализация</vt:lpstr>
      <vt:lpstr>Этапы урока. Социоконструкция</vt:lpstr>
      <vt:lpstr>Этапы урока. Групповая социализация</vt:lpstr>
      <vt:lpstr>Этапы урока. Разрыв</vt:lpstr>
      <vt:lpstr>Этапы урока. Рефлексия</vt:lpstr>
      <vt:lpstr>P.S.                                 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Sasha</dc:creator>
  <cp:lastModifiedBy>Sasha</cp:lastModifiedBy>
  <cp:revision>246</cp:revision>
  <dcterms:created xsi:type="dcterms:W3CDTF">2010-10-29T04:14:54Z</dcterms:created>
  <dcterms:modified xsi:type="dcterms:W3CDTF">2012-01-27T05:04:42Z</dcterms:modified>
</cp:coreProperties>
</file>