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84" r:id="rId2"/>
    <p:sldId id="283" r:id="rId3"/>
    <p:sldId id="282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39" d="100"/>
          <a:sy n="3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C6EE1-C283-4C08-8F4C-3FC086A9F0E5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F3AA-61FF-40EE-9A90-F40090748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CF3AA-61FF-40EE-9A90-F40090748F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349853-4470-4E86-B605-4E96BDF48BA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2E04C0-4EEF-4105-95D2-64ECC8CE9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тесту   Раб. тетрадь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1- б                                     2задание</a:t>
            </a:r>
          </a:p>
          <a:p>
            <a:pPr>
              <a:buNone/>
            </a:pPr>
            <a:r>
              <a:rPr lang="ru-RU" dirty="0" smtClean="0"/>
              <a:t>2 – в                                        1в</a:t>
            </a:r>
          </a:p>
          <a:p>
            <a:pPr>
              <a:buNone/>
            </a:pPr>
            <a:r>
              <a:rPr lang="ru-RU" dirty="0" smtClean="0"/>
              <a:t>3 – а                                        2б</a:t>
            </a:r>
          </a:p>
          <a:p>
            <a:pPr>
              <a:buNone/>
            </a:pPr>
            <a:r>
              <a:rPr lang="ru-RU" dirty="0" smtClean="0"/>
              <a:t>4 – а                                    3задание</a:t>
            </a:r>
          </a:p>
          <a:p>
            <a:pPr>
              <a:buNone/>
            </a:pPr>
            <a:r>
              <a:rPr lang="ru-RU" dirty="0" smtClean="0"/>
              <a:t>5 – в                                      </a:t>
            </a:r>
            <a:r>
              <a:rPr lang="ru-RU" dirty="0" err="1" smtClean="0"/>
              <a:t>а,б,г,е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6 - г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«Причины смуты»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543824" cy="389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8"/>
                <a:gridCol w="2514608"/>
                <a:gridCol w="2514608"/>
              </a:tblGrid>
              <a:tr h="561346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endParaRPr lang="ru-RU" dirty="0"/>
                    </a:p>
                  </a:txBody>
                  <a:tcPr/>
                </a:tc>
              </a:tr>
              <a:tr h="1799385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Разруха, голод, запущенность земель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1.Пресечение законной московской династии.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1.Разобщение верхушки общества.</a:t>
                      </a:r>
                    </a:p>
                    <a:p>
                      <a:r>
                        <a:rPr lang="ru-RU" dirty="0" smtClean="0"/>
                        <a:t>2.Борьба крестьян против закрепощения.</a:t>
                      </a:r>
                      <a:endParaRPr lang="ru-RU" dirty="0"/>
                    </a:p>
                  </a:txBody>
                  <a:tcPr/>
                </a:tc>
              </a:tr>
              <a:tr h="9688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2.Неразумная политика Ивана Грозного.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3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642918"/>
            <a:ext cx="5829094" cy="4467236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СМУТА. ПРИЧИНЫ И СУТЬ СМУТНОГО ВРЕМЕНИ.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План урока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4000" dirty="0" smtClean="0"/>
              <a:t>1.Причины смуты.</a:t>
            </a:r>
          </a:p>
          <a:p>
            <a:pPr marL="514350" indent="-514350">
              <a:buNone/>
            </a:pPr>
            <a:r>
              <a:rPr lang="ru-RU" sz="4000" dirty="0" smtClean="0"/>
              <a:t>2.Царствование Лжедмитрия1.</a:t>
            </a:r>
          </a:p>
          <a:p>
            <a:pPr marL="514350" indent="-514350">
              <a:buNone/>
            </a:pPr>
            <a:r>
              <a:rPr lang="ru-RU" sz="4000" dirty="0" smtClean="0"/>
              <a:t>3.Боярский заговор.</a:t>
            </a:r>
          </a:p>
          <a:p>
            <a:pPr marL="514350" indent="-514350">
              <a:buNone/>
            </a:pPr>
            <a:r>
              <a:rPr lang="ru-RU" sz="4000" dirty="0" smtClean="0"/>
              <a:t>4.Воцарение </a:t>
            </a:r>
            <a:r>
              <a:rPr lang="ru-RU" sz="4000" smtClean="0"/>
              <a:t>Василия Шуйского. </a:t>
            </a:r>
            <a:endParaRPr lang="ru-RU" sz="4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85</Words>
  <Application>Microsoft Office PowerPoint</Application>
  <PresentationFormat>Экран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Ответы к тесту   Раб. тетрадь </vt:lpstr>
      <vt:lpstr>Слайд 2</vt:lpstr>
      <vt:lpstr>СМУТА. ПРИЧИНЫ И СУТЬ СМУТНОГО ВРЕМЕНИ. </vt:lpstr>
      <vt:lpstr>План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Таблица «Причины смуты»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и внешняя политика Бориса Годунова</dc:title>
  <dc:creator>ADMIN</dc:creator>
  <cp:lastModifiedBy>ADMIN</cp:lastModifiedBy>
  <cp:revision>29</cp:revision>
  <dcterms:created xsi:type="dcterms:W3CDTF">2011-11-28T15:21:24Z</dcterms:created>
  <dcterms:modified xsi:type="dcterms:W3CDTF">2012-01-18T14:18:21Z</dcterms:modified>
</cp:coreProperties>
</file>