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9" r:id="rId4"/>
    <p:sldId id="271" r:id="rId5"/>
    <p:sldId id="273" r:id="rId6"/>
    <p:sldId id="274" r:id="rId7"/>
    <p:sldId id="275" r:id="rId8"/>
    <p:sldId id="276" r:id="rId9"/>
    <p:sldId id="277" r:id="rId10"/>
    <p:sldId id="278" r:id="rId11"/>
    <p:sldId id="280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9617-2B05-4255-8F76-4E174F863FD8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2047-8D53-4AED-9F99-99C9E5BDB59B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9617-2B05-4255-8F76-4E174F863FD8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2047-8D53-4AED-9F99-99C9E5BDB5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9617-2B05-4255-8F76-4E174F863FD8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2047-8D53-4AED-9F99-99C9E5BDB5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9617-2B05-4255-8F76-4E174F863FD8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2047-8D53-4AED-9F99-99C9E5BDB5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9617-2B05-4255-8F76-4E174F863FD8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2047-8D53-4AED-9F99-99C9E5BDB59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9617-2B05-4255-8F76-4E174F863FD8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2047-8D53-4AED-9F99-99C9E5BDB5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9617-2B05-4255-8F76-4E174F863FD8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2047-8D53-4AED-9F99-99C9E5BDB5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9617-2B05-4255-8F76-4E174F863FD8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2047-8D53-4AED-9F99-99C9E5BDB5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9617-2B05-4255-8F76-4E174F863FD8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2047-8D53-4AED-9F99-99C9E5BDB5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9617-2B05-4255-8F76-4E174F863FD8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2047-8D53-4AED-9F99-99C9E5BDB59B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9617-2B05-4255-8F76-4E174F863FD8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2047-8D53-4AED-9F99-99C9E5BDB59B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4429617-2B05-4255-8F76-4E174F863FD8}" type="datetimeFigureOut">
              <a:rPr lang="ru-RU" smtClean="0"/>
              <a:t>20.01.2012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6FA2047-8D53-4AED-9F99-99C9E5BDB59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          </a:t>
            </a:r>
            <a:b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900" i="1" dirty="0">
                <a:solidFill>
                  <a:srgbClr val="C00000"/>
                </a:solidFill>
              </a:rPr>
              <a:t>ПРАВИЛА ИГРЫ</a:t>
            </a:r>
            <a:br>
              <a:rPr lang="ru-RU" sz="4900" i="1" dirty="0">
                <a:solidFill>
                  <a:srgbClr val="C00000"/>
                </a:solidFill>
              </a:rPr>
            </a:br>
            <a:endParaRPr lang="ru-RU" sz="4900" b="1" i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Изначально у каждого игрока:</a:t>
            </a:r>
          </a:p>
          <a:p>
            <a:pPr lvl="0"/>
            <a:r>
              <a:rPr lang="ru-RU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ум. При потере ума теряется способность говорить, разрешается только писать свои соображения на листке бумаги.</a:t>
            </a:r>
          </a:p>
          <a:p>
            <a:pPr lvl="0"/>
            <a:r>
              <a:rPr lang="ru-RU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жизнь. При потере жизни игрок превращается в зомби – теряет способность и говорить, и писать – можно изъяснятся лишь знаками и жестами.</a:t>
            </a:r>
          </a:p>
          <a:p>
            <a:pPr marL="0" indent="0">
              <a:buNone/>
            </a:pPr>
            <a:r>
              <a:rPr lang="ru-RU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Изначально у группы:</a:t>
            </a:r>
          </a:p>
          <a:p>
            <a:pPr lvl="0"/>
            <a:r>
              <a:rPr lang="ru-RU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Мудрость – возможность пользоваться литературой </a:t>
            </a:r>
            <a:r>
              <a:rPr lang="ru-RU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</a:t>
            </a: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7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Второе изменение!</a:t>
            </a:r>
            <a:endParaRPr lang="ru-RU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Тело стало </a:t>
            </a:r>
            <a:r>
              <a:rPr lang="ru-RU" sz="4000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округлым в поперечном сечении и разделенным внутри на сегменты.</a:t>
            </a:r>
            <a:r>
              <a:rPr lang="ru-RU" sz="4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Нервная система по-прежнему  лестничная, но пищеварительная система незамкнутая. Появилась кровеносная система и наружные жабры. Кто это???</a:t>
            </a:r>
            <a:endParaRPr lang="ru-RU" sz="40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295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68952" cy="453650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43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Третье изменение!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Появился наружный скелет из хитина, </a:t>
            </a:r>
          </a:p>
          <a:p>
            <a:pPr marL="0" indent="0">
              <a:buNone/>
            </a:pPr>
            <a:r>
              <a:rPr lang="ru-RU" sz="4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появились конечности, состоящие из члеников. </a:t>
            </a:r>
          </a:p>
          <a:p>
            <a:pPr marL="0" indent="0">
              <a:buNone/>
            </a:pPr>
            <a:r>
              <a:rPr lang="ru-RU" sz="4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А это кто ???</a:t>
            </a:r>
            <a:endParaRPr lang="ru-RU" sz="48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54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 членистоногие. </a:t>
            </a:r>
            <a:r>
              <a:rPr lang="ru-RU" sz="4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Трилобиты.</a:t>
            </a:r>
            <a:endParaRPr lang="ru-RU" sz="4000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Палеозойская эра 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046" y="1196752"/>
            <a:ext cx="4608975" cy="27556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5472608" cy="33726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6136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552728" cy="37346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4984"/>
            <a:ext cx="5475287" cy="3371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80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0"/>
            <a:ext cx="5913517" cy="28592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7416824" cy="3810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40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Мезозойская эра</a:t>
            </a:r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b="1" i="1" u="sng" dirty="0">
                <a:solidFill>
                  <a:srgbClr val="FFC000"/>
                </a:solidFill>
              </a:rPr>
              <a:t>Когда на сушу «вышли» первые животные, там уже росли растения, которыми они могли питаться. В свою очередь, когда первые растения «вышли» на сушу, там уже был тонкий слой почвы, в котором они могли расти. Какие живые организмы первыми вышли на сушу и создали первый слой почвы? Чем они питались?</a:t>
            </a:r>
            <a:endParaRPr lang="ru-RU" sz="3200" b="1" i="1" dirty="0">
              <a:solidFill>
                <a:srgbClr val="FFC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7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i="1" dirty="0" smtClean="0"/>
              <a:t>    Стегоцефалы </a:t>
            </a:r>
            <a:endParaRPr lang="ru-RU" sz="72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70485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58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/>
              <a:t>           </a:t>
            </a:r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Кайнозойская эра</a:t>
            </a:r>
            <a:endParaRPr lang="ru-RU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82898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          </a:t>
            </a:r>
            <a:r>
              <a:rPr lang="ru-RU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Найдите </a:t>
            </a:r>
            <a:r>
              <a:rPr lang="ru-RU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исправьте ошибки в тексте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Кайнозойский период состоит из трех эр: сначала антропоген, затем палеоген и последним идет неоген. В палеогене появились все отряды млекопитающих, а птицы и насекомые господствовали. В неогене происходило вымирание мелких динозавров, которые не успели вымереть в мезозое. Также в неогене вымерла основная масса </a:t>
            </a:r>
            <a:r>
              <a:rPr lang="ru-RU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первозверей</a:t>
            </a:r>
            <a:r>
              <a:rPr lang="ru-RU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В антропогене появился человек. В антропогене появились саблезубые тигры, мамонты и другие гигантские рептилии. Кроме того, в антропогене появились человекообразные обезьяны. Что касается растительного мира, то здесь в течении всего кайнозоя происходило постепенное вымирание покрытосеменных и все большее преобладание голосеменных.   </a:t>
            </a:r>
          </a:p>
          <a:p>
            <a:pPr marL="0" indent="0">
              <a:buNone/>
            </a:pP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9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92896"/>
            <a:ext cx="5400600" cy="410445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192688"/>
          </a:xfrm>
        </p:spPr>
        <p:txBody>
          <a:bodyPr/>
          <a:lstStyle/>
          <a:p>
            <a:pPr marL="0" indent="0">
              <a:buNone/>
            </a:pPr>
            <a:r>
              <a:rPr lang="ru-RU" sz="4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Вам предлагается виртуальное путешествие на машине времени по эпохам планеты Земля.</a:t>
            </a:r>
          </a:p>
          <a:p>
            <a:pPr marL="0" indent="0">
              <a:buNone/>
            </a:pPr>
            <a:r>
              <a:rPr lang="ru-RU" sz="4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- пройти</a:t>
            </a:r>
          </a:p>
          <a:p>
            <a:pPr marL="0" indent="0">
              <a:buNone/>
            </a:pPr>
            <a:r>
              <a:rPr lang="ru-RU" sz="4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испытания </a:t>
            </a:r>
            <a:endParaRPr lang="ru-RU" sz="44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и вернуться</a:t>
            </a:r>
          </a:p>
          <a:p>
            <a:pPr marL="0" indent="0">
              <a:buNone/>
            </a:pPr>
            <a:r>
              <a:rPr lang="ru-RU" sz="4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домой.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7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Выход из игры</a:t>
            </a:r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этого нужно привести в порядок все свои запасы ума и жизней</a:t>
            </a:r>
          </a:p>
          <a:p>
            <a:pPr marL="0" indent="0">
              <a:buNone/>
            </a:pPr>
            <a:endParaRPr lang="ru-RU" sz="4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8352928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0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72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7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Спасибо </a:t>
            </a:r>
          </a:p>
          <a:p>
            <a:pPr marL="0" indent="0">
              <a:buNone/>
            </a:pPr>
            <a:r>
              <a:rPr lang="ru-RU" sz="7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за игру!!!</a:t>
            </a:r>
            <a:endParaRPr lang="ru-RU" sz="72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26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0070C0"/>
                </a:solidFill>
              </a:rPr>
              <a:t>Проникновение в систему</a:t>
            </a:r>
            <a:endParaRPr lang="ru-RU" sz="4800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попасть в машину времени, необходимо вспомнить основные ароморфозы растений и животных.</a:t>
            </a:r>
            <a:endParaRPr lang="ru-RU" sz="4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4005064"/>
            <a:ext cx="4680521" cy="2657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99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в архейской эре</a:t>
            </a:r>
            <a:endParaRPr lang="ru-RU" sz="7200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dirty="0" smtClean="0">
                <a:solidFill>
                  <a:srgbClr val="1B1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 воссоздать организм, в котором будем путешествовать.</a:t>
            </a:r>
          </a:p>
          <a:p>
            <a:pPr marL="0" indent="0">
              <a:buNone/>
            </a:pPr>
            <a:r>
              <a:rPr lang="ru-RU" sz="4000" b="1" i="1" dirty="0" smtClean="0">
                <a:solidFill>
                  <a:srgbClr val="1B15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Нарисуйте на листе ватмана схему строения первого живого организма, подпишите его структурные элементы </a:t>
            </a:r>
            <a:endParaRPr lang="ru-RU" sz="4000" b="1" i="1" dirty="0">
              <a:solidFill>
                <a:srgbClr val="1B15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54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35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0" y="0"/>
            <a:ext cx="8964488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       </a:t>
            </a:r>
          </a:p>
          <a:p>
            <a:pPr marL="0" indent="0">
              <a:buNone/>
            </a:pP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ком будете путешествовать  </a:t>
            </a:r>
          </a:p>
          <a:p>
            <a:pPr marL="0" indent="0">
              <a:buNone/>
            </a:pPr>
            <a:r>
              <a:rPr lang="ru-RU" sz="4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дальше ?</a:t>
            </a:r>
          </a:p>
          <a:p>
            <a:pPr marL="0" indent="0">
              <a:buNone/>
            </a:pPr>
            <a:endParaRPr lang="ru-RU" sz="4000" b="1" i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одноклеточном        в одноклеточном </a:t>
            </a:r>
          </a:p>
          <a:p>
            <a:pPr marL="0" indent="0">
              <a:buNone/>
            </a:pP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растении                       животном</a:t>
            </a:r>
            <a:endParaRPr lang="ru-RU" sz="40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1691680" y="2060848"/>
            <a:ext cx="252028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148064" y="2060848"/>
            <a:ext cx="216024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8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sz="5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Протерозойская эра</a:t>
            </a:r>
            <a:endParaRPr lang="ru-RU" sz="5400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36586"/>
            <a:ext cx="5040560" cy="3332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I:\развитие жизни на Земле\Ame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00076"/>
            <a:ext cx="3600400" cy="3170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299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машине времени сбой!!!</a:t>
            </a:r>
            <a:endParaRPr lang="ru-RU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Появился третий слой клеток, ТЕЛО ПЛОСКОЕ, нервная система лестничного типа, пищеварительная система замкнутая. Кто это?????</a:t>
            </a:r>
            <a:endParaRPr lang="ru-RU" sz="48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046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8280920" cy="64807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962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129</TotalTime>
  <Words>435</Words>
  <Application>Microsoft Office PowerPoint</Application>
  <PresentationFormat>Экран (4:3)</PresentationFormat>
  <Paragraphs>44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Паркет</vt:lpstr>
      <vt:lpstr>                  ПРАВИЛА ИГРЫ </vt:lpstr>
      <vt:lpstr>Презентация PowerPoint</vt:lpstr>
      <vt:lpstr>Проникновение в систему</vt:lpstr>
      <vt:lpstr>Вы в архейской эре</vt:lpstr>
      <vt:lpstr>Презентация PowerPoint</vt:lpstr>
      <vt:lpstr>Презентация PowerPoint</vt:lpstr>
      <vt:lpstr>        Протерозойская эра</vt:lpstr>
      <vt:lpstr>  В машине времени сбой!!!</vt:lpstr>
      <vt:lpstr>Презентация PowerPoint</vt:lpstr>
      <vt:lpstr>        Второе изменение!</vt:lpstr>
      <vt:lpstr>Презентация PowerPoint</vt:lpstr>
      <vt:lpstr>  Третье изменение!</vt:lpstr>
      <vt:lpstr>Тип членистоногие. Трилобиты.</vt:lpstr>
      <vt:lpstr>    Палеозойская эра </vt:lpstr>
      <vt:lpstr>Презентация PowerPoint</vt:lpstr>
      <vt:lpstr>Презентация PowerPoint</vt:lpstr>
      <vt:lpstr>         Мезозойская эра</vt:lpstr>
      <vt:lpstr>    Стегоцефалы </vt:lpstr>
      <vt:lpstr>           Кайнозойская эра</vt:lpstr>
      <vt:lpstr>             Выход из игры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ИГРЫ</dc:title>
  <dc:creator>Ирина</dc:creator>
  <cp:lastModifiedBy>Ирина</cp:lastModifiedBy>
  <cp:revision>15</cp:revision>
  <dcterms:created xsi:type="dcterms:W3CDTF">2011-11-29T11:30:08Z</dcterms:created>
  <dcterms:modified xsi:type="dcterms:W3CDTF">2012-01-20T13:50:52Z</dcterms:modified>
</cp:coreProperties>
</file>