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1" r:id="rId5"/>
    <p:sldId id="272" r:id="rId6"/>
    <p:sldId id="273" r:id="rId7"/>
    <p:sldId id="274" r:id="rId8"/>
    <p:sldId id="28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7" r:id="rId17"/>
    <p:sldId id="284" r:id="rId18"/>
    <p:sldId id="259" r:id="rId19"/>
    <p:sldId id="260" r:id="rId20"/>
    <p:sldId id="261" r:id="rId21"/>
    <p:sldId id="263" r:id="rId22"/>
    <p:sldId id="264" r:id="rId23"/>
    <p:sldId id="288" r:id="rId24"/>
    <p:sldId id="286" r:id="rId25"/>
    <p:sldId id="28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0F7FE-189A-4E00-8B84-6EA59E8948B0}" type="datetimeFigureOut">
              <a:rPr lang="ru-RU"/>
              <a:pPr>
                <a:defRPr/>
              </a:pPr>
              <a:t>23.06.2012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95D1F-7AE3-4800-AE16-57B1D78CF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BBBCE-FD02-4AF9-8967-80271AA4CADE}" type="datetimeFigureOut">
              <a:rPr lang="ru-RU"/>
              <a:pPr>
                <a:defRPr/>
              </a:pPr>
              <a:t>23.06.2012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3028D-D3E6-43C5-A8D7-D43C7BAAE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E3A9B-C93D-4976-A349-85BDC010EDC8}" type="datetimeFigureOut">
              <a:rPr lang="ru-RU"/>
              <a:pPr>
                <a:defRPr/>
              </a:pPr>
              <a:t>23.06.2012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7F768-4E69-4C73-9A63-6E388E327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73498-D892-40EF-9B2E-722F21FDFA1C}" type="datetimeFigureOut">
              <a:rPr lang="ru-RU"/>
              <a:pPr>
                <a:defRPr/>
              </a:pPr>
              <a:t>23.06.2012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2820E-FBAC-4602-ABA3-3F22ACAE4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EC847-8614-4D35-8631-2FD53EA0C4AD}" type="datetimeFigureOut">
              <a:rPr lang="ru-RU"/>
              <a:pPr>
                <a:defRPr/>
              </a:pPr>
              <a:t>23.06.2012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E24A6-32B9-48EA-B6D9-D4880054D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DDED3-C894-49AD-B9C6-3EDB35F86B19}" type="datetimeFigureOut">
              <a:rPr lang="ru-RU"/>
              <a:pPr>
                <a:defRPr/>
              </a:pPr>
              <a:t>23.06.2012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2D99A-E396-47D8-A331-DF163C5D6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A67A0-A96E-41A4-9C2F-9D3EDD1B6FEE}" type="datetimeFigureOut">
              <a:rPr lang="ru-RU"/>
              <a:pPr>
                <a:defRPr/>
              </a:pPr>
              <a:t>23.06.2012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270C2-D483-4E91-9D7B-2B59BAA8C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9FEEE-CB72-41E4-865C-0AAA7A9D79C0}" type="datetimeFigureOut">
              <a:rPr lang="ru-RU"/>
              <a:pPr>
                <a:defRPr/>
              </a:pPr>
              <a:t>23.06.2012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D0E6B-7B18-4295-ADEF-9A77F8810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7A0B-2FFF-4042-818D-042C0CC61CA3}" type="datetimeFigureOut">
              <a:rPr lang="ru-RU"/>
              <a:pPr>
                <a:defRPr/>
              </a:pPr>
              <a:t>23.06.2012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6932C-2C0F-4242-A2FA-697E6A33F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93D31-3627-4405-B5A0-2D4A2EA22124}" type="datetimeFigureOut">
              <a:rPr lang="ru-RU"/>
              <a:pPr>
                <a:defRPr/>
              </a:pPr>
              <a:t>23.06.2012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3B32E-D618-412C-9285-5A5BEF291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EB99F-AF16-419C-9117-A403BDB6C0FC}" type="datetimeFigureOut">
              <a:rPr lang="ru-RU"/>
              <a:pPr>
                <a:defRPr/>
              </a:pPr>
              <a:t>23.06.2012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E2ADD-795E-43CF-A42E-6B42C3EF5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14CD17-B4C8-44B5-8374-A07AE84A04A9}" type="datetimeFigureOut">
              <a:rPr lang="ru-RU"/>
              <a:pPr>
                <a:defRPr/>
              </a:pPr>
              <a:t>23.06.2012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62D4A6-C323-4F4A-8F93-292C2D851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993775"/>
            <a:ext cx="8583613" cy="2266950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214813"/>
            <a:ext cx="7854950" cy="1785937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</a:pPr>
            <a:r>
              <a:rPr lang="ru-RU" sz="2400" i="1" smtClean="0"/>
              <a:t>Торопись, ведь дни проходят,</a:t>
            </a:r>
            <a:br>
              <a:rPr lang="ru-RU" sz="2400" i="1" smtClean="0"/>
            </a:br>
            <a:r>
              <a:rPr lang="ru-RU" sz="2400" i="1" smtClean="0"/>
              <a:t>Ты у времени в гостях,</a:t>
            </a:r>
            <a:br>
              <a:rPr lang="ru-RU" sz="2400" i="1" smtClean="0"/>
            </a:br>
            <a:r>
              <a:rPr lang="ru-RU" sz="2400" i="1" smtClean="0"/>
              <a:t>Не рассчитывай на помощь.</a:t>
            </a:r>
            <a:br>
              <a:rPr lang="ru-RU" sz="2400" i="1" smtClean="0"/>
            </a:br>
            <a:r>
              <a:rPr lang="ru-RU" sz="2400" i="1" smtClean="0"/>
              <a:t>Помни всё в твоих руках.</a:t>
            </a:r>
            <a:endParaRPr lang="ru-RU" sz="2400" smtClean="0"/>
          </a:p>
          <a:p>
            <a:pPr marR="0">
              <a:lnSpc>
                <a:spcPct val="80000"/>
              </a:lnSpc>
            </a:pPr>
            <a:r>
              <a:rPr lang="ru-RU" sz="2400" b="1" i="1" smtClean="0"/>
              <a:t>Ю. Палецкис</a:t>
            </a:r>
            <a:endParaRPr lang="ru-RU" sz="2400" smtClean="0"/>
          </a:p>
          <a:p>
            <a:pPr marR="0"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smtClean="0"/>
              <a:t>Рекламное письмо</a:t>
            </a:r>
          </a:p>
        </p:txBody>
      </p:sp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/>
              <a:t>Жанры полиграфической продукции в рекламе: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3000375"/>
            <a:ext cx="2262188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2857500"/>
            <a:ext cx="2405063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smtClean="0"/>
              <a:t>Рекламная листовка</a:t>
            </a:r>
          </a:p>
        </p:txBody>
      </p:sp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/>
              <a:t>Жанры полиграфической продукции в рекламе: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1285875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857500"/>
            <a:ext cx="22002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3429000"/>
            <a:ext cx="1481138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313" y="2857500"/>
            <a:ext cx="22336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50" y="3500438"/>
            <a:ext cx="2214563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88" y="2857500"/>
            <a:ext cx="23907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13" y="3500438"/>
            <a:ext cx="22336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3829050" cy="4389437"/>
          </a:xfrm>
        </p:spPr>
        <p:txBody>
          <a:bodyPr/>
          <a:lstStyle/>
          <a:p>
            <a:r>
              <a:rPr lang="ru-RU" smtClean="0"/>
              <a:t>Изготовить рекламные листовки по теме: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</a:t>
            </a:r>
            <a:r>
              <a:rPr lang="ru-RU" sz="2800" b="1" smtClean="0">
                <a:solidFill>
                  <a:srgbClr val="FF0000"/>
                </a:solidFill>
              </a:rPr>
              <a:t>«Здоровая нация»</a:t>
            </a:r>
          </a:p>
        </p:txBody>
      </p:sp>
      <p:pic>
        <p:nvPicPr>
          <p:cNvPr id="24578" name="Рисунок 3" descr="0597a0de874f8a98c70dc30f0ed0dc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1214438"/>
            <a:ext cx="4214813" cy="495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Перед тем как приступить к работе, полезно ответить на следующие вопросы: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кто является вашим реальным и потенциальным потребителем;</a:t>
            </a:r>
          </a:p>
          <a:p>
            <a:r>
              <a:rPr lang="ru-RU" smtClean="0"/>
              <a:t>какие сильные фразы, отражающие существо рекламного продукта, можно использовать в тексте;</a:t>
            </a:r>
          </a:p>
          <a:p>
            <a:r>
              <a:rPr lang="ru-RU" smtClean="0"/>
              <a:t>какие визуальные (графические) образы можно использовать для создания у потребителя положительных эмоций на рекламный продукт;</a:t>
            </a:r>
          </a:p>
          <a:p>
            <a:r>
              <a:rPr lang="ru-RU" smtClean="0"/>
              <a:t>какие аргументы могут оказать убеждающее воздействие на потребителя?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Требования к рекламе: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текст и визуальный образ (фотография, иллюстрация и т.п.) должны иметь четкую информационную взаимосвязь;</a:t>
            </a:r>
          </a:p>
          <a:p>
            <a:r>
              <a:rPr lang="ru-RU" smtClean="0"/>
              <a:t>предложения должны быть краткими, точными, ясными. Текст должен быть предельно простым и доходчивым, хотя и очень информативным; </a:t>
            </a:r>
          </a:p>
          <a:p>
            <a:r>
              <a:rPr lang="ru-RU" smtClean="0"/>
              <a:t>писать следует только в настоящем времени;</a:t>
            </a:r>
          </a:p>
          <a:p>
            <a:r>
              <a:rPr lang="ru-RU" smtClean="0"/>
              <a:t>вполне уместными в рекламном послании могут оказаться хорошо сформулированные вопросы, побуждающие читателя самого давать  ответы. 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857375"/>
            <a:ext cx="3255962" cy="4641850"/>
          </a:xfrm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7663" y="1911350"/>
            <a:ext cx="3216275" cy="455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29000" y="928688"/>
            <a:ext cx="1785938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Слоган</a:t>
            </a:r>
            <a:r>
              <a:rPr lang="ru-RU" dirty="0"/>
              <a:t>, название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3071813" y="1785938"/>
            <a:ext cx="1000125" cy="7143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714750" y="2428875"/>
            <a:ext cx="1285875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зачин</a:t>
            </a:r>
            <a:endParaRPr lang="ru-RU" dirty="0"/>
          </a:p>
        </p:txBody>
      </p:sp>
      <p:cxnSp>
        <p:nvCxnSpPr>
          <p:cNvPr id="15" name="Прямая со стрелкой 14"/>
          <p:cNvCxnSpPr>
            <a:stCxn id="11" idx="1"/>
          </p:cNvCxnSpPr>
          <p:nvPr/>
        </p:nvCxnSpPr>
        <p:spPr>
          <a:xfrm rot="10800000" flipV="1">
            <a:off x="3143250" y="2678113"/>
            <a:ext cx="571500" cy="2508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571875" y="3643313"/>
            <a:ext cx="1357313" cy="92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Информа</a:t>
            </a:r>
            <a:r>
              <a:rPr lang="ru-RU" dirty="0"/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ционный</a:t>
            </a:r>
            <a:r>
              <a:rPr lang="ru-RU" dirty="0"/>
              <a:t> блок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V="1">
            <a:off x="3286126" y="3786187"/>
            <a:ext cx="285750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4714876" y="4643437"/>
            <a:ext cx="1143000" cy="7143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714750" y="5143500"/>
            <a:ext cx="1500188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Справочные сведения</a:t>
            </a:r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5000625" y="5715000"/>
            <a:ext cx="1214438" cy="5000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Основные  правила композиции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57188" y="2143125"/>
            <a:ext cx="4033837" cy="407193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14350" indent="-51435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600" b="1" dirty="0">
                <a:latin typeface="+mn-lt"/>
              </a:rPr>
              <a:t>1.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Принципы дизайна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2.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Правило трех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3.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Правило нечетного числа и "воздуха"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4.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Правило траектории взгляда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5.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Не делай два интервала одинаковыми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ru-RU" sz="26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143250"/>
            <a:ext cx="42894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Критерии оценивания рекламной продукции</a:t>
            </a:r>
            <a:endParaRPr lang="ru-RU" dirty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457200" y="2357438"/>
            <a:ext cx="8229600" cy="39671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/>
              <a:t>1 — ОТВРАТИТЕЛЬНО</a:t>
            </a:r>
          </a:p>
          <a:p>
            <a:pPr>
              <a:buFont typeface="Wingdings 2" pitchFamily="18" charset="2"/>
              <a:buNone/>
            </a:pPr>
            <a:r>
              <a:rPr lang="ru-RU" b="1" smtClean="0"/>
              <a:t>2 — НЕКОНКУРЕНТОСПОСОБНО</a:t>
            </a:r>
          </a:p>
          <a:p>
            <a:pPr>
              <a:buFont typeface="Wingdings 2" pitchFamily="18" charset="2"/>
              <a:buNone/>
            </a:pPr>
            <a:r>
              <a:rPr lang="ru-RU" b="1" smtClean="0"/>
              <a:t>3 — КЛИШЕ</a:t>
            </a:r>
          </a:p>
          <a:p>
            <a:pPr>
              <a:buFont typeface="Wingdings 2" pitchFamily="18" charset="2"/>
              <a:buNone/>
            </a:pPr>
            <a:r>
              <a:rPr lang="ru-RU" b="1" smtClean="0"/>
              <a:t>4 — ИННОВАЦИОННАЯ СТРАТЕГИЯ</a:t>
            </a:r>
          </a:p>
          <a:p>
            <a:pPr>
              <a:buFont typeface="Wingdings 2" pitchFamily="18" charset="2"/>
              <a:buNone/>
            </a:pPr>
            <a:r>
              <a:rPr lang="ru-RU" b="1" smtClean="0"/>
              <a:t>5 — МАСТЕРСТВО ИСПОЛНЕНИЯ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Цена ниже, чем качество</a:t>
            </a:r>
          </a:p>
        </p:txBody>
      </p:sp>
      <p:pic>
        <p:nvPicPr>
          <p:cNvPr id="30722" name="Содержимое 3" descr="2010-08-18_3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0750" y="2243138"/>
            <a:ext cx="4762500" cy="37719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Людмила сильно изменилась с пушкинских времен</a:t>
            </a:r>
            <a:endParaRPr lang="ru-RU" dirty="0"/>
          </a:p>
        </p:txBody>
      </p:sp>
      <p:pic>
        <p:nvPicPr>
          <p:cNvPr id="31746" name="Содержимое 3" descr="2010-08-18_3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0750" y="2354263"/>
            <a:ext cx="4762500" cy="35528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Рекламное агентство</a:t>
            </a:r>
            <a:br>
              <a:rPr lang="ru-RU" dirty="0" smtClean="0"/>
            </a:br>
            <a:r>
              <a:rPr lang="ru-RU" dirty="0" smtClean="0"/>
              <a:t> «Свежий ветер»</a:t>
            </a:r>
            <a:endParaRPr lang="ru-RU" dirty="0"/>
          </a:p>
        </p:txBody>
      </p:sp>
      <p:grpSp>
        <p:nvGrpSpPr>
          <p:cNvPr id="14338" name="Группа 6"/>
          <p:cNvGrpSpPr>
            <a:grpSpLocks/>
          </p:cNvGrpSpPr>
          <p:nvPr/>
        </p:nvGrpSpPr>
        <p:grpSpPr bwMode="auto">
          <a:xfrm>
            <a:off x="2000250" y="2428875"/>
            <a:ext cx="5500688" cy="2786063"/>
            <a:chOff x="3130177" y="2103009"/>
            <a:chExt cx="5285635" cy="3030459"/>
          </a:xfrm>
        </p:grpSpPr>
        <p:pic>
          <p:nvPicPr>
            <p:cNvPr id="14339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30177" y="2103009"/>
              <a:ext cx="5285635" cy="3030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928666" y="4643069"/>
              <a:ext cx="3357483" cy="35743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Подари любимой сердце</a:t>
            </a:r>
          </a:p>
        </p:txBody>
      </p:sp>
      <p:pic>
        <p:nvPicPr>
          <p:cNvPr id="32770" name="Содержимое 3" descr="2010-08-18_36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0750" y="2414588"/>
            <a:ext cx="4762500" cy="3429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5" name="Picture 3" descr="G:\26\1294526945_1271163992_doseng_org_1271112389_124687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928813"/>
            <a:ext cx="7021512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9" name="Picture 2" descr="G:\26\b0474d6f5185952e14fc42bb1b3_p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714500"/>
            <a:ext cx="6500813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Выполнение работы</a:t>
            </a:r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Группа 6"/>
          <p:cNvGrpSpPr>
            <a:grpSpLocks/>
          </p:cNvGrpSpPr>
          <p:nvPr/>
        </p:nvGrpSpPr>
        <p:grpSpPr bwMode="auto">
          <a:xfrm>
            <a:off x="1571625" y="2143125"/>
            <a:ext cx="5786438" cy="3571875"/>
            <a:chOff x="1071538" y="2500306"/>
            <a:chExt cx="6572296" cy="3571900"/>
          </a:xfrm>
        </p:grpSpPr>
        <p:sp>
          <p:nvSpPr>
            <p:cNvPr id="4" name="Багетная рамка 3"/>
            <p:cNvSpPr/>
            <p:nvPr/>
          </p:nvSpPr>
          <p:spPr>
            <a:xfrm>
              <a:off x="1071538" y="2500306"/>
              <a:ext cx="6572296" cy="3571900"/>
            </a:xfrm>
            <a:prstGeom prst="bevel">
              <a:avLst/>
            </a:prstGeom>
            <a:solidFill>
              <a:schemeClr val="accent1">
                <a:lumMod val="60000"/>
                <a:lumOff val="40000"/>
                <a:alpha val="4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570997" y="3000373"/>
              <a:ext cx="5573378" cy="257176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8" name="Улыбающееся лицо 7"/>
          <p:cNvSpPr/>
          <p:nvPr/>
        </p:nvSpPr>
        <p:spPr>
          <a:xfrm>
            <a:off x="6143625" y="3643313"/>
            <a:ext cx="1000125" cy="928687"/>
          </a:xfrm>
          <a:prstGeom prst="smileyFac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3786188" y="3214688"/>
            <a:ext cx="1000125" cy="928687"/>
          </a:xfrm>
          <a:prstGeom prst="smileyFac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5572125" y="4429125"/>
            <a:ext cx="1000125" cy="928688"/>
          </a:xfrm>
          <a:prstGeom prst="smileyFac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4857750" y="3643313"/>
            <a:ext cx="1000125" cy="928687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5286375" y="2786063"/>
            <a:ext cx="1000125" cy="928687"/>
          </a:xfrm>
          <a:prstGeom prst="smileyFac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2143125" y="3143250"/>
            <a:ext cx="1000125" cy="928688"/>
          </a:xfrm>
          <a:prstGeom prst="smileyFace">
            <a:avLst>
              <a:gd name="adj" fmla="val -1225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2500313" y="4214813"/>
            <a:ext cx="1000125" cy="928687"/>
          </a:xfrm>
          <a:prstGeom prst="smileyFac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3714750" y="4143375"/>
            <a:ext cx="1000125" cy="928688"/>
          </a:xfrm>
          <a:prstGeom prst="smileyFac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Улыбающееся лицо 15"/>
          <p:cNvSpPr/>
          <p:nvPr/>
        </p:nvSpPr>
        <p:spPr>
          <a:xfrm>
            <a:off x="3000375" y="2571750"/>
            <a:ext cx="1000125" cy="928688"/>
          </a:xfrm>
          <a:prstGeom prst="smileyFac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Спасибо, коллеги за работу добросовестную и ответственную, спасибо за труд и умение, такт и общение.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Популярные профессии в области рекламы:</a:t>
            </a:r>
            <a:endParaRPr lang="ru-RU" dirty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Директор по рекламе и </a:t>
            </a:r>
            <a:r>
              <a:rPr lang="en-US" smtClean="0"/>
              <a:t>PR</a:t>
            </a:r>
            <a:endParaRPr lang="ru-RU" smtClean="0"/>
          </a:p>
          <a:p>
            <a:r>
              <a:rPr lang="ru-RU" smtClean="0"/>
              <a:t>Креативный директор</a:t>
            </a:r>
          </a:p>
          <a:p>
            <a:r>
              <a:rPr lang="ru-RU" smtClean="0"/>
              <a:t>Бренд-менеджер</a:t>
            </a:r>
          </a:p>
          <a:p>
            <a:r>
              <a:rPr lang="ru-RU" smtClean="0"/>
              <a:t>менеджер по рекламе и PR</a:t>
            </a:r>
          </a:p>
          <a:p>
            <a:r>
              <a:rPr lang="ru-RU" smtClean="0"/>
              <a:t>дизайнер</a:t>
            </a:r>
          </a:p>
          <a:p>
            <a:r>
              <a:rPr lang="ru-RU" smtClean="0"/>
              <a:t>копирайтер </a:t>
            </a:r>
          </a:p>
          <a:p>
            <a:r>
              <a:rPr lang="ru-RU" smtClean="0"/>
              <a:t>Промоушн-менеджер 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2701925"/>
            <a:ext cx="2786062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/>
              <a:t>Жанры полиграфической продукции в рекламе: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smtClean="0"/>
              <a:t>Каталог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071813"/>
            <a:ext cx="4262437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643313"/>
            <a:ext cx="352425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/>
              <a:t>Жанры полиграфической продукции в рекламе: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smtClean="0"/>
              <a:t>Проспект 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286125"/>
            <a:ext cx="450056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2286000"/>
            <a:ext cx="250031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4357688"/>
            <a:ext cx="2690812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smtClean="0"/>
              <a:t>Буклет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63" y="714375"/>
            <a:ext cx="8229600" cy="1143000"/>
          </a:xfrm>
          <a:prstGeom prst="rect">
            <a:avLst/>
          </a:prstGeom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Жанры полиграфической продукции в рекламе:</a:t>
            </a:r>
            <a:endParaRPr lang="ru-RU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2714625"/>
            <a:ext cx="4286250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429000"/>
            <a:ext cx="33877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smtClean="0"/>
              <a:t>Плакат</a:t>
            </a:r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/>
              <a:t>Жанры полиграфической продукции в рекламе: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857500"/>
            <a:ext cx="76200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Креативный плакат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Рисунок 3" descr="0_7b6a0_ce4c4e35_XX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357563"/>
            <a:ext cx="382587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4" descr="0_6cea6_5ff9beb_XX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3125"/>
            <a:ext cx="39497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smtClean="0"/>
              <a:t>Вкладыш</a:t>
            </a:r>
          </a:p>
        </p:txBody>
      </p:sp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/>
              <a:t>Жанры полиграфической продукции в рекламе: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4572000"/>
            <a:ext cx="3881438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857375"/>
            <a:ext cx="327025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311</TotalTime>
  <Words>283</Words>
  <Application>Microsoft Office PowerPoint</Application>
  <PresentationFormat>Экран (4:3)</PresentationFormat>
  <Paragraphs>60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Constantia</vt:lpstr>
      <vt:lpstr>Arial</vt:lpstr>
      <vt:lpstr>Calibri</vt:lpstr>
      <vt:lpstr>Wingdings 2</vt:lpstr>
      <vt:lpstr>Поток</vt:lpstr>
      <vt:lpstr>Поток</vt:lpstr>
      <vt:lpstr>Поток</vt:lpstr>
      <vt:lpstr>Поток</vt:lpstr>
      <vt:lpstr>Слайд 1</vt:lpstr>
      <vt:lpstr>Рекламное агентство  «Свежий ветер»</vt:lpstr>
      <vt:lpstr>Популярные профессии в области рекламы:</vt:lpstr>
      <vt:lpstr>Жанры полиграфической продукции в рекламе:</vt:lpstr>
      <vt:lpstr>Жанры полиграфической продукции в рекламе:</vt:lpstr>
      <vt:lpstr>Слайд 6</vt:lpstr>
      <vt:lpstr>Жанры полиграфической продукции в рекламе:</vt:lpstr>
      <vt:lpstr>Креативный плакат</vt:lpstr>
      <vt:lpstr>Жанры полиграфической продукции в рекламе:</vt:lpstr>
      <vt:lpstr>Жанры полиграфической продукции в рекламе:</vt:lpstr>
      <vt:lpstr>Жанры полиграфической продукции в рекламе:</vt:lpstr>
      <vt:lpstr>Слайд 12</vt:lpstr>
      <vt:lpstr>Перед тем как приступить к работе, полезно ответить на следующие вопросы:</vt:lpstr>
      <vt:lpstr>Требования к рекламе:</vt:lpstr>
      <vt:lpstr>Слайд 15</vt:lpstr>
      <vt:lpstr>Основные  правила композиции</vt:lpstr>
      <vt:lpstr>Критерии оценивания рекламной продукции</vt:lpstr>
      <vt:lpstr>Цена ниже, чем качество</vt:lpstr>
      <vt:lpstr>Людмила сильно изменилась с пушкинских времен</vt:lpstr>
      <vt:lpstr>Подари любимой сердце</vt:lpstr>
      <vt:lpstr>Слайд 21</vt:lpstr>
      <vt:lpstr>Слайд 22</vt:lpstr>
      <vt:lpstr>Выполнение работы</vt:lpstr>
      <vt:lpstr>Слайд 24</vt:lpstr>
      <vt:lpstr>Слайд 25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«Применение текстового процессора Word при создании печатной рекламы»</dc:title>
  <dc:creator>класс</dc:creator>
  <cp:lastModifiedBy>ольга</cp:lastModifiedBy>
  <cp:revision>32</cp:revision>
  <dcterms:created xsi:type="dcterms:W3CDTF">2012-01-18T10:47:11Z</dcterms:created>
  <dcterms:modified xsi:type="dcterms:W3CDTF">2012-06-23T18:14:39Z</dcterms:modified>
</cp:coreProperties>
</file>