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2012-02 (фев)\сканирование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6988" y="116632"/>
            <a:ext cx="67313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34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дмин\Desktop\2012-02 (фев)\сканирование00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576064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3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2012-02 (фев)\сканирование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240"/>
            <a:ext cx="612068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\Desktop\2012-02 (фев)\сканирование00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468052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2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\Desktop\2012-02 (фев)\сканирование00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5976664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49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2012-02 (фев)\сканирование00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68052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4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2012-02 (фев)\сканирование00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6038" y="476672"/>
            <a:ext cx="436222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2012-02 (фев)\сканирование0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4680519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19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\Desktop\2012-02 (фев)\сканирование0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17646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53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2012-02 (фев)\сканирование00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328592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492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Миша</cp:lastModifiedBy>
  <cp:revision>2</cp:revision>
  <dcterms:created xsi:type="dcterms:W3CDTF">2012-02-03T17:40:41Z</dcterms:created>
  <dcterms:modified xsi:type="dcterms:W3CDTF">2012-03-22T07:46:55Z</dcterms:modified>
</cp:coreProperties>
</file>