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5" r:id="rId5"/>
    <p:sldId id="266" r:id="rId6"/>
    <p:sldId id="269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51648" cy="1828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Использование здоровьесберегающих технологий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854696" cy="1752600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Учитель-логопед МАДОУ </a:t>
            </a:r>
            <a:r>
              <a:rPr lang="ru-RU" dirty="0" err="1" smtClean="0">
                <a:latin typeface="Georgia" pitchFamily="18" charset="0"/>
              </a:rPr>
              <a:t>д.с</a:t>
            </a:r>
            <a:r>
              <a:rPr lang="ru-RU" dirty="0" smtClean="0">
                <a:latin typeface="Georgia" pitchFamily="18" charset="0"/>
              </a:rPr>
              <a:t>. </a:t>
            </a:r>
          </a:p>
          <a:p>
            <a:r>
              <a:rPr lang="ru-RU" dirty="0" smtClean="0">
                <a:latin typeface="Georgia" pitchFamily="18" charset="0"/>
              </a:rPr>
              <a:t>комбинированного вида № 10</a:t>
            </a:r>
          </a:p>
          <a:p>
            <a:r>
              <a:rPr lang="ru-RU" dirty="0" smtClean="0">
                <a:latin typeface="Georgia" pitchFamily="18" charset="0"/>
              </a:rPr>
              <a:t> Крайнова Елена Андреевна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3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600">
        <p:checker/>
      </p:transition>
    </mc:Choice>
    <mc:Fallback xmlns="">
      <p:transition spd="slow" advTm="26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>
                <a:latin typeface="Georgia" pitchFamily="18" charset="0"/>
              </a:rPr>
              <a:t>В соответствии с современными педагогическими теориями, представление о педагогических технологиях связывается с определенным набором базисных техник, использование которых позволяет прогнозировать и достигать желаемого результата учебно-воспитательного процесса (</a:t>
            </a:r>
            <a:r>
              <a:rPr lang="ru-RU" sz="2800" dirty="0" err="1">
                <a:latin typeface="Georgia" pitchFamily="18" charset="0"/>
              </a:rPr>
              <a:t>В.П.Беспалько</a:t>
            </a:r>
            <a:r>
              <a:rPr lang="ru-RU" sz="2800" dirty="0">
                <a:latin typeface="Georgia" pitchFamily="18" charset="0"/>
              </a:rPr>
              <a:t>, 1989). </a:t>
            </a:r>
          </a:p>
        </p:txBody>
      </p:sp>
    </p:spTree>
    <p:extLst>
      <p:ext uri="{BB962C8B-B14F-4D97-AF65-F5344CB8AC3E}">
        <p14:creationId xmlns:p14="http://schemas.microsoft.com/office/powerpoint/2010/main" val="477094491"/>
      </p:ext>
    </p:extLst>
  </p:cSld>
  <p:clrMapOvr>
    <a:masterClrMapping/>
  </p:clrMapOvr>
  <p:transition spd="slow" advTm="49342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Артикуляционная гимнастика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5112568" cy="482453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Для того чтобы ребёнок научился выговаривать трудные звуки, его язык и губы должны быть гибкими и  сильными,  длительно сохранять нужное положение, без особых усилий делать повторяющиеся переходы от одного положения к другому.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81766">
            <a:off x="5457062" y="2505368"/>
            <a:ext cx="3322712" cy="2736304"/>
          </a:xfrm>
        </p:spPr>
      </p:pic>
    </p:spTree>
    <p:extLst>
      <p:ext uri="{BB962C8B-B14F-4D97-AF65-F5344CB8AC3E}">
        <p14:creationId xmlns:p14="http://schemas.microsoft.com/office/powerpoint/2010/main" val="2720219064"/>
      </p:ext>
    </p:extLst>
  </p:cSld>
  <p:clrMapOvr>
    <a:masterClrMapping/>
  </p:clrMapOvr>
  <p:transition spd="slow" advTm="57206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Monotype Corsiva" pitchFamily="66" charset="0"/>
              </a:rPr>
              <a:t>Пальчиковая гимнастика</a:t>
            </a: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9345">
            <a:off x="177079" y="2413359"/>
            <a:ext cx="3312368" cy="280831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35896" y="1484784"/>
            <a:ext cx="5112568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озволяет</a:t>
            </a:r>
            <a:r>
              <a:rPr lang="ru-RU" sz="2800" dirty="0"/>
              <a:t>:</a:t>
            </a:r>
          </a:p>
          <a:p>
            <a:r>
              <a:rPr lang="ru-RU" sz="2800" dirty="0" smtClean="0"/>
              <a:t>стимулировать </a:t>
            </a:r>
            <a:r>
              <a:rPr lang="ru-RU" sz="2800" dirty="0"/>
              <a:t>действие речевых зон коры головного </a:t>
            </a:r>
            <a:r>
              <a:rPr lang="ru-RU" sz="2800" dirty="0" smtClean="0"/>
              <a:t>мозга;</a:t>
            </a:r>
            <a:endParaRPr lang="ru-RU" sz="2800" dirty="0"/>
          </a:p>
          <a:p>
            <a:r>
              <a:rPr lang="ru-RU" sz="2800" dirty="0" smtClean="0"/>
              <a:t>совершенствовать психические процессы;</a:t>
            </a:r>
            <a:endParaRPr lang="ru-RU" sz="2800" dirty="0"/>
          </a:p>
          <a:p>
            <a:r>
              <a:rPr lang="ru-RU" sz="2800" dirty="0" smtClean="0"/>
              <a:t>облегчить </a:t>
            </a:r>
            <a:r>
              <a:rPr lang="ru-RU" sz="2800" dirty="0"/>
              <a:t>усвоение навыков письма будущим школьникам;</a:t>
            </a:r>
          </a:p>
          <a:p>
            <a:r>
              <a:rPr lang="ru-RU" sz="2800" dirty="0" smtClean="0"/>
              <a:t>вызывать интерес </a:t>
            </a:r>
            <a:r>
              <a:rPr lang="ru-RU" sz="2800" dirty="0"/>
              <a:t>и яркий эмоциональный настрой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3279">
        <p:blinds dir="vert"/>
      </p:transition>
    </mc:Choice>
    <mc:Fallback xmlns="">
      <p:transition spd="slow" advTm="2327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Самомассаж 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038600" cy="44348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Оказывает </a:t>
            </a:r>
            <a:r>
              <a:rPr lang="ru-RU" dirty="0"/>
              <a:t>укрепляющее воздействие, повышает тонус, эластичность и сократительную способность мышц,  стимулирует деятельность нервных центров.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13655">
            <a:off x="4837017" y="2033829"/>
            <a:ext cx="3716256" cy="3028950"/>
          </a:xfrm>
        </p:spPr>
      </p:pic>
    </p:spTree>
    <p:extLst>
      <p:ext uri="{BB962C8B-B14F-4D97-AF65-F5344CB8AC3E}">
        <p14:creationId xmlns:p14="http://schemas.microsoft.com/office/powerpoint/2010/main" val="18926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4368">
        <p:dissolve/>
      </p:transition>
    </mc:Choice>
    <mc:Fallback xmlns="">
      <p:transition spd="slow" advTm="24368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Развитие мимических мышц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828" y="2771468"/>
            <a:ext cx="2390775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24920" y="1412776"/>
            <a:ext cx="5023544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 smtClean="0"/>
              <a:t>Цель мимической </a:t>
            </a:r>
            <a:r>
              <a:rPr lang="ru-RU" sz="2800" dirty="0"/>
              <a:t>гимнастики не только в тренировке мимических мышц. Главное, чего мы добиваемся, это «вырастить» нервную связь между головным мозгом и мимическими мышцами.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95683">
            <a:off x="467976" y="2401882"/>
            <a:ext cx="2968480" cy="261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47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1652">
        <p14:honeycomb/>
      </p:transition>
    </mc:Choice>
    <mc:Fallback xmlns="">
      <p:transition spd="slow" advTm="21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Развитие общей моторики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392488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Двигательная </a:t>
            </a:r>
            <a:r>
              <a:rPr lang="ru-RU" dirty="0"/>
              <a:t>активность как переключение на новую деятельность обеспечивает активный отдых, повышает работоспособность, предупреждает переутомление, способствует развитию подвижности нервных процессов, создаёт у детей уравновешенное нервно-психическое состояние. 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65572">
            <a:off x="5118225" y="2246790"/>
            <a:ext cx="3598160" cy="3028950"/>
          </a:xfrm>
        </p:spPr>
      </p:pic>
    </p:spTree>
    <p:extLst>
      <p:ext uri="{BB962C8B-B14F-4D97-AF65-F5344CB8AC3E}">
        <p14:creationId xmlns:p14="http://schemas.microsoft.com/office/powerpoint/2010/main" val="228875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7551">
        <p14:switch dir="r"/>
      </p:transition>
    </mc:Choice>
    <mc:Fallback xmlns="">
      <p:transition spd="slow" advTm="17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Развитие просодической стороны речи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rot="21410904">
            <a:off x="1612627" y="2346478"/>
            <a:ext cx="1461734" cy="215697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0898" y="1512706"/>
            <a:ext cx="4569574" cy="5084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Правильное </a:t>
            </a:r>
            <a:r>
              <a:rPr lang="ru-RU" sz="3000" dirty="0"/>
              <a:t>речевое дыхание обеспечивает нормальное звукообразование, создает условия для поддержания нормальной громкости речи, четкого соблюдения пауз, сохранения плавности речи и интонационной выразительности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85174">
            <a:off x="650039" y="1844824"/>
            <a:ext cx="324036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5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8660">
        <p14:prism/>
      </p:transition>
    </mc:Choice>
    <mc:Fallback xmlns="">
      <p:transition spd="slow" advTm="186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349577">
            <a:off x="-76459" y="892984"/>
            <a:ext cx="3842081" cy="2082495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latin typeface="Monotype Corsiva" pitchFamily="66" charset="0"/>
              </a:rPr>
              <a:t>Спасибо за внимание</a:t>
            </a:r>
            <a:endParaRPr lang="ru-RU" sz="5400" u="sng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0429523">
            <a:off x="2699844" y="1418435"/>
            <a:ext cx="2209800" cy="2179320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tx2"/>
                </a:solidFill>
                <a:latin typeface="Monotype Corsiva" pitchFamily="66" charset="0"/>
              </a:rPr>
              <a:t>!!!</a:t>
            </a:r>
            <a:endParaRPr lang="ru-RU" sz="5400" u="sng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082" b="18082"/>
          <a:stretch>
            <a:fillRect/>
          </a:stretch>
        </p:blipFill>
        <p:spPr>
          <a:xfrm rot="420000">
            <a:off x="3498236" y="1175446"/>
            <a:ext cx="4617720" cy="3931920"/>
          </a:xfrm>
        </p:spPr>
      </p:pic>
    </p:spTree>
    <p:extLst>
      <p:ext uri="{BB962C8B-B14F-4D97-AF65-F5344CB8AC3E}">
        <p14:creationId xmlns:p14="http://schemas.microsoft.com/office/powerpoint/2010/main" val="330627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227">
        <p14:vortex dir="r"/>
      </p:transition>
    </mc:Choice>
    <mc:Fallback xmlns="">
      <p:transition spd="slow" advTm="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215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Использование здоровьесберегающих технологий</vt:lpstr>
      <vt:lpstr>Презентация PowerPoint</vt:lpstr>
      <vt:lpstr>Артикуляционная гимнастика</vt:lpstr>
      <vt:lpstr>Пальчиковая гимнастика</vt:lpstr>
      <vt:lpstr>Самомассаж </vt:lpstr>
      <vt:lpstr>Развитие мимических мышц</vt:lpstr>
      <vt:lpstr>Развитие общей моторики</vt:lpstr>
      <vt:lpstr>Развитие просодической стороны речи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</dc:title>
  <dc:creator>Админ</dc:creator>
  <cp:lastModifiedBy>Миша</cp:lastModifiedBy>
  <cp:revision>9</cp:revision>
  <dcterms:created xsi:type="dcterms:W3CDTF">2012-02-03T15:54:56Z</dcterms:created>
  <dcterms:modified xsi:type="dcterms:W3CDTF">2012-03-22T07:46:35Z</dcterms:modified>
</cp:coreProperties>
</file>