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58" r:id="rId5"/>
    <p:sldId id="260" r:id="rId6"/>
    <p:sldId id="261" r:id="rId7"/>
    <p:sldId id="257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189D1-E6D3-4AD0-9974-A0CB43D0447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4B682-D49C-4BF1-AA3F-AFA110E9E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208279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«И дверь распахну я на солнечный блеск»  И.Бунин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dmin\Рабочий стол\Люба\Картинки\Картинки\Картинки 23\1039570071287860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2143125"/>
            <a:ext cx="7072361" cy="3983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HEK\pn_019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5143536" cy="5724257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143240" y="6000768"/>
            <a:ext cx="4350550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Н. А. Некрасов.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0" y="64293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HEK\b5g0506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87954"/>
            <a:ext cx="5214974" cy="389320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14678" y="4071942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Литературно-мемориальный музей Н. А. Некрасова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\Рабочий стол\HEK\nekr1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42852"/>
            <a:ext cx="3731976" cy="278608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429124" y="3000372"/>
            <a:ext cx="3571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Иллюстрация к поэме Н.А. Некрасова «Кому на Руси жить хорошо».</a:t>
            </a:r>
          </a:p>
        </p:txBody>
      </p:sp>
      <p:pic>
        <p:nvPicPr>
          <p:cNvPr id="4" name="Picture 6" descr="C:\Documents and Settings\Admin\Рабочий стол\HEK\nekr3i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105" y="1142984"/>
            <a:ext cx="3362763" cy="374242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4929198"/>
            <a:ext cx="3429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Иллюстрация к поэме Н.А. Некрасова «Мороз, Красный нос». Художник И.С. Глазунов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Admin\Рабочий стол\HEK\nekr2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6595"/>
            <a:ext cx="5143536" cy="572425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5929330"/>
            <a:ext cx="5429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Некрасов в период «Последних песен». Художник И.Н. Крамской.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b_007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4500594" cy="50087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5572140"/>
            <a:ext cx="4262705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К. Д. Бальмонт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0562" y="1000108"/>
            <a:ext cx="392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«Поэт с утренней душой»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                      А.Блок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Admin\Рабочий стол\pb_308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85728"/>
            <a:ext cx="4500594" cy="500872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786182" y="5214950"/>
            <a:ext cx="3454600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И. А. Бунин.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3429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«Детей он любил органически – так же, как любил жизнь»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Т.Муравьева - Логинова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Documents and Settings\Admin\Рабочий стол\bun12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3500462" cy="38956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4214818"/>
            <a:ext cx="3571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Памятник И. А. Бунину в Ельце. Здесь писатель учился в местной гимназии.</a:t>
            </a:r>
          </a:p>
        </p:txBody>
      </p:sp>
      <p:pic>
        <p:nvPicPr>
          <p:cNvPr id="4" name="Picture 5" descr="C:\Documents and Settings\Admin\Рабочий стол\5be0037i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14290"/>
            <a:ext cx="3571900" cy="39751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14876" y="4357694"/>
            <a:ext cx="3857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Памятник И. Бунину установлен на родине писателя, в Воронеже.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500174"/>
            <a:ext cx="80724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«…Голубое основанье, 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Золотое острие…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Сердцем помню только детство, Все другое – не мое.»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                              И.Бунин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149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«И дверь распахну я на солнечный блеск»  И.Бунин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Миша</cp:lastModifiedBy>
  <cp:revision>12</cp:revision>
  <dcterms:created xsi:type="dcterms:W3CDTF">2010-11-19T14:57:01Z</dcterms:created>
  <dcterms:modified xsi:type="dcterms:W3CDTF">2012-03-22T08:14:02Z</dcterms:modified>
</cp:coreProperties>
</file>