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116-53FF-4B77-AAFD-6BBF2A8790F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98C-3C9A-4193-B1EF-F5595BB5A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116-53FF-4B77-AAFD-6BBF2A8790F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98C-3C9A-4193-B1EF-F5595BB5A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116-53FF-4B77-AAFD-6BBF2A8790F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98C-3C9A-4193-B1EF-F5595BB5A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116-53FF-4B77-AAFD-6BBF2A8790F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98C-3C9A-4193-B1EF-F5595BB5A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116-53FF-4B77-AAFD-6BBF2A8790F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98C-3C9A-4193-B1EF-F5595BB5A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116-53FF-4B77-AAFD-6BBF2A8790F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98C-3C9A-4193-B1EF-F5595BB5A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116-53FF-4B77-AAFD-6BBF2A8790F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98C-3C9A-4193-B1EF-F5595BB5A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116-53FF-4B77-AAFD-6BBF2A8790F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98C-3C9A-4193-B1EF-F5595BB5A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116-53FF-4B77-AAFD-6BBF2A8790F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98C-3C9A-4193-B1EF-F5595BB5A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116-53FF-4B77-AAFD-6BBF2A8790F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98C-3C9A-4193-B1EF-F5595BB5A6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1116-53FF-4B77-AAFD-6BBF2A8790F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39B98C-3C9A-4193-B1EF-F5595BB5A6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581116-53FF-4B77-AAFD-6BBF2A8790FE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39B98C-3C9A-4193-B1EF-F5595BB5A61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Репортаж как жанр публицистики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7554" y="428604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7772400" cy="4822332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« Быть журналистом- значит не только ездить, смотреть, отбирать, писать- это значит особым образом жить».   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М. Кольцов.                                                         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« Многие и многие русские писатели отдавали репортажу много сил, внимания и находчивости».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В. Гиляровский. </a:t>
            </a: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>
              <a:effectLst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7772400" cy="4822308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Репортаж 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 англ. </a:t>
            </a:r>
            <a:r>
              <a:rPr lang="ru-RU" sz="28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report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-сообщать </a:t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1) работа репортера; </a:t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2) сообщение о событиях дня, оперативная информация (в печати, по радио или телевидению). </a:t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Репортер 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 сотрудник газеты, журнала, радио, кино, телевидения, доставляющий сведения о текущих событиях и происшествиях.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15370" cy="5108084"/>
          </a:xfrm>
        </p:spPr>
        <p:txBody>
          <a:bodyPr/>
          <a:lstStyle/>
          <a:p>
            <a:r>
              <a:rPr lang="ru-RU" sz="3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Различают несколько видов репортажа:</a:t>
            </a:r>
            <a:br>
              <a:rPr lang="ru-RU" sz="3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) репортаж, носящий информационный                    </a:t>
            </a:r>
            <a:br>
              <a:rPr lang="ru-RU" sz="3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характер;</a:t>
            </a:r>
            <a:br>
              <a:rPr lang="ru-RU" sz="3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br>
              <a:rPr lang="ru-RU" sz="3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б) оперативный, где авторы сообщают</a:t>
            </a:r>
            <a:br>
              <a:rPr lang="ru-RU" sz="3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читателю о том, что они видели и слышали;</a:t>
            </a:r>
            <a:br>
              <a:rPr lang="ru-RU" sz="3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br>
              <a:rPr lang="ru-RU" sz="3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в) фоторепортажи.</a:t>
            </a: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358246" cy="6215082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Требования 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к репортажу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1. Репортаж пишется с места события.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2. Не каждое событие можно отразить в форме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репортажа, для репортажа характерна динамика.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3. Репортаж должен содержать элемент новизны.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4. Репортаж от начала до конца проникнут авторским  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я». 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Репортер- 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очевидец события.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5. Для репортажа избираются темы яркие,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героические, имеющие познавательное значение.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6. Репортер приводит такие подробности, которые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невозможно взять из документов.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7. Интересный репортаж содержит не только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повествование, но и диалог, картинное описание   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эпизодов, характеристику героев.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8. Особенность репортажа: показ хода события в  той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последовательности, как оно происходило, с  авторской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оценкой. </a:t>
            </a:r>
            <a:endParaRPr lang="ru-RU" sz="24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929718" cy="5608174"/>
          </a:xfrm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Текст №1. 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Радуга игрушек.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Выставочный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зал художественного музея расцвел всеми цветами радуги. 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Здесь устроена выставка работ мастерицы дымковской глиняной игрушки, лауреата Государственной премии РСФСР имени И.Репина Зои Васильевны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Пенсиной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центре зала большая композиция игрушек на тему пушкинской «Сказки о царе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Салтане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». Внимание посетителей привлекают такие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 как «Многодетная мать», «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Уржумская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ярмарка», «Катание с горки». 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На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выставке сотни игрушек, сделанных мастерицей в довоенные и послевоенные годы. Её произведения экспонировались на выставках 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 Москве, Ленинграде, других городах нашей страны, а так же 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на международных выставках в Канаде и Японии. </a:t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40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лет отдала Зоя Васильевна самобытному русскому искусству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расписной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глиняной игрушки ... </a:t>
            </a:r>
            <a:r>
              <a:rPr lang="ru-RU" sz="1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429684" cy="6179678"/>
          </a:xfrm>
        </p:spPr>
        <p:txBody>
          <a:bodyPr/>
          <a:lstStyle/>
          <a:p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Текст №2. </a:t>
            </a:r>
            <a:b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 Владимир Юрьевич, в каких фильмах вы снимались? </a:t>
            </a:r>
            <a:b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 «Место встречи изменить нельзя», «Пираты ХХ века», «Приключения </a:t>
            </a:r>
            <a:b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Тома </a:t>
            </a:r>
            <a:r>
              <a:rPr lang="ru-RU" sz="16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Сойера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». </a:t>
            </a:r>
            <a:b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Пригодилась ли вам профессия каскадера в повседневной жизни? </a:t>
            </a:r>
            <a:b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 Да. Однажды в Одессе я спас четырехлетнюю девочку. Она вышла на </a:t>
            </a:r>
            <a:b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трассу. На неё летела машина. Я схватила девочку, подпрыгнул, упал на каток, скатился с него, крепко прижав малышку к себе. </a:t>
            </a:r>
            <a:b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 Текст №3. </a:t>
            </a:r>
            <a:b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Русский 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музей с парадного подъезда. </a:t>
            </a:r>
            <a:b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Сегодня 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на площади Искусств в Санкт-Петербурге возле великолепной решетки Михайловского дворца происходит величественная церемония символического открытия дверей Государственного Русского музея </a:t>
            </a:r>
            <a:b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во второе столетие. </a:t>
            </a:r>
            <a:b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Одновременно 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 Санкт-Петербургском государственном академическом театре оперы и балета имени Мусоргского проходит торжественное собрание, посвященное 100-летию музея. Под сводами театра звучат тысячи слов восхищения перед этой великолепной сокровищницей национального искусства. </a:t>
            </a:r>
            <a:b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Сегодня 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вход в музей бесплатный. И первым сюрпризом для пришедших станет до неузнаваемости преображенный подвальный вестибюль, новый классовый зал, гардероб. Приятно удивят посетителей и новое кафе, и магазин по продаже сувениров и прекрасных художественных изделий, выпущенных к юбилею музея. Во второе столетие он вступает преображенным и похорошевшим.</a:t>
            </a:r>
            <a:endParaRPr lang="ru-RU" sz="16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/>
          <p:cNvSpPr>
            <a:spLocks noGrp="1"/>
          </p:cNvSpPr>
          <p:nvPr>
            <p:ph type="title"/>
          </p:nvPr>
        </p:nvSpPr>
        <p:spPr>
          <a:xfrm>
            <a:off x="214282" y="857232"/>
            <a:ext cx="8929718" cy="5214950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Памятка-справочник </a:t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1. Повествование в репортаже ведется так, чтобы читатель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наглядно представил событие в его движении и развитии.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2. В репортаже обычно дается оценка события, содержится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публицистическое обобщение, авторское раздумье.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3. Присутствие автора может выражаться отчетливо через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использование местоимений я, мы, а может быть и скрытым.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4. Обычно последовательность рассказа соответствует 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последовательности событий. Но иногда с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целью повышения, 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интереса читателя к событию автор может начать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повествование с конца, с какого-либо разговора о событии, </a:t>
            </a:r>
            <a:b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включая  диалоги.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>
            <a:spLocks noGrp="1"/>
          </p:cNvSpPr>
          <p:nvPr>
            <p:ph type="title"/>
          </p:nvPr>
        </p:nvSpPr>
        <p:spPr>
          <a:xfrm>
            <a:off x="500034" y="1000108"/>
            <a:ext cx="7772400" cy="5322398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Памятка «Основные приметы жанра</a:t>
            </a:r>
            <a:br>
              <a:rPr lang="ru-RU" sz="3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репортажа» </a:t>
            </a:r>
            <a:br>
              <a:rPr lang="ru-RU" sz="36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1. Ведение изложения от первого лица. </a:t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2. Открытое присутствие автора,            </a:t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живость и эмоциональность  </a:t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рассказа, яркая </a:t>
            </a:r>
            <a:r>
              <a:rPr lang="ru-RU" sz="28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оценочность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Документализм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 объективная точность. </a:t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4. Эскизность речи, включение описаний и </a:t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диалогов. </a:t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5. Проявление индивидуальной, авторской </a:t>
            </a:r>
            <a:b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манеры письма.</a:t>
            </a:r>
            <a:endParaRPr lang="ru-RU" sz="28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38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Репортаж как жанр публицистики</vt:lpstr>
      <vt:lpstr>       « Быть журналистом- значит не только ездить, смотреть, отбирать, писать- это значит особым образом жить».                                                                        М. Кольцов.                                                             « Многие и многие русские писатели отдавали репортажу много сил, внимания и находчивости».                                                                    В. Гиляровский.   </vt:lpstr>
      <vt:lpstr>Репортаж - англ. report -сообщать  1) работа репортера;  2) сообщение о событиях дня, оперативная информация (в печати, по радио или телевидению).   Репортер - сотрудник газеты, журнала, радио, кино, телевидения, доставляющий сведения о текущих событиях и происшествиях.  </vt:lpstr>
      <vt:lpstr>Различают несколько видов репортажа:           а) репортаж, носящий информационный                         характер;                   б) оперативный, где авторы сообщают     читателю о том, что они видели и слышали;                   в) фоторепортажи. </vt:lpstr>
      <vt:lpstr>                       Требования к репортажу  1. Репортаж пишется с места события.  2. Не каждое событие можно отразить в форме     репортажа, для репортажа характерна динамика.  3. Репортаж должен содержать элемент новизны.  4. Репортаж от начала до конца проникнут авторским  «я».       Репортер- очевидец события. 5. Для репортажа избираются темы яркие,      героические, имеющие познавательное значение.  6. Репортер приводит такие подробности, которые      невозможно взять из документов. 7. Интересный репортаж содержит не только      повествование, но и диалог, картинное описание         эпизодов, характеристику героев. 8. Особенность репортажа: показ хода события в  той      последовательности, как оно происходило, с  авторской     оценкой. </vt:lpstr>
      <vt:lpstr> Текст №1.                                                 Радуга игрушек.      Выставочный зал художественного музея расцвел всеми цветами радуги.  Здесь устроена выставка работ мастерицы дымковской глиняной игрушки, лауреата Государственной премии РСФСР имени И.Репина Зои Васильевны Пенсиной.       В центре зала большая композиция игрушек на тему пушкинской «Сказки о царе Салтане». Внимание посетителей привлекают такие  работы, как «Многодетная мать», «Уржумская ярмарка», «Катание с горки».       На выставке сотни игрушек, сделанных мастерицей в довоенные и послевоенные годы. Её произведения экспонировались на выставках  в Москве, Ленинграде, других городах нашей страны, а так же  на международных выставках в Канаде и Японии.       40 лет отдала Зоя Васильевна самобытному русскому искусству  расписной глиняной игрушки ...      </vt:lpstr>
      <vt:lpstr>Текст №2.  - Владимир Юрьевич, в каких фильмах вы снимались?  - «Место встречи изменить нельзя», «Пираты ХХ века», «Приключения  Тома Сойера».   - Пригодилась ли вам профессия каскадера в повседневной жизни?  - Да. Однажды в Одессе я спас четырехлетнюю девочку. Она вышла на  трассу. На неё летела машина. Я схватила девочку, подпрыгнул, упал на каток, скатился с него, крепко прижав малышку к себе.     Текст №3.                                      Русский музей с парадного подъезда.        Сегодня на площади Искусств в Санкт-Петербурге возле великолепной решетки Михайловского дворца происходит величественная церемония символического открытия дверей Государственного Русского музея  во второе столетие.        Одновременно в Санкт-Петербургском государственном академическом театре оперы и балета имени Мусоргского проходит торжественное собрание, посвященное 100-летию музея. Под сводами театра звучат тысячи слов восхищения перед этой великолепной сокровищницей национального искусства.        Сегодня вход в музей бесплатный. И первым сюрпризом для пришедших станет до неузнаваемости преображенный подвальный вестибюль, новый классовый зал, гардероб. Приятно удивят посетителей и новое кафе, и магазин по продаже сувениров и прекрасных художественных изделий, выпущенных к юбилею музея. Во второе столетие он вступает преображенным и похорошевшим.</vt:lpstr>
      <vt:lpstr>                               Памятка-справочник   1. Повествование в репортаже ведется так, чтобы читатель      наглядно представил событие в его движении и развитии.  2. В репортаже обычно дается оценка события, содержится      публицистическое обобщение, авторское раздумье.  3. Присутствие автора может выражаться отчетливо через      использование местоимений я, мы, а может быть и скрытым.  4. Обычно последовательность рассказа соответствует       последовательности событий. Но иногда с целью повышения,      интереса читателя к событию автор может начать       повествование с конца, с какого-либо разговора о событии,      включая  диалоги.   </vt:lpstr>
      <vt:lpstr>Памятка «Основные приметы жанра                       репортажа»   1. Ведение изложения от первого лица.  2. Открытое присутствие автора,                живость и эмоциональность      рассказа, яркая оценочность. 3. Документализм, объективная точность.  4. Эскизность речи, включение описаний и      диалогов.  5. Проявление индивидуальной, авторской      манеры письма.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Репортаж как жанр публицистики</dc:title>
  <dc:creator>ФАНИЯ</dc:creator>
  <cp:lastModifiedBy>ФАНИЯ</cp:lastModifiedBy>
  <cp:revision>10</cp:revision>
  <dcterms:created xsi:type="dcterms:W3CDTF">2012-01-26T05:40:28Z</dcterms:created>
  <dcterms:modified xsi:type="dcterms:W3CDTF">2012-01-26T09:01:13Z</dcterms:modified>
</cp:coreProperties>
</file>