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2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3A936-6319-4C5C-9FD9-2377D5495DD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A1E875-AEF7-445B-9E31-757EE555E8AA}">
      <dgm:prSet phldrT="[Текст]" custT="1"/>
      <dgm:spPr/>
      <dgm:t>
        <a:bodyPr/>
        <a:lstStyle/>
        <a:p>
          <a:r>
            <a:rPr lang="ru-RU" sz="1400" dirty="0" smtClean="0"/>
            <a:t>Опознавать языковые единицы, проводить различные виды их анализа</a:t>
          </a:r>
          <a:endParaRPr lang="ru-RU" sz="1400" dirty="0"/>
        </a:p>
      </dgm:t>
    </dgm:pt>
    <dgm:pt modelId="{0EC80CD7-89ED-452C-B012-DFC6AE94EA11}" type="parTrans" cxnId="{27FDEAC9-09F8-4B42-891B-7CB6AFACF059}">
      <dgm:prSet/>
      <dgm:spPr/>
      <dgm:t>
        <a:bodyPr/>
        <a:lstStyle/>
        <a:p>
          <a:endParaRPr lang="ru-RU"/>
        </a:p>
      </dgm:t>
    </dgm:pt>
    <dgm:pt modelId="{DB98375B-1A0C-481D-B3EF-2A4003888297}" type="sibTrans" cxnId="{27FDEAC9-09F8-4B42-891B-7CB6AFACF059}">
      <dgm:prSet/>
      <dgm:spPr/>
      <dgm:t>
        <a:bodyPr/>
        <a:lstStyle/>
        <a:p>
          <a:endParaRPr lang="ru-RU"/>
        </a:p>
      </dgm:t>
    </dgm:pt>
    <dgm:pt modelId="{033CB030-7651-43D8-AF43-FF2BC8A4EBB5}">
      <dgm:prSet phldrT="[Текст]" custT="1"/>
      <dgm:spPr/>
      <dgm:t>
        <a:bodyPr/>
        <a:lstStyle/>
        <a:p>
          <a:r>
            <a:rPr lang="ru-RU" sz="1200" dirty="0" smtClean="0"/>
            <a:t>фонетический</a:t>
          </a:r>
          <a:endParaRPr lang="ru-RU" sz="1200" dirty="0"/>
        </a:p>
      </dgm:t>
    </dgm:pt>
    <dgm:pt modelId="{38ECEA87-BC8E-4B94-A7C1-D92AC3897418}" type="parTrans" cxnId="{2A192890-D3FE-485B-A426-540F1C145B85}">
      <dgm:prSet/>
      <dgm:spPr/>
      <dgm:t>
        <a:bodyPr/>
        <a:lstStyle/>
        <a:p>
          <a:endParaRPr lang="ru-RU"/>
        </a:p>
      </dgm:t>
    </dgm:pt>
    <dgm:pt modelId="{786F2DC5-AC38-4882-8FE5-0DCB3A75B19B}" type="sibTrans" cxnId="{2A192890-D3FE-485B-A426-540F1C145B85}">
      <dgm:prSet/>
      <dgm:spPr/>
      <dgm:t>
        <a:bodyPr/>
        <a:lstStyle/>
        <a:p>
          <a:endParaRPr lang="ru-RU"/>
        </a:p>
      </dgm:t>
    </dgm:pt>
    <dgm:pt modelId="{27584BC9-825F-452C-B9EB-2B34FD3A5F65}">
      <dgm:prSet phldrT="[Текст]" custT="1"/>
      <dgm:spPr/>
      <dgm:t>
        <a:bodyPr/>
        <a:lstStyle/>
        <a:p>
          <a:r>
            <a:rPr lang="ru-RU" sz="1400" dirty="0" smtClean="0"/>
            <a:t>Определять тему, основную мысль текста</a:t>
          </a:r>
          <a:endParaRPr lang="ru-RU" sz="1400" dirty="0"/>
        </a:p>
      </dgm:t>
    </dgm:pt>
    <dgm:pt modelId="{5504B38B-2101-426D-8A4E-AAA0F26E9674}" type="parTrans" cxnId="{AF2EA9A7-B5D9-4CD1-81EE-81E78D5EFE73}">
      <dgm:prSet/>
      <dgm:spPr/>
      <dgm:t>
        <a:bodyPr/>
        <a:lstStyle/>
        <a:p>
          <a:endParaRPr lang="ru-RU"/>
        </a:p>
      </dgm:t>
    </dgm:pt>
    <dgm:pt modelId="{20E68ADB-8302-434C-851F-89CDA094E358}" type="sibTrans" cxnId="{AF2EA9A7-B5D9-4CD1-81EE-81E78D5EFE73}">
      <dgm:prSet/>
      <dgm:spPr/>
      <dgm:t>
        <a:bodyPr/>
        <a:lstStyle/>
        <a:p>
          <a:endParaRPr lang="ru-RU"/>
        </a:p>
      </dgm:t>
    </dgm:pt>
    <dgm:pt modelId="{9B34047A-FADC-4A80-AA20-691A518F4C6B}">
      <dgm:prSet phldrT="[Текст]" custT="1"/>
      <dgm:spPr/>
      <dgm:t>
        <a:bodyPr/>
        <a:lstStyle/>
        <a:p>
          <a:r>
            <a:rPr lang="ru-RU" sz="1200" dirty="0" smtClean="0"/>
            <a:t>5 класс – основные признаки текста: тема, основная мысль, законченность, грамматическая связь предложений  </a:t>
          </a:r>
          <a:endParaRPr lang="ru-RU" sz="1200" dirty="0"/>
        </a:p>
      </dgm:t>
    </dgm:pt>
    <dgm:pt modelId="{FBBAFCC7-BC95-4324-9A37-0368EF12114E}" type="parTrans" cxnId="{B63F50A0-57AB-45B2-9B8D-09FBEC302AE4}">
      <dgm:prSet/>
      <dgm:spPr/>
      <dgm:t>
        <a:bodyPr/>
        <a:lstStyle/>
        <a:p>
          <a:endParaRPr lang="ru-RU"/>
        </a:p>
      </dgm:t>
    </dgm:pt>
    <dgm:pt modelId="{02E49EBA-E648-4F60-ACD6-EDC38E78E080}" type="sibTrans" cxnId="{B63F50A0-57AB-45B2-9B8D-09FBEC302AE4}">
      <dgm:prSet/>
      <dgm:spPr/>
      <dgm:t>
        <a:bodyPr/>
        <a:lstStyle/>
        <a:p>
          <a:endParaRPr lang="ru-RU"/>
        </a:p>
      </dgm:t>
    </dgm:pt>
    <dgm:pt modelId="{52F47EFB-0BA4-4586-9289-D65A1BE93950}">
      <dgm:prSet phldrT="[Текст]" custT="1"/>
      <dgm:spPr/>
      <dgm:t>
        <a:bodyPr/>
        <a:lstStyle/>
        <a:p>
          <a:r>
            <a:rPr lang="ru-RU" sz="1400" dirty="0" smtClean="0"/>
            <a:t>Определять функционально-смысловой тип текста</a:t>
          </a:r>
          <a:endParaRPr lang="ru-RU" sz="1400" dirty="0"/>
        </a:p>
      </dgm:t>
    </dgm:pt>
    <dgm:pt modelId="{A7D9B113-E9A4-41EF-A483-BAA0ED008ACC}" type="parTrans" cxnId="{405AC9B3-0929-4719-9DF3-181C22AB0C82}">
      <dgm:prSet/>
      <dgm:spPr/>
      <dgm:t>
        <a:bodyPr/>
        <a:lstStyle/>
        <a:p>
          <a:endParaRPr lang="ru-RU"/>
        </a:p>
      </dgm:t>
    </dgm:pt>
    <dgm:pt modelId="{3B9A7208-8A52-433B-80C4-08723E91AFDE}" type="sibTrans" cxnId="{405AC9B3-0929-4719-9DF3-181C22AB0C82}">
      <dgm:prSet/>
      <dgm:spPr/>
      <dgm:t>
        <a:bodyPr/>
        <a:lstStyle/>
        <a:p>
          <a:endParaRPr lang="ru-RU"/>
        </a:p>
      </dgm:t>
    </dgm:pt>
    <dgm:pt modelId="{CB706253-23B3-478F-B876-52B68A9B2C5F}">
      <dgm:prSet phldrT="[Текст]" custT="1"/>
      <dgm:spPr/>
      <dgm:t>
        <a:bodyPr/>
        <a:lstStyle/>
        <a:p>
          <a:r>
            <a:rPr lang="ru-RU" sz="1200" dirty="0" smtClean="0"/>
            <a:t>5 класс: типы речи</a:t>
          </a:r>
          <a:endParaRPr lang="ru-RU" sz="1200" dirty="0"/>
        </a:p>
      </dgm:t>
    </dgm:pt>
    <dgm:pt modelId="{374C6CF6-B63A-4752-8110-E9A52612664C}" type="parTrans" cxnId="{D7B11AA3-4471-425F-BB46-FFE52CA9E5FA}">
      <dgm:prSet/>
      <dgm:spPr/>
      <dgm:t>
        <a:bodyPr/>
        <a:lstStyle/>
        <a:p>
          <a:endParaRPr lang="ru-RU"/>
        </a:p>
      </dgm:t>
    </dgm:pt>
    <dgm:pt modelId="{0116325C-F713-43CD-8274-806003FD7DB2}" type="sibTrans" cxnId="{D7B11AA3-4471-425F-BB46-FFE52CA9E5FA}">
      <dgm:prSet/>
      <dgm:spPr/>
      <dgm:t>
        <a:bodyPr/>
        <a:lstStyle/>
        <a:p>
          <a:endParaRPr lang="ru-RU"/>
        </a:p>
      </dgm:t>
    </dgm:pt>
    <dgm:pt modelId="{5B5DE89B-2AE1-4A49-8625-CC9BE108A6C8}">
      <dgm:prSet phldrT="[Текст]" custT="1"/>
      <dgm:spPr/>
      <dgm:t>
        <a:bodyPr/>
        <a:lstStyle/>
        <a:p>
          <a:r>
            <a:rPr lang="ru-RU" sz="1400" dirty="0" smtClean="0"/>
            <a:t>Определять стиль речи</a:t>
          </a:r>
          <a:endParaRPr lang="ru-RU" sz="1400" dirty="0"/>
        </a:p>
      </dgm:t>
    </dgm:pt>
    <dgm:pt modelId="{C37B6340-791F-4E27-A968-4E94B152DC66}" type="parTrans" cxnId="{00029A49-1CFA-4778-959B-72FB0D175652}">
      <dgm:prSet/>
      <dgm:spPr/>
      <dgm:t>
        <a:bodyPr/>
        <a:lstStyle/>
        <a:p>
          <a:endParaRPr lang="ru-RU"/>
        </a:p>
      </dgm:t>
    </dgm:pt>
    <dgm:pt modelId="{5DCB978C-98C0-4328-91E3-0AE52643D3AE}" type="sibTrans" cxnId="{00029A49-1CFA-4778-959B-72FB0D175652}">
      <dgm:prSet/>
      <dgm:spPr/>
      <dgm:t>
        <a:bodyPr/>
        <a:lstStyle/>
        <a:p>
          <a:endParaRPr lang="ru-RU"/>
        </a:p>
      </dgm:t>
    </dgm:pt>
    <dgm:pt modelId="{9CD0C659-A5DE-4498-9F8C-94E45A5BAB07}">
      <dgm:prSet phldrT="[Текст]" custT="1"/>
      <dgm:spPr/>
      <dgm:t>
        <a:bodyPr/>
        <a:lstStyle/>
        <a:p>
          <a:r>
            <a:rPr lang="ru-RU" sz="1000" dirty="0" smtClean="0"/>
            <a:t>5:пометы, указывающие на стилистическую окраску слова, речевая ситуация</a:t>
          </a:r>
          <a:endParaRPr lang="ru-RU" sz="1000" dirty="0"/>
        </a:p>
      </dgm:t>
    </dgm:pt>
    <dgm:pt modelId="{18D35FAC-F808-4B9F-B3E7-5431E6A1B951}" type="parTrans" cxnId="{59907856-DDA7-47AB-9CD1-0264F0D913B4}">
      <dgm:prSet/>
      <dgm:spPr/>
      <dgm:t>
        <a:bodyPr/>
        <a:lstStyle/>
        <a:p>
          <a:endParaRPr lang="ru-RU"/>
        </a:p>
      </dgm:t>
    </dgm:pt>
    <dgm:pt modelId="{1B07E77B-4BC4-476A-AD3E-663050649EEC}" type="sibTrans" cxnId="{59907856-DDA7-47AB-9CD1-0264F0D913B4}">
      <dgm:prSet/>
      <dgm:spPr/>
      <dgm:t>
        <a:bodyPr/>
        <a:lstStyle/>
        <a:p>
          <a:endParaRPr lang="ru-RU"/>
        </a:p>
      </dgm:t>
    </dgm:pt>
    <dgm:pt modelId="{0838A9D8-4FFE-4444-8384-A511500E1D78}">
      <dgm:prSet phldrT="[Текст]" custT="1"/>
      <dgm:spPr/>
      <dgm:t>
        <a:bodyPr/>
        <a:lstStyle/>
        <a:p>
          <a:r>
            <a:rPr lang="ru-RU" sz="1200" dirty="0" smtClean="0"/>
            <a:t>морфологический</a:t>
          </a:r>
          <a:endParaRPr lang="ru-RU" sz="1200" dirty="0"/>
        </a:p>
      </dgm:t>
    </dgm:pt>
    <dgm:pt modelId="{8182DE8D-E0B0-4167-9FF4-15810D17F681}" type="parTrans" cxnId="{16531B48-6E64-4340-A864-2FE870469801}">
      <dgm:prSet/>
      <dgm:spPr/>
      <dgm:t>
        <a:bodyPr/>
        <a:lstStyle/>
        <a:p>
          <a:endParaRPr lang="ru-RU"/>
        </a:p>
      </dgm:t>
    </dgm:pt>
    <dgm:pt modelId="{7EC73A32-09A0-499F-92EB-CD81A79441BC}" type="sibTrans" cxnId="{16531B48-6E64-4340-A864-2FE870469801}">
      <dgm:prSet/>
      <dgm:spPr/>
      <dgm:t>
        <a:bodyPr/>
        <a:lstStyle/>
        <a:p>
          <a:endParaRPr lang="ru-RU"/>
        </a:p>
      </dgm:t>
    </dgm:pt>
    <dgm:pt modelId="{6BC423D9-B8BD-40A3-A220-37DD7631AF68}">
      <dgm:prSet phldrT="[Текст]" custT="1"/>
      <dgm:spPr/>
      <dgm:t>
        <a:bodyPr/>
        <a:lstStyle/>
        <a:p>
          <a:r>
            <a:rPr lang="ru-RU" sz="1200" dirty="0" smtClean="0"/>
            <a:t>орфоэпический</a:t>
          </a:r>
          <a:endParaRPr lang="ru-RU" sz="1200" dirty="0"/>
        </a:p>
      </dgm:t>
    </dgm:pt>
    <dgm:pt modelId="{CFDE64CB-12D3-4544-81D7-99BF994FDC42}" type="parTrans" cxnId="{58FC5253-DCBA-4B24-9678-4FAF9C8AE3A6}">
      <dgm:prSet/>
      <dgm:spPr/>
      <dgm:t>
        <a:bodyPr/>
        <a:lstStyle/>
        <a:p>
          <a:endParaRPr lang="ru-RU"/>
        </a:p>
      </dgm:t>
    </dgm:pt>
    <dgm:pt modelId="{A1758247-AE29-4394-99CA-8515F20EA381}" type="sibTrans" cxnId="{58FC5253-DCBA-4B24-9678-4FAF9C8AE3A6}">
      <dgm:prSet/>
      <dgm:spPr/>
      <dgm:t>
        <a:bodyPr/>
        <a:lstStyle/>
        <a:p>
          <a:endParaRPr lang="ru-RU"/>
        </a:p>
      </dgm:t>
    </dgm:pt>
    <dgm:pt modelId="{93018595-75B6-4FAA-A8C8-ECC2383B2826}">
      <dgm:prSet phldrT="[Текст]" custT="1"/>
      <dgm:spPr/>
      <dgm:t>
        <a:bodyPr/>
        <a:lstStyle/>
        <a:p>
          <a:r>
            <a:rPr lang="ru-RU" sz="1200" dirty="0" smtClean="0"/>
            <a:t>орфографический</a:t>
          </a:r>
          <a:endParaRPr lang="ru-RU" sz="1200" dirty="0"/>
        </a:p>
      </dgm:t>
    </dgm:pt>
    <dgm:pt modelId="{18D9DC39-F916-4BCB-B41F-7AA1AFE8757A}" type="parTrans" cxnId="{91B65AB0-A9E5-46A4-9487-EF504335129E}">
      <dgm:prSet/>
      <dgm:spPr/>
      <dgm:t>
        <a:bodyPr/>
        <a:lstStyle/>
        <a:p>
          <a:endParaRPr lang="ru-RU"/>
        </a:p>
      </dgm:t>
    </dgm:pt>
    <dgm:pt modelId="{43573592-65B3-4DF0-8CBA-B1BFE4B8FBC7}" type="sibTrans" cxnId="{91B65AB0-A9E5-46A4-9487-EF504335129E}">
      <dgm:prSet/>
      <dgm:spPr/>
      <dgm:t>
        <a:bodyPr/>
        <a:lstStyle/>
        <a:p>
          <a:endParaRPr lang="ru-RU"/>
        </a:p>
      </dgm:t>
    </dgm:pt>
    <dgm:pt modelId="{0F5A68B7-970A-45EA-A4E5-0AA7B292DBA2}">
      <dgm:prSet phldrT="[Текст]" custT="1"/>
      <dgm:spPr/>
      <dgm:t>
        <a:bodyPr/>
        <a:lstStyle/>
        <a:p>
          <a:r>
            <a:rPr lang="ru-RU" sz="1200" dirty="0" smtClean="0"/>
            <a:t>морфемный</a:t>
          </a:r>
          <a:endParaRPr lang="ru-RU" sz="1200" dirty="0"/>
        </a:p>
      </dgm:t>
    </dgm:pt>
    <dgm:pt modelId="{986F7872-CB0C-4D65-9F01-44B876AC8ABD}" type="parTrans" cxnId="{552A00D7-486D-47EB-8BA6-8F9708ACEE9E}">
      <dgm:prSet/>
      <dgm:spPr/>
      <dgm:t>
        <a:bodyPr/>
        <a:lstStyle/>
        <a:p>
          <a:endParaRPr lang="ru-RU"/>
        </a:p>
      </dgm:t>
    </dgm:pt>
    <dgm:pt modelId="{6C4DA895-C89F-454A-BE86-3855E230BFE1}" type="sibTrans" cxnId="{552A00D7-486D-47EB-8BA6-8F9708ACEE9E}">
      <dgm:prSet/>
      <dgm:spPr/>
      <dgm:t>
        <a:bodyPr/>
        <a:lstStyle/>
        <a:p>
          <a:endParaRPr lang="ru-RU"/>
        </a:p>
      </dgm:t>
    </dgm:pt>
    <dgm:pt modelId="{37181ED7-EA92-4595-BDC7-E9E777A1F095}">
      <dgm:prSet phldrT="[Текст]" custT="1"/>
      <dgm:spPr/>
      <dgm:t>
        <a:bodyPr/>
        <a:lstStyle/>
        <a:p>
          <a:r>
            <a:rPr lang="ru-RU" sz="1200" dirty="0" smtClean="0"/>
            <a:t> пунктуационный</a:t>
          </a:r>
          <a:endParaRPr lang="ru-RU" sz="1200" dirty="0"/>
        </a:p>
      </dgm:t>
    </dgm:pt>
    <dgm:pt modelId="{628AA0BB-5705-4CEF-B34D-4EBE52CA4C93}" type="parTrans" cxnId="{B233C980-722C-4BE9-9A97-D46ED44227BA}">
      <dgm:prSet/>
      <dgm:spPr/>
      <dgm:t>
        <a:bodyPr/>
        <a:lstStyle/>
        <a:p>
          <a:endParaRPr lang="ru-RU"/>
        </a:p>
      </dgm:t>
    </dgm:pt>
    <dgm:pt modelId="{6937905C-0B96-4F0B-B290-91AD41358E3A}" type="sibTrans" cxnId="{B233C980-722C-4BE9-9A97-D46ED44227BA}">
      <dgm:prSet/>
      <dgm:spPr/>
      <dgm:t>
        <a:bodyPr/>
        <a:lstStyle/>
        <a:p>
          <a:endParaRPr lang="ru-RU"/>
        </a:p>
      </dgm:t>
    </dgm:pt>
    <dgm:pt modelId="{B4279010-390F-45C1-B864-26CFEC44B90A}">
      <dgm:prSet phldrT="[Текст]" custT="1"/>
      <dgm:spPr/>
      <dgm:t>
        <a:bodyPr/>
        <a:lstStyle/>
        <a:p>
          <a:r>
            <a:rPr lang="ru-RU" sz="1200" dirty="0" smtClean="0"/>
            <a:t>этимологический </a:t>
          </a:r>
          <a:endParaRPr lang="ru-RU" sz="1200" dirty="0"/>
        </a:p>
      </dgm:t>
    </dgm:pt>
    <dgm:pt modelId="{AEADE5E4-F338-445F-872F-DA7C04D665CC}" type="parTrans" cxnId="{7DE881A2-A7FA-48A6-B6FE-329A888CC0C4}">
      <dgm:prSet/>
      <dgm:spPr/>
      <dgm:t>
        <a:bodyPr/>
        <a:lstStyle/>
        <a:p>
          <a:endParaRPr lang="ru-RU"/>
        </a:p>
      </dgm:t>
    </dgm:pt>
    <dgm:pt modelId="{6CE22C9D-F177-4B86-BBCD-0AC139E88C27}" type="sibTrans" cxnId="{7DE881A2-A7FA-48A6-B6FE-329A888CC0C4}">
      <dgm:prSet/>
      <dgm:spPr/>
      <dgm:t>
        <a:bodyPr/>
        <a:lstStyle/>
        <a:p>
          <a:endParaRPr lang="ru-RU"/>
        </a:p>
      </dgm:t>
    </dgm:pt>
    <dgm:pt modelId="{8338F505-F7A3-4E1A-A2BF-EEE631693EB9}">
      <dgm:prSet phldrT="[Текст]" custT="1"/>
      <dgm:spPr/>
      <dgm:t>
        <a:bodyPr/>
        <a:lstStyle/>
        <a:p>
          <a:r>
            <a:rPr lang="ru-RU" sz="1200" dirty="0" smtClean="0"/>
            <a:t>6 класс –  простой и сложный план, прочитайте и озаглавьте текст, определите его основную мысль</a:t>
          </a:r>
          <a:endParaRPr lang="ru-RU" sz="1200" dirty="0"/>
        </a:p>
      </dgm:t>
    </dgm:pt>
    <dgm:pt modelId="{B9B5BBFC-9B68-4A27-86D2-020936C32200}" type="parTrans" cxnId="{50055EE7-5E7F-463E-AD14-9EF83DCF3488}">
      <dgm:prSet/>
      <dgm:spPr/>
      <dgm:t>
        <a:bodyPr/>
        <a:lstStyle/>
        <a:p>
          <a:endParaRPr lang="ru-RU"/>
        </a:p>
      </dgm:t>
    </dgm:pt>
    <dgm:pt modelId="{05481FBC-9E6E-4A7B-82F0-E018C93BDEAE}" type="sibTrans" cxnId="{50055EE7-5E7F-463E-AD14-9EF83DCF3488}">
      <dgm:prSet/>
      <dgm:spPr/>
      <dgm:t>
        <a:bodyPr/>
        <a:lstStyle/>
        <a:p>
          <a:endParaRPr lang="ru-RU"/>
        </a:p>
      </dgm:t>
    </dgm:pt>
    <dgm:pt modelId="{6EF1E3A6-DE1C-4D35-9D15-E84F8804E6D7}">
      <dgm:prSet phldrT="[Текст]" custT="1"/>
      <dgm:spPr/>
      <dgm:t>
        <a:bodyPr/>
        <a:lstStyle/>
        <a:p>
          <a:r>
            <a:rPr lang="ru-RU" sz="1200" dirty="0" smtClean="0"/>
            <a:t>6 класс: типичное строение и языковые особенности текстов разных типов</a:t>
          </a:r>
          <a:endParaRPr lang="ru-RU" sz="1200" dirty="0"/>
        </a:p>
      </dgm:t>
    </dgm:pt>
    <dgm:pt modelId="{36C6BF00-CDFC-444D-B4A8-8F813838220B}" type="parTrans" cxnId="{97D1B2D1-D29E-4C37-866F-DC78B70BB47F}">
      <dgm:prSet/>
      <dgm:spPr/>
      <dgm:t>
        <a:bodyPr/>
        <a:lstStyle/>
        <a:p>
          <a:endParaRPr lang="ru-RU"/>
        </a:p>
      </dgm:t>
    </dgm:pt>
    <dgm:pt modelId="{B8CF7918-6DD7-47E5-A789-28FB6695A3FE}" type="sibTrans" cxnId="{97D1B2D1-D29E-4C37-866F-DC78B70BB47F}">
      <dgm:prSet/>
      <dgm:spPr/>
      <dgm:t>
        <a:bodyPr/>
        <a:lstStyle/>
        <a:p>
          <a:endParaRPr lang="ru-RU"/>
        </a:p>
      </dgm:t>
    </dgm:pt>
    <dgm:pt modelId="{AA75BF83-F0D7-4763-B13D-717A3E2678BF}">
      <dgm:prSet phldrT="[Текст]" custT="1"/>
      <dgm:spPr/>
      <dgm:t>
        <a:bodyPr/>
        <a:lstStyle/>
        <a:p>
          <a:endParaRPr lang="ru-RU" sz="1000" dirty="0"/>
        </a:p>
      </dgm:t>
    </dgm:pt>
    <dgm:pt modelId="{D829BEC8-25F0-4623-8558-228350442834}" type="parTrans" cxnId="{7157D39F-A6FD-4E53-A1FC-A1EFBC9E428E}">
      <dgm:prSet/>
      <dgm:spPr/>
    </dgm:pt>
    <dgm:pt modelId="{470BFA5E-36E8-417F-960D-A84ABF6B2560}" type="sibTrans" cxnId="{7157D39F-A6FD-4E53-A1FC-A1EFBC9E428E}">
      <dgm:prSet/>
      <dgm:spPr/>
    </dgm:pt>
    <dgm:pt modelId="{3080F40F-C2DE-48A6-88DE-C61DD953F9A4}">
      <dgm:prSet phldrT="[Текст]" custT="1"/>
      <dgm:spPr/>
      <dgm:t>
        <a:bodyPr/>
        <a:lstStyle/>
        <a:p>
          <a:r>
            <a:rPr lang="ru-RU" sz="1000" dirty="0" smtClean="0"/>
            <a:t>6: 1 </a:t>
          </a:r>
          <a:r>
            <a:rPr lang="ru-RU" sz="1000" dirty="0" err="1" smtClean="0"/>
            <a:t>четв</a:t>
          </a:r>
          <a:r>
            <a:rPr lang="ru-RU" sz="1000" dirty="0" smtClean="0"/>
            <a:t>: функциональные разновидности языка</a:t>
          </a:r>
          <a:endParaRPr lang="ru-RU" sz="1000" dirty="0"/>
        </a:p>
      </dgm:t>
    </dgm:pt>
    <dgm:pt modelId="{DE68335A-973F-427E-9810-53084F704B9F}" type="parTrans" cxnId="{58DB598D-6F85-461D-86CD-E7CD088A826A}">
      <dgm:prSet/>
      <dgm:spPr/>
    </dgm:pt>
    <dgm:pt modelId="{AB64BB28-F05F-49B8-81EA-F773186AD05A}" type="sibTrans" cxnId="{58DB598D-6F85-461D-86CD-E7CD088A826A}">
      <dgm:prSet/>
      <dgm:spPr/>
    </dgm:pt>
    <dgm:pt modelId="{4ECE37CE-B88E-4792-822B-5CBBB8A44907}" type="pres">
      <dgm:prSet presAssocID="{AB23A936-6319-4C5C-9FD9-2377D5495DD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23EF8B-2491-4EE0-B83A-29FC64AB0F2A}" type="pres">
      <dgm:prSet presAssocID="{AB23A936-6319-4C5C-9FD9-2377D5495DDF}" presName="children" presStyleCnt="0"/>
      <dgm:spPr/>
    </dgm:pt>
    <dgm:pt modelId="{1E107485-D64A-4755-9487-3C791B181A86}" type="pres">
      <dgm:prSet presAssocID="{AB23A936-6319-4C5C-9FD9-2377D5495DDF}" presName="child1group" presStyleCnt="0"/>
      <dgm:spPr/>
    </dgm:pt>
    <dgm:pt modelId="{11E64953-0834-4166-A91A-B8AEB2CAC223}" type="pres">
      <dgm:prSet presAssocID="{AB23A936-6319-4C5C-9FD9-2377D5495DDF}" presName="child1" presStyleLbl="bgAcc1" presStyleIdx="0" presStyleCnt="4" custLinFactNeighborX="-31374" custLinFactNeighborY="-1974"/>
      <dgm:spPr/>
      <dgm:t>
        <a:bodyPr/>
        <a:lstStyle/>
        <a:p>
          <a:endParaRPr lang="ru-RU"/>
        </a:p>
      </dgm:t>
    </dgm:pt>
    <dgm:pt modelId="{F1C6E541-C1A0-457A-BCCC-F5928EBE88AE}" type="pres">
      <dgm:prSet presAssocID="{AB23A936-6319-4C5C-9FD9-2377D5495DD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95BE0-29D0-4102-ADAB-F8D8CB35BE96}" type="pres">
      <dgm:prSet presAssocID="{AB23A936-6319-4C5C-9FD9-2377D5495DDF}" presName="child2group" presStyleCnt="0"/>
      <dgm:spPr/>
    </dgm:pt>
    <dgm:pt modelId="{321A1F05-46E7-47F1-8F57-7156612B4A86}" type="pres">
      <dgm:prSet presAssocID="{AB23A936-6319-4C5C-9FD9-2377D5495DDF}" presName="child2" presStyleLbl="bgAcc1" presStyleIdx="1" presStyleCnt="4" custScaleX="146332" custScaleY="115070" custLinFactNeighborX="33807" custLinFactNeighborY="-18595"/>
      <dgm:spPr/>
      <dgm:t>
        <a:bodyPr/>
        <a:lstStyle/>
        <a:p>
          <a:endParaRPr lang="ru-RU"/>
        </a:p>
      </dgm:t>
    </dgm:pt>
    <dgm:pt modelId="{0D6CFBEB-6907-42F4-85B3-6A3DD13D1A78}" type="pres">
      <dgm:prSet presAssocID="{AB23A936-6319-4C5C-9FD9-2377D5495DD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7C4BD-5AC7-4F76-9F1E-40A3419E513D}" type="pres">
      <dgm:prSet presAssocID="{AB23A936-6319-4C5C-9FD9-2377D5495DDF}" presName="child3group" presStyleCnt="0"/>
      <dgm:spPr/>
    </dgm:pt>
    <dgm:pt modelId="{E5425F4F-3AFD-4163-A195-A6F3AE8B6271}" type="pres">
      <dgm:prSet presAssocID="{AB23A936-6319-4C5C-9FD9-2377D5495DDF}" presName="child3" presStyleLbl="bgAcc1" presStyleIdx="2" presStyleCnt="4" custScaleX="148378" custScaleY="111353" custLinFactNeighborX="57612" custLinFactNeighborY="-5494"/>
      <dgm:spPr/>
      <dgm:t>
        <a:bodyPr/>
        <a:lstStyle/>
        <a:p>
          <a:endParaRPr lang="ru-RU"/>
        </a:p>
      </dgm:t>
    </dgm:pt>
    <dgm:pt modelId="{5EE43FAE-EA2E-4475-9EA5-74B700BB8D7C}" type="pres">
      <dgm:prSet presAssocID="{AB23A936-6319-4C5C-9FD9-2377D5495DD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4853D-A6D9-477A-90F6-9D00F882E4EC}" type="pres">
      <dgm:prSet presAssocID="{AB23A936-6319-4C5C-9FD9-2377D5495DDF}" presName="child4group" presStyleCnt="0"/>
      <dgm:spPr/>
    </dgm:pt>
    <dgm:pt modelId="{1E6AEDD8-6FEC-49A9-B9DA-00DE58F80615}" type="pres">
      <dgm:prSet presAssocID="{AB23A936-6319-4C5C-9FD9-2377D5495DDF}" presName="child4" presStyleLbl="bgAcc1" presStyleIdx="3" presStyleCnt="4"/>
      <dgm:spPr/>
      <dgm:t>
        <a:bodyPr/>
        <a:lstStyle/>
        <a:p>
          <a:endParaRPr lang="ru-RU"/>
        </a:p>
      </dgm:t>
    </dgm:pt>
    <dgm:pt modelId="{4270500D-4868-4A2A-955D-2F27B6F1164C}" type="pres">
      <dgm:prSet presAssocID="{AB23A936-6319-4C5C-9FD9-2377D5495DD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B3B32-85EE-41C5-8C49-2EC69FD2C288}" type="pres">
      <dgm:prSet presAssocID="{AB23A936-6319-4C5C-9FD9-2377D5495DDF}" presName="childPlaceholder" presStyleCnt="0"/>
      <dgm:spPr/>
    </dgm:pt>
    <dgm:pt modelId="{96B0AC8E-6099-4653-8461-14285A1F4611}" type="pres">
      <dgm:prSet presAssocID="{AB23A936-6319-4C5C-9FD9-2377D5495DDF}" presName="circle" presStyleCnt="0"/>
      <dgm:spPr/>
    </dgm:pt>
    <dgm:pt modelId="{15933E69-5F8A-48B7-85E7-D6DC42F30263}" type="pres">
      <dgm:prSet presAssocID="{AB23A936-6319-4C5C-9FD9-2377D5495DDF}" presName="quadrant1" presStyleLbl="node1" presStyleIdx="0" presStyleCnt="4" custLinFactNeighborX="-2254" custLinFactNeighborY="11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D4BF3-BB6C-4D5F-AD82-EC17797A8CB7}" type="pres">
      <dgm:prSet presAssocID="{AB23A936-6319-4C5C-9FD9-2377D5495DD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C1481-9A49-40E4-B4A8-7BB9004DFC1E}" type="pres">
      <dgm:prSet presAssocID="{AB23A936-6319-4C5C-9FD9-2377D5495DD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42591-0A5F-4DE1-B86D-104842410C8E}" type="pres">
      <dgm:prSet presAssocID="{AB23A936-6319-4C5C-9FD9-2377D5495DD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D1442-1C98-4E97-8516-E67D4E8E2F6C}" type="pres">
      <dgm:prSet presAssocID="{AB23A936-6319-4C5C-9FD9-2377D5495DDF}" presName="quadrantPlaceholder" presStyleCnt="0"/>
      <dgm:spPr/>
    </dgm:pt>
    <dgm:pt modelId="{C75DF6E4-F3BA-42BF-A76B-6D923F42C81E}" type="pres">
      <dgm:prSet presAssocID="{AB23A936-6319-4C5C-9FD9-2377D5495DDF}" presName="center1" presStyleLbl="fgShp" presStyleIdx="0" presStyleCnt="2"/>
      <dgm:spPr/>
    </dgm:pt>
    <dgm:pt modelId="{624D96A2-7FEA-4F1C-8A93-964CA3D09B6D}" type="pres">
      <dgm:prSet presAssocID="{AB23A936-6319-4C5C-9FD9-2377D5495DDF}" presName="center2" presStyleLbl="fgShp" presStyleIdx="1" presStyleCnt="2"/>
      <dgm:spPr/>
    </dgm:pt>
  </dgm:ptLst>
  <dgm:cxnLst>
    <dgm:cxn modelId="{27FDEAC9-09F8-4B42-891B-7CB6AFACF059}" srcId="{AB23A936-6319-4C5C-9FD9-2377D5495DDF}" destId="{DDA1E875-AEF7-445B-9E31-757EE555E8AA}" srcOrd="0" destOrd="0" parTransId="{0EC80CD7-89ED-452C-B012-DFC6AE94EA11}" sibTransId="{DB98375B-1A0C-481D-B3EF-2A4003888297}"/>
    <dgm:cxn modelId="{D7B11AA3-4471-425F-BB46-FFE52CA9E5FA}" srcId="{52F47EFB-0BA4-4586-9289-D65A1BE93950}" destId="{CB706253-23B3-478F-B876-52B68A9B2C5F}" srcOrd="0" destOrd="0" parTransId="{374C6CF6-B63A-4752-8110-E9A52612664C}" sibTransId="{0116325C-F713-43CD-8274-806003FD7DB2}"/>
    <dgm:cxn modelId="{4934F9C5-43EB-4142-ADED-3B5C4EE91EEB}" type="presOf" srcId="{6EF1E3A6-DE1C-4D35-9D15-E84F8804E6D7}" destId="{E5425F4F-3AFD-4163-A195-A6F3AE8B6271}" srcOrd="0" destOrd="1" presId="urn:microsoft.com/office/officeart/2005/8/layout/cycle4"/>
    <dgm:cxn modelId="{34D3886E-9D57-4CEE-AEFC-FEF34F58CD8F}" type="presOf" srcId="{8338F505-F7A3-4E1A-A2BF-EEE631693EB9}" destId="{321A1F05-46E7-47F1-8F57-7156612B4A86}" srcOrd="0" destOrd="1" presId="urn:microsoft.com/office/officeart/2005/8/layout/cycle4"/>
    <dgm:cxn modelId="{7DE881A2-A7FA-48A6-B6FE-329A888CC0C4}" srcId="{DDA1E875-AEF7-445B-9E31-757EE555E8AA}" destId="{B4279010-390F-45C1-B864-26CFEC44B90A}" srcOrd="6" destOrd="0" parTransId="{AEADE5E4-F338-445F-872F-DA7C04D665CC}" sibTransId="{6CE22C9D-F177-4B86-BBCD-0AC139E88C27}"/>
    <dgm:cxn modelId="{00029A49-1CFA-4778-959B-72FB0D175652}" srcId="{AB23A936-6319-4C5C-9FD9-2377D5495DDF}" destId="{5B5DE89B-2AE1-4A49-8625-CC9BE108A6C8}" srcOrd="3" destOrd="0" parTransId="{C37B6340-791F-4E27-A968-4E94B152DC66}" sibTransId="{5DCB978C-98C0-4328-91E3-0AE52643D3AE}"/>
    <dgm:cxn modelId="{0DD0C930-887D-4909-B145-3FB4889BA6EC}" type="presOf" srcId="{AA75BF83-F0D7-4763-B13D-717A3E2678BF}" destId="{4270500D-4868-4A2A-955D-2F27B6F1164C}" srcOrd="1" destOrd="2" presId="urn:microsoft.com/office/officeart/2005/8/layout/cycle4"/>
    <dgm:cxn modelId="{00FB9118-CC56-4954-8807-94598876FEF1}" type="presOf" srcId="{0838A9D8-4FFE-4444-8384-A511500E1D78}" destId="{11E64953-0834-4166-A91A-B8AEB2CAC223}" srcOrd="0" destOrd="2" presId="urn:microsoft.com/office/officeart/2005/8/layout/cycle4"/>
    <dgm:cxn modelId="{C0D1DFC7-7597-4637-B64B-30E4A28FB72D}" type="presOf" srcId="{93018595-75B6-4FAA-A8C8-ECC2383B2826}" destId="{11E64953-0834-4166-A91A-B8AEB2CAC223}" srcOrd="0" destOrd="4" presId="urn:microsoft.com/office/officeart/2005/8/layout/cycle4"/>
    <dgm:cxn modelId="{68F4C3D8-2521-438D-ACB9-93E1A82821A7}" type="presOf" srcId="{6EF1E3A6-DE1C-4D35-9D15-E84F8804E6D7}" destId="{5EE43FAE-EA2E-4475-9EA5-74B700BB8D7C}" srcOrd="1" destOrd="1" presId="urn:microsoft.com/office/officeart/2005/8/layout/cycle4"/>
    <dgm:cxn modelId="{DC5C76BE-E806-4974-9FC0-DDE6242E3ABA}" type="presOf" srcId="{B4279010-390F-45C1-B864-26CFEC44B90A}" destId="{F1C6E541-C1A0-457A-BCCC-F5928EBE88AE}" srcOrd="1" destOrd="6" presId="urn:microsoft.com/office/officeart/2005/8/layout/cycle4"/>
    <dgm:cxn modelId="{59907856-DDA7-47AB-9CD1-0264F0D913B4}" srcId="{5B5DE89B-2AE1-4A49-8625-CC9BE108A6C8}" destId="{9CD0C659-A5DE-4498-9F8C-94E45A5BAB07}" srcOrd="0" destOrd="0" parTransId="{18D35FAC-F808-4B9F-B3E7-5431E6A1B951}" sibTransId="{1B07E77B-4BC4-476A-AD3E-663050649EEC}"/>
    <dgm:cxn modelId="{467FB3AF-D192-4D55-AA8F-DA2C1F2C3F53}" type="presOf" srcId="{0F5A68B7-970A-45EA-A4E5-0AA7B292DBA2}" destId="{F1C6E541-C1A0-457A-BCCC-F5928EBE88AE}" srcOrd="1" destOrd="1" presId="urn:microsoft.com/office/officeart/2005/8/layout/cycle4"/>
    <dgm:cxn modelId="{50055EE7-5E7F-463E-AD14-9EF83DCF3488}" srcId="{27584BC9-825F-452C-B9EB-2B34FD3A5F65}" destId="{8338F505-F7A3-4E1A-A2BF-EEE631693EB9}" srcOrd="1" destOrd="0" parTransId="{B9B5BBFC-9B68-4A27-86D2-020936C32200}" sibTransId="{05481FBC-9E6E-4A7B-82F0-E018C93BDEAE}"/>
    <dgm:cxn modelId="{9DF2C002-9C23-41BA-AA1C-AAFA7B25A075}" type="presOf" srcId="{DDA1E875-AEF7-445B-9E31-757EE555E8AA}" destId="{15933E69-5F8A-48B7-85E7-D6DC42F30263}" srcOrd="0" destOrd="0" presId="urn:microsoft.com/office/officeart/2005/8/layout/cycle4"/>
    <dgm:cxn modelId="{3B9DB763-D5FB-4647-9DA3-4166A92C3CFF}" type="presOf" srcId="{37181ED7-EA92-4595-BDC7-E9E777A1F095}" destId="{11E64953-0834-4166-A91A-B8AEB2CAC223}" srcOrd="0" destOrd="5" presId="urn:microsoft.com/office/officeart/2005/8/layout/cycle4"/>
    <dgm:cxn modelId="{2A192890-D3FE-485B-A426-540F1C145B85}" srcId="{DDA1E875-AEF7-445B-9E31-757EE555E8AA}" destId="{033CB030-7651-43D8-AF43-FF2BC8A4EBB5}" srcOrd="0" destOrd="0" parTransId="{38ECEA87-BC8E-4B94-A7C1-D92AC3897418}" sibTransId="{786F2DC5-AC38-4882-8FE5-0DCB3A75B19B}"/>
    <dgm:cxn modelId="{7157D39F-A6FD-4E53-A1FC-A1EFBC9E428E}" srcId="{5B5DE89B-2AE1-4A49-8625-CC9BE108A6C8}" destId="{AA75BF83-F0D7-4763-B13D-717A3E2678BF}" srcOrd="2" destOrd="0" parTransId="{D829BEC8-25F0-4623-8558-228350442834}" sibTransId="{470BFA5E-36E8-417F-960D-A84ABF6B2560}"/>
    <dgm:cxn modelId="{411A8867-2F1F-4DF4-B360-2A8108305774}" type="presOf" srcId="{CB706253-23B3-478F-B876-52B68A9B2C5F}" destId="{E5425F4F-3AFD-4163-A195-A6F3AE8B6271}" srcOrd="0" destOrd="0" presId="urn:microsoft.com/office/officeart/2005/8/layout/cycle4"/>
    <dgm:cxn modelId="{C8E1AE3B-0196-406D-9ED7-8A59C72D4B3F}" type="presOf" srcId="{AA75BF83-F0D7-4763-B13D-717A3E2678BF}" destId="{1E6AEDD8-6FEC-49A9-B9DA-00DE58F80615}" srcOrd="0" destOrd="2" presId="urn:microsoft.com/office/officeart/2005/8/layout/cycle4"/>
    <dgm:cxn modelId="{58DB598D-6F85-461D-86CD-E7CD088A826A}" srcId="{5B5DE89B-2AE1-4A49-8625-CC9BE108A6C8}" destId="{3080F40F-C2DE-48A6-88DE-C61DD953F9A4}" srcOrd="1" destOrd="0" parTransId="{DE68335A-973F-427E-9810-53084F704B9F}" sibTransId="{AB64BB28-F05F-49B8-81EA-F773186AD05A}"/>
    <dgm:cxn modelId="{63B3DFB5-8705-4311-9032-F676AF27B699}" type="presOf" srcId="{033CB030-7651-43D8-AF43-FF2BC8A4EBB5}" destId="{F1C6E541-C1A0-457A-BCCC-F5928EBE88AE}" srcOrd="1" destOrd="0" presId="urn:microsoft.com/office/officeart/2005/8/layout/cycle4"/>
    <dgm:cxn modelId="{86A8DD16-713A-4331-BED6-941D6025178B}" type="presOf" srcId="{033CB030-7651-43D8-AF43-FF2BC8A4EBB5}" destId="{11E64953-0834-4166-A91A-B8AEB2CAC223}" srcOrd="0" destOrd="0" presId="urn:microsoft.com/office/officeart/2005/8/layout/cycle4"/>
    <dgm:cxn modelId="{ED6FFF95-CE11-4609-830F-DC539AEE666C}" type="presOf" srcId="{6BC423D9-B8BD-40A3-A220-37DD7631AF68}" destId="{11E64953-0834-4166-A91A-B8AEB2CAC223}" srcOrd="0" destOrd="3" presId="urn:microsoft.com/office/officeart/2005/8/layout/cycle4"/>
    <dgm:cxn modelId="{B233C980-722C-4BE9-9A97-D46ED44227BA}" srcId="{DDA1E875-AEF7-445B-9E31-757EE555E8AA}" destId="{37181ED7-EA92-4595-BDC7-E9E777A1F095}" srcOrd="5" destOrd="0" parTransId="{628AA0BB-5705-4CEF-B34D-4EBE52CA4C93}" sibTransId="{6937905C-0B96-4F0B-B290-91AD41358E3A}"/>
    <dgm:cxn modelId="{EDF89C36-27C8-4B5F-AFAD-1C82B03DD99E}" type="presOf" srcId="{0838A9D8-4FFE-4444-8384-A511500E1D78}" destId="{F1C6E541-C1A0-457A-BCCC-F5928EBE88AE}" srcOrd="1" destOrd="2" presId="urn:microsoft.com/office/officeart/2005/8/layout/cycle4"/>
    <dgm:cxn modelId="{D40CB7B0-731D-4136-B68B-124084B41A78}" type="presOf" srcId="{CB706253-23B3-478F-B876-52B68A9B2C5F}" destId="{5EE43FAE-EA2E-4475-9EA5-74B700BB8D7C}" srcOrd="1" destOrd="0" presId="urn:microsoft.com/office/officeart/2005/8/layout/cycle4"/>
    <dgm:cxn modelId="{405AC9B3-0929-4719-9DF3-181C22AB0C82}" srcId="{AB23A936-6319-4C5C-9FD9-2377D5495DDF}" destId="{52F47EFB-0BA4-4586-9289-D65A1BE93950}" srcOrd="2" destOrd="0" parTransId="{A7D9B113-E9A4-41EF-A483-BAA0ED008ACC}" sibTransId="{3B9A7208-8A52-433B-80C4-08723E91AFDE}"/>
    <dgm:cxn modelId="{AC7DDEBF-FA90-4755-A458-C4D04C00199A}" type="presOf" srcId="{52F47EFB-0BA4-4586-9289-D65A1BE93950}" destId="{375C1481-9A49-40E4-B4A8-7BB9004DFC1E}" srcOrd="0" destOrd="0" presId="urn:microsoft.com/office/officeart/2005/8/layout/cycle4"/>
    <dgm:cxn modelId="{F80F59C8-7278-4AD6-88BB-779C89B8EE5A}" type="presOf" srcId="{93018595-75B6-4FAA-A8C8-ECC2383B2826}" destId="{F1C6E541-C1A0-457A-BCCC-F5928EBE88AE}" srcOrd="1" destOrd="4" presId="urn:microsoft.com/office/officeart/2005/8/layout/cycle4"/>
    <dgm:cxn modelId="{9C496203-CDEA-4DDD-B25B-7325C17AED6C}" type="presOf" srcId="{9CD0C659-A5DE-4498-9F8C-94E45A5BAB07}" destId="{4270500D-4868-4A2A-955D-2F27B6F1164C}" srcOrd="1" destOrd="0" presId="urn:microsoft.com/office/officeart/2005/8/layout/cycle4"/>
    <dgm:cxn modelId="{552A00D7-486D-47EB-8BA6-8F9708ACEE9E}" srcId="{DDA1E875-AEF7-445B-9E31-757EE555E8AA}" destId="{0F5A68B7-970A-45EA-A4E5-0AA7B292DBA2}" srcOrd="1" destOrd="0" parTransId="{986F7872-CB0C-4D65-9F01-44B876AC8ABD}" sibTransId="{6C4DA895-C89F-454A-BE86-3855E230BFE1}"/>
    <dgm:cxn modelId="{92EC4120-AD02-40F4-8CF8-93545882CDA2}" type="presOf" srcId="{3080F40F-C2DE-48A6-88DE-C61DD953F9A4}" destId="{1E6AEDD8-6FEC-49A9-B9DA-00DE58F80615}" srcOrd="0" destOrd="1" presId="urn:microsoft.com/office/officeart/2005/8/layout/cycle4"/>
    <dgm:cxn modelId="{6B3F708A-6284-44F1-A015-9FDAC574BDA8}" type="presOf" srcId="{27584BC9-825F-452C-B9EB-2B34FD3A5F65}" destId="{2D6D4BF3-BB6C-4D5F-AD82-EC17797A8CB7}" srcOrd="0" destOrd="0" presId="urn:microsoft.com/office/officeart/2005/8/layout/cycle4"/>
    <dgm:cxn modelId="{680C0463-5811-442E-91B7-8A8996A2B820}" type="presOf" srcId="{3080F40F-C2DE-48A6-88DE-C61DD953F9A4}" destId="{4270500D-4868-4A2A-955D-2F27B6F1164C}" srcOrd="1" destOrd="1" presId="urn:microsoft.com/office/officeart/2005/8/layout/cycle4"/>
    <dgm:cxn modelId="{DBE01630-95A5-4745-9178-75FF4A1CC6EA}" type="presOf" srcId="{0F5A68B7-970A-45EA-A4E5-0AA7B292DBA2}" destId="{11E64953-0834-4166-A91A-B8AEB2CAC223}" srcOrd="0" destOrd="1" presId="urn:microsoft.com/office/officeart/2005/8/layout/cycle4"/>
    <dgm:cxn modelId="{535972B5-E838-4DA0-B58F-9243A30B290A}" type="presOf" srcId="{B4279010-390F-45C1-B864-26CFEC44B90A}" destId="{11E64953-0834-4166-A91A-B8AEB2CAC223}" srcOrd="0" destOrd="6" presId="urn:microsoft.com/office/officeart/2005/8/layout/cycle4"/>
    <dgm:cxn modelId="{58FC5253-DCBA-4B24-9678-4FAF9C8AE3A6}" srcId="{DDA1E875-AEF7-445B-9E31-757EE555E8AA}" destId="{6BC423D9-B8BD-40A3-A220-37DD7631AF68}" srcOrd="3" destOrd="0" parTransId="{CFDE64CB-12D3-4544-81D7-99BF994FDC42}" sibTransId="{A1758247-AE29-4394-99CA-8515F20EA381}"/>
    <dgm:cxn modelId="{6750F34D-1B1C-4286-BBA4-449ADBE74268}" type="presOf" srcId="{5B5DE89B-2AE1-4A49-8625-CC9BE108A6C8}" destId="{E4F42591-0A5F-4DE1-B86D-104842410C8E}" srcOrd="0" destOrd="0" presId="urn:microsoft.com/office/officeart/2005/8/layout/cycle4"/>
    <dgm:cxn modelId="{97D1B2D1-D29E-4C37-866F-DC78B70BB47F}" srcId="{52F47EFB-0BA4-4586-9289-D65A1BE93950}" destId="{6EF1E3A6-DE1C-4D35-9D15-E84F8804E6D7}" srcOrd="1" destOrd="0" parTransId="{36C6BF00-CDFC-444D-B4A8-8F813838220B}" sibTransId="{B8CF7918-6DD7-47E5-A789-28FB6695A3FE}"/>
    <dgm:cxn modelId="{16531B48-6E64-4340-A864-2FE870469801}" srcId="{DDA1E875-AEF7-445B-9E31-757EE555E8AA}" destId="{0838A9D8-4FFE-4444-8384-A511500E1D78}" srcOrd="2" destOrd="0" parTransId="{8182DE8D-E0B0-4167-9FF4-15810D17F681}" sibTransId="{7EC73A32-09A0-499F-92EB-CD81A79441BC}"/>
    <dgm:cxn modelId="{EDA1A397-A4FC-4879-BF22-BE168748DCCD}" type="presOf" srcId="{8338F505-F7A3-4E1A-A2BF-EEE631693EB9}" destId="{0D6CFBEB-6907-42F4-85B3-6A3DD13D1A78}" srcOrd="1" destOrd="1" presId="urn:microsoft.com/office/officeart/2005/8/layout/cycle4"/>
    <dgm:cxn modelId="{12734636-38B8-4267-8367-439B43137091}" type="presOf" srcId="{6BC423D9-B8BD-40A3-A220-37DD7631AF68}" destId="{F1C6E541-C1A0-457A-BCCC-F5928EBE88AE}" srcOrd="1" destOrd="3" presId="urn:microsoft.com/office/officeart/2005/8/layout/cycle4"/>
    <dgm:cxn modelId="{91B65AB0-A9E5-46A4-9487-EF504335129E}" srcId="{DDA1E875-AEF7-445B-9E31-757EE555E8AA}" destId="{93018595-75B6-4FAA-A8C8-ECC2383B2826}" srcOrd="4" destOrd="0" parTransId="{18D9DC39-F916-4BCB-B41F-7AA1AFE8757A}" sibTransId="{43573592-65B3-4DF0-8CBA-B1BFE4B8FBC7}"/>
    <dgm:cxn modelId="{F023EFEB-720F-4160-B1E2-17AD87D660F2}" type="presOf" srcId="{37181ED7-EA92-4595-BDC7-E9E777A1F095}" destId="{F1C6E541-C1A0-457A-BCCC-F5928EBE88AE}" srcOrd="1" destOrd="5" presId="urn:microsoft.com/office/officeart/2005/8/layout/cycle4"/>
    <dgm:cxn modelId="{6514DC74-9CE6-4EF2-B5DD-5F67E0F06400}" type="presOf" srcId="{9B34047A-FADC-4A80-AA20-691A518F4C6B}" destId="{0D6CFBEB-6907-42F4-85B3-6A3DD13D1A78}" srcOrd="1" destOrd="0" presId="urn:microsoft.com/office/officeart/2005/8/layout/cycle4"/>
    <dgm:cxn modelId="{49949133-6F51-4261-B7B1-6E15F2487449}" type="presOf" srcId="{9B34047A-FADC-4A80-AA20-691A518F4C6B}" destId="{321A1F05-46E7-47F1-8F57-7156612B4A86}" srcOrd="0" destOrd="0" presId="urn:microsoft.com/office/officeart/2005/8/layout/cycle4"/>
    <dgm:cxn modelId="{5D1DEE31-C623-4532-B3C5-0955D68240C2}" type="presOf" srcId="{AB23A936-6319-4C5C-9FD9-2377D5495DDF}" destId="{4ECE37CE-B88E-4792-822B-5CBBB8A44907}" srcOrd="0" destOrd="0" presId="urn:microsoft.com/office/officeart/2005/8/layout/cycle4"/>
    <dgm:cxn modelId="{B63F50A0-57AB-45B2-9B8D-09FBEC302AE4}" srcId="{27584BC9-825F-452C-B9EB-2B34FD3A5F65}" destId="{9B34047A-FADC-4A80-AA20-691A518F4C6B}" srcOrd="0" destOrd="0" parTransId="{FBBAFCC7-BC95-4324-9A37-0368EF12114E}" sibTransId="{02E49EBA-E648-4F60-ACD6-EDC38E78E080}"/>
    <dgm:cxn modelId="{B7D1D7CD-61A8-4B30-B66A-1F1714BC0AED}" type="presOf" srcId="{9CD0C659-A5DE-4498-9F8C-94E45A5BAB07}" destId="{1E6AEDD8-6FEC-49A9-B9DA-00DE58F80615}" srcOrd="0" destOrd="0" presId="urn:microsoft.com/office/officeart/2005/8/layout/cycle4"/>
    <dgm:cxn modelId="{AF2EA9A7-B5D9-4CD1-81EE-81E78D5EFE73}" srcId="{AB23A936-6319-4C5C-9FD9-2377D5495DDF}" destId="{27584BC9-825F-452C-B9EB-2B34FD3A5F65}" srcOrd="1" destOrd="0" parTransId="{5504B38B-2101-426D-8A4E-AAA0F26E9674}" sibTransId="{20E68ADB-8302-434C-851F-89CDA094E358}"/>
    <dgm:cxn modelId="{3127025B-1DB0-4A81-BB2D-A56F20D74DA8}" type="presParOf" srcId="{4ECE37CE-B88E-4792-822B-5CBBB8A44907}" destId="{8723EF8B-2491-4EE0-B83A-29FC64AB0F2A}" srcOrd="0" destOrd="0" presId="urn:microsoft.com/office/officeart/2005/8/layout/cycle4"/>
    <dgm:cxn modelId="{3A2DF694-9E9F-46D6-90B9-95ED91E30048}" type="presParOf" srcId="{8723EF8B-2491-4EE0-B83A-29FC64AB0F2A}" destId="{1E107485-D64A-4755-9487-3C791B181A86}" srcOrd="0" destOrd="0" presId="urn:microsoft.com/office/officeart/2005/8/layout/cycle4"/>
    <dgm:cxn modelId="{F283E920-C8C0-4967-9885-E63D9A4E1CC1}" type="presParOf" srcId="{1E107485-D64A-4755-9487-3C791B181A86}" destId="{11E64953-0834-4166-A91A-B8AEB2CAC223}" srcOrd="0" destOrd="0" presId="urn:microsoft.com/office/officeart/2005/8/layout/cycle4"/>
    <dgm:cxn modelId="{20282A5A-7B36-4002-9702-113211B0736C}" type="presParOf" srcId="{1E107485-D64A-4755-9487-3C791B181A86}" destId="{F1C6E541-C1A0-457A-BCCC-F5928EBE88AE}" srcOrd="1" destOrd="0" presId="urn:microsoft.com/office/officeart/2005/8/layout/cycle4"/>
    <dgm:cxn modelId="{FE825139-C317-4F08-8E46-5DEEBA9A20EE}" type="presParOf" srcId="{8723EF8B-2491-4EE0-B83A-29FC64AB0F2A}" destId="{DC195BE0-29D0-4102-ADAB-F8D8CB35BE96}" srcOrd="1" destOrd="0" presId="urn:microsoft.com/office/officeart/2005/8/layout/cycle4"/>
    <dgm:cxn modelId="{68798098-B833-4F08-9B86-72290015A584}" type="presParOf" srcId="{DC195BE0-29D0-4102-ADAB-F8D8CB35BE96}" destId="{321A1F05-46E7-47F1-8F57-7156612B4A86}" srcOrd="0" destOrd="0" presId="urn:microsoft.com/office/officeart/2005/8/layout/cycle4"/>
    <dgm:cxn modelId="{A85DB581-A284-4E6D-8082-00CC05169D6D}" type="presParOf" srcId="{DC195BE0-29D0-4102-ADAB-F8D8CB35BE96}" destId="{0D6CFBEB-6907-42F4-85B3-6A3DD13D1A78}" srcOrd="1" destOrd="0" presId="urn:microsoft.com/office/officeart/2005/8/layout/cycle4"/>
    <dgm:cxn modelId="{55D9BD21-E919-4F49-87D1-72C681D66BC3}" type="presParOf" srcId="{8723EF8B-2491-4EE0-B83A-29FC64AB0F2A}" destId="{6547C4BD-5AC7-4F76-9F1E-40A3419E513D}" srcOrd="2" destOrd="0" presId="urn:microsoft.com/office/officeart/2005/8/layout/cycle4"/>
    <dgm:cxn modelId="{93C1BD85-205C-4138-A293-B80935246BC3}" type="presParOf" srcId="{6547C4BD-5AC7-4F76-9F1E-40A3419E513D}" destId="{E5425F4F-3AFD-4163-A195-A6F3AE8B6271}" srcOrd="0" destOrd="0" presId="urn:microsoft.com/office/officeart/2005/8/layout/cycle4"/>
    <dgm:cxn modelId="{9063FC19-043D-44A4-9E8F-F6D9BA7C3316}" type="presParOf" srcId="{6547C4BD-5AC7-4F76-9F1E-40A3419E513D}" destId="{5EE43FAE-EA2E-4475-9EA5-74B700BB8D7C}" srcOrd="1" destOrd="0" presId="urn:microsoft.com/office/officeart/2005/8/layout/cycle4"/>
    <dgm:cxn modelId="{2F76BD4B-40D7-4DD7-BAF3-A42FFAF42F57}" type="presParOf" srcId="{8723EF8B-2491-4EE0-B83A-29FC64AB0F2A}" destId="{9F24853D-A6D9-477A-90F6-9D00F882E4EC}" srcOrd="3" destOrd="0" presId="urn:microsoft.com/office/officeart/2005/8/layout/cycle4"/>
    <dgm:cxn modelId="{58582D14-50CA-41FA-87AF-D781F9E2F757}" type="presParOf" srcId="{9F24853D-A6D9-477A-90F6-9D00F882E4EC}" destId="{1E6AEDD8-6FEC-49A9-B9DA-00DE58F80615}" srcOrd="0" destOrd="0" presId="urn:microsoft.com/office/officeart/2005/8/layout/cycle4"/>
    <dgm:cxn modelId="{C16725F8-A415-4174-8C60-F2F20F39B5AE}" type="presParOf" srcId="{9F24853D-A6D9-477A-90F6-9D00F882E4EC}" destId="{4270500D-4868-4A2A-955D-2F27B6F1164C}" srcOrd="1" destOrd="0" presId="urn:microsoft.com/office/officeart/2005/8/layout/cycle4"/>
    <dgm:cxn modelId="{1E0D39CD-D203-462B-B2A8-D715F3DB45FF}" type="presParOf" srcId="{8723EF8B-2491-4EE0-B83A-29FC64AB0F2A}" destId="{4E6B3B32-85EE-41C5-8C49-2EC69FD2C288}" srcOrd="4" destOrd="0" presId="urn:microsoft.com/office/officeart/2005/8/layout/cycle4"/>
    <dgm:cxn modelId="{0E5B8622-BFF8-403E-BF0D-617F230A6827}" type="presParOf" srcId="{4ECE37CE-B88E-4792-822B-5CBBB8A44907}" destId="{96B0AC8E-6099-4653-8461-14285A1F4611}" srcOrd="1" destOrd="0" presId="urn:microsoft.com/office/officeart/2005/8/layout/cycle4"/>
    <dgm:cxn modelId="{5E09A1BB-FCBF-474C-BEE1-92FED7FD7E9B}" type="presParOf" srcId="{96B0AC8E-6099-4653-8461-14285A1F4611}" destId="{15933E69-5F8A-48B7-85E7-D6DC42F30263}" srcOrd="0" destOrd="0" presId="urn:microsoft.com/office/officeart/2005/8/layout/cycle4"/>
    <dgm:cxn modelId="{7EEEBE33-86C3-4BDE-89E2-A9097F5AFAE6}" type="presParOf" srcId="{96B0AC8E-6099-4653-8461-14285A1F4611}" destId="{2D6D4BF3-BB6C-4D5F-AD82-EC17797A8CB7}" srcOrd="1" destOrd="0" presId="urn:microsoft.com/office/officeart/2005/8/layout/cycle4"/>
    <dgm:cxn modelId="{462D1F6E-4B02-4CF9-81D2-DD0E96FD7FCD}" type="presParOf" srcId="{96B0AC8E-6099-4653-8461-14285A1F4611}" destId="{375C1481-9A49-40E4-B4A8-7BB9004DFC1E}" srcOrd="2" destOrd="0" presId="urn:microsoft.com/office/officeart/2005/8/layout/cycle4"/>
    <dgm:cxn modelId="{F6CC9B74-BE9A-4B45-9CF0-773FEA7E93B0}" type="presParOf" srcId="{96B0AC8E-6099-4653-8461-14285A1F4611}" destId="{E4F42591-0A5F-4DE1-B86D-104842410C8E}" srcOrd="3" destOrd="0" presId="urn:microsoft.com/office/officeart/2005/8/layout/cycle4"/>
    <dgm:cxn modelId="{1ED4A855-A467-4E9A-A010-4EC43C6B3C39}" type="presParOf" srcId="{96B0AC8E-6099-4653-8461-14285A1F4611}" destId="{1FDD1442-1C98-4E97-8516-E67D4E8E2F6C}" srcOrd="4" destOrd="0" presId="urn:microsoft.com/office/officeart/2005/8/layout/cycle4"/>
    <dgm:cxn modelId="{E897C4EC-9407-4A2E-AA20-3E4A39AE48B2}" type="presParOf" srcId="{4ECE37CE-B88E-4792-822B-5CBBB8A44907}" destId="{C75DF6E4-F3BA-42BF-A76B-6D923F42C81E}" srcOrd="2" destOrd="0" presId="urn:microsoft.com/office/officeart/2005/8/layout/cycle4"/>
    <dgm:cxn modelId="{4419FB0B-D401-4905-A5F6-FFC6443E3E2D}" type="presParOf" srcId="{4ECE37CE-B88E-4792-822B-5CBBB8A44907}" destId="{624D96A2-7FEA-4F1C-8A93-964CA3D09B6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FAA831-2C30-4C46-8F1D-9A1B0708220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69F600-91A3-4F78-82B7-62D68A43ED41}">
      <dgm:prSet phldrT="[Текст]"/>
      <dgm:spPr/>
      <dgm:t>
        <a:bodyPr/>
        <a:lstStyle/>
        <a:p>
          <a:r>
            <a:rPr lang="ru-RU" dirty="0" smtClean="0"/>
            <a:t>А1:Какое из высказываний содержит ответ на вопрос: «Почему дед Ларион и заяц живут вместе?»</a:t>
          </a:r>
          <a:endParaRPr lang="ru-RU" dirty="0"/>
        </a:p>
      </dgm:t>
    </dgm:pt>
    <dgm:pt modelId="{AEBDBFAA-A37E-41EF-9D5E-506150A9D9B3}" type="parTrans" cxnId="{DE4C80AB-5470-4D86-B575-D1A8B92A4BA5}">
      <dgm:prSet/>
      <dgm:spPr/>
      <dgm:t>
        <a:bodyPr/>
        <a:lstStyle/>
        <a:p>
          <a:endParaRPr lang="ru-RU"/>
        </a:p>
      </dgm:t>
    </dgm:pt>
    <dgm:pt modelId="{FC38E9BB-A195-4F1E-8C86-45AB9628332A}" type="sibTrans" cxnId="{DE4C80AB-5470-4D86-B575-D1A8B92A4BA5}">
      <dgm:prSet/>
      <dgm:spPr/>
      <dgm:t>
        <a:bodyPr/>
        <a:lstStyle/>
        <a:p>
          <a:endParaRPr lang="ru-RU"/>
        </a:p>
      </dgm:t>
    </dgm:pt>
    <dgm:pt modelId="{1178EEA3-5DA8-4323-9B61-6C62668F89BA}">
      <dgm:prSet phldrT="[Текст]"/>
      <dgm:spPr/>
      <dgm:t>
        <a:bodyPr/>
        <a:lstStyle/>
        <a:p>
          <a:r>
            <a:rPr lang="ru-RU" dirty="0" smtClean="0"/>
            <a:t>5:чем, по мнению автора, тополь и таволга похожи?</a:t>
          </a:r>
          <a:endParaRPr lang="ru-RU" dirty="0"/>
        </a:p>
      </dgm:t>
    </dgm:pt>
    <dgm:pt modelId="{4F844025-AD26-4741-99C5-2C951570BC1F}" type="parTrans" cxnId="{317E1995-3C82-4CF7-8DE6-703D34433E19}">
      <dgm:prSet/>
      <dgm:spPr/>
      <dgm:t>
        <a:bodyPr/>
        <a:lstStyle/>
        <a:p>
          <a:endParaRPr lang="ru-RU"/>
        </a:p>
      </dgm:t>
    </dgm:pt>
    <dgm:pt modelId="{5DA63EAC-86F8-4966-A303-0163AA54C40A}" type="sibTrans" cxnId="{317E1995-3C82-4CF7-8DE6-703D34433E19}">
      <dgm:prSet/>
      <dgm:spPr/>
      <dgm:t>
        <a:bodyPr/>
        <a:lstStyle/>
        <a:p>
          <a:endParaRPr lang="ru-RU"/>
        </a:p>
      </dgm:t>
    </dgm:pt>
    <dgm:pt modelId="{2FA02CA7-8703-49D0-88C0-B7AE2DD120D5}">
      <dgm:prSet phldrT="[Текст]"/>
      <dgm:spPr/>
      <dgm:t>
        <a:bodyPr/>
        <a:lstStyle/>
        <a:p>
          <a:r>
            <a:rPr lang="ru-RU" dirty="0" smtClean="0"/>
            <a:t>6: изложение по тексту К. Паустовского «</a:t>
          </a:r>
          <a:r>
            <a:rPr lang="ru-RU" smtClean="0"/>
            <a:t>Заячьи лапы"</a:t>
          </a:r>
          <a:endParaRPr lang="ru-RU" dirty="0"/>
        </a:p>
      </dgm:t>
    </dgm:pt>
    <dgm:pt modelId="{43EEDFEC-50A5-409A-8F06-A939AAAA9D85}" type="sibTrans" cxnId="{FDBEE45D-F3E2-48A2-9A10-21EEEE5177AE}">
      <dgm:prSet/>
      <dgm:spPr/>
      <dgm:t>
        <a:bodyPr/>
        <a:lstStyle/>
        <a:p>
          <a:endParaRPr lang="ru-RU"/>
        </a:p>
      </dgm:t>
    </dgm:pt>
    <dgm:pt modelId="{1CC2D3F6-DE6D-4DE5-8612-4D3A9474E215}" type="parTrans" cxnId="{FDBEE45D-F3E2-48A2-9A10-21EEEE5177AE}">
      <dgm:prSet/>
      <dgm:spPr/>
      <dgm:t>
        <a:bodyPr/>
        <a:lstStyle/>
        <a:p>
          <a:endParaRPr lang="ru-RU"/>
        </a:p>
      </dgm:t>
    </dgm:pt>
    <dgm:pt modelId="{EC1D50A7-6FD2-41E3-88F5-A5EA7316F682}">
      <dgm:prSet phldrT="[Текст]"/>
      <dgm:spPr/>
      <dgm:t>
        <a:bodyPr/>
        <a:lstStyle/>
        <a:p>
          <a:r>
            <a:rPr lang="ru-RU" dirty="0" smtClean="0"/>
            <a:t>А2: каково </a:t>
          </a:r>
          <a:r>
            <a:rPr lang="ru-RU" b="1" dirty="0" smtClean="0">
              <a:solidFill>
                <a:srgbClr val="C00000"/>
              </a:solidFill>
            </a:rPr>
            <a:t>отношение автора </a:t>
          </a:r>
          <a:r>
            <a:rPr lang="ru-RU" dirty="0" smtClean="0"/>
            <a:t>к рассказанной дедом истории?</a:t>
          </a:r>
          <a:endParaRPr lang="ru-RU" dirty="0"/>
        </a:p>
      </dgm:t>
    </dgm:pt>
    <dgm:pt modelId="{E0210CD5-D7EA-44A2-AE01-FF3A7816552B}" type="sibTrans" cxnId="{C461E98D-E29C-4751-8536-CB0222A6BABE}">
      <dgm:prSet/>
      <dgm:spPr/>
      <dgm:t>
        <a:bodyPr/>
        <a:lstStyle/>
        <a:p>
          <a:endParaRPr lang="ru-RU"/>
        </a:p>
      </dgm:t>
    </dgm:pt>
    <dgm:pt modelId="{E6C08EC5-B61D-46A9-B405-18603F9FD98A}" type="parTrans" cxnId="{C461E98D-E29C-4751-8536-CB0222A6BABE}">
      <dgm:prSet/>
      <dgm:spPr/>
      <dgm:t>
        <a:bodyPr/>
        <a:lstStyle/>
        <a:p>
          <a:endParaRPr lang="ru-RU"/>
        </a:p>
      </dgm:t>
    </dgm:pt>
    <dgm:pt modelId="{930E579B-F5EE-42F1-A6F8-E1ACEE178D27}">
      <dgm:prSet phldrT="[Текст]"/>
      <dgm:spPr/>
      <dgm:t>
        <a:bodyPr/>
        <a:lstStyle/>
        <a:p>
          <a:r>
            <a:rPr lang="ru-RU" dirty="0" smtClean="0"/>
            <a:t>5:какие слова использует автор, чтобы более точно передать свое настроение?</a:t>
          </a:r>
          <a:endParaRPr lang="ru-RU" dirty="0"/>
        </a:p>
      </dgm:t>
    </dgm:pt>
    <dgm:pt modelId="{FBC1FDAA-D753-401D-AC6E-FDBAA97AC0D2}" type="sibTrans" cxnId="{DC3F92E1-CC3D-4832-9A1C-82BA4AE70DFD}">
      <dgm:prSet/>
      <dgm:spPr/>
      <dgm:t>
        <a:bodyPr/>
        <a:lstStyle/>
        <a:p>
          <a:endParaRPr lang="ru-RU"/>
        </a:p>
      </dgm:t>
    </dgm:pt>
    <dgm:pt modelId="{525F75AC-5FEF-4077-918D-8AC7308243AD}" type="parTrans" cxnId="{DC3F92E1-CC3D-4832-9A1C-82BA4AE70DFD}">
      <dgm:prSet/>
      <dgm:spPr/>
      <dgm:t>
        <a:bodyPr/>
        <a:lstStyle/>
        <a:p>
          <a:endParaRPr lang="ru-RU"/>
        </a:p>
      </dgm:t>
    </dgm:pt>
    <dgm:pt modelId="{1961CD1D-1249-4C3D-9078-F1DAB5A1687D}">
      <dgm:prSet phldrT="[Текст]"/>
      <dgm:spPr/>
      <dgm:t>
        <a:bodyPr/>
        <a:lstStyle/>
        <a:p>
          <a:r>
            <a:rPr lang="ru-RU" dirty="0" smtClean="0"/>
            <a:t>6: какие слова помогают понять отношение автора к герою?</a:t>
          </a:r>
          <a:endParaRPr lang="ru-RU" dirty="0"/>
        </a:p>
      </dgm:t>
    </dgm:pt>
    <dgm:pt modelId="{5A62C815-71DB-47F6-97C4-5161B85B8073}" type="sibTrans" cxnId="{FE346CE1-85E6-4F0D-841C-0538429D8E49}">
      <dgm:prSet/>
      <dgm:spPr/>
      <dgm:t>
        <a:bodyPr/>
        <a:lstStyle/>
        <a:p>
          <a:endParaRPr lang="ru-RU"/>
        </a:p>
      </dgm:t>
    </dgm:pt>
    <dgm:pt modelId="{7EA8FD62-28ED-45A4-B315-FC14393B34FB}" type="parTrans" cxnId="{FE346CE1-85E6-4F0D-841C-0538429D8E49}">
      <dgm:prSet/>
      <dgm:spPr/>
      <dgm:t>
        <a:bodyPr/>
        <a:lstStyle/>
        <a:p>
          <a:endParaRPr lang="ru-RU"/>
        </a:p>
      </dgm:t>
    </dgm:pt>
    <dgm:pt modelId="{36AAD7A0-5943-4ECA-A264-127742A72BFD}">
      <dgm:prSet phldrT="[Текст]"/>
      <dgm:spPr/>
      <dgm:t>
        <a:bodyPr/>
        <a:lstStyle/>
        <a:p>
          <a:r>
            <a:rPr lang="ru-RU" dirty="0" smtClean="0"/>
            <a:t>5-6:</a:t>
          </a:r>
          <a:endParaRPr lang="ru-RU" dirty="0"/>
        </a:p>
      </dgm:t>
    </dgm:pt>
    <dgm:pt modelId="{14C1CE94-FCB0-4AFF-BFC8-9EA0DA8E9073}" type="sibTrans" cxnId="{6B3FA66B-114E-436A-B8B8-5CA5A9E2F6DE}">
      <dgm:prSet/>
      <dgm:spPr/>
      <dgm:t>
        <a:bodyPr/>
        <a:lstStyle/>
        <a:p>
          <a:endParaRPr lang="ru-RU"/>
        </a:p>
      </dgm:t>
    </dgm:pt>
    <dgm:pt modelId="{2CE83F59-E694-40C0-9EA4-C8D4B1E4C57B}" type="parTrans" cxnId="{6B3FA66B-114E-436A-B8B8-5CA5A9E2F6DE}">
      <dgm:prSet/>
      <dgm:spPr/>
      <dgm:t>
        <a:bodyPr/>
        <a:lstStyle/>
        <a:p>
          <a:endParaRPr lang="ru-RU"/>
        </a:p>
      </dgm:t>
    </dgm:pt>
    <dgm:pt modelId="{CAC58E2D-2676-4918-A885-0B76CA0FC9CE}">
      <dgm:prSet phldrT="[Текст]"/>
      <dgm:spPr/>
      <dgm:t>
        <a:bodyPr/>
        <a:lstStyle/>
        <a:p>
          <a:r>
            <a:rPr lang="ru-RU" dirty="0" smtClean="0"/>
            <a:t>А3:Как </a:t>
          </a:r>
          <a:r>
            <a:rPr lang="ru-RU" b="1" dirty="0" smtClean="0">
              <a:solidFill>
                <a:srgbClr val="C00000"/>
              </a:solidFill>
            </a:rPr>
            <a:t>характеризует</a:t>
          </a:r>
          <a:r>
            <a:rPr lang="ru-RU" b="1" dirty="0" smtClean="0"/>
            <a:t> </a:t>
          </a:r>
          <a:r>
            <a:rPr lang="ru-RU" b="0" dirty="0" smtClean="0"/>
            <a:t>деда Лариона информация, заключенная в предложениях 23-26?</a:t>
          </a:r>
          <a:endParaRPr lang="ru-RU" b="0" dirty="0"/>
        </a:p>
      </dgm:t>
    </dgm:pt>
    <dgm:pt modelId="{4E6703BC-D381-40E0-8FDF-643417822F79}" type="sibTrans" cxnId="{AF9258E0-1C39-4AF8-82C8-A8D1C129CD8B}">
      <dgm:prSet/>
      <dgm:spPr/>
      <dgm:t>
        <a:bodyPr/>
        <a:lstStyle/>
        <a:p>
          <a:endParaRPr lang="ru-RU"/>
        </a:p>
      </dgm:t>
    </dgm:pt>
    <dgm:pt modelId="{4F25CA4C-B40D-40BA-BCDF-8B2403891113}" type="parTrans" cxnId="{AF9258E0-1C39-4AF8-82C8-A8D1C129CD8B}">
      <dgm:prSet/>
      <dgm:spPr/>
      <dgm:t>
        <a:bodyPr/>
        <a:lstStyle/>
        <a:p>
          <a:endParaRPr lang="ru-RU"/>
        </a:p>
      </dgm:t>
    </dgm:pt>
    <dgm:pt modelId="{66B4F997-76E0-4DB3-B4BA-F0170A30A219}" type="pres">
      <dgm:prSet presAssocID="{12FAA831-2C30-4C46-8F1D-9A1B070822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F3BB15-0C83-456A-B66F-113D8CA4F650}" type="pres">
      <dgm:prSet presAssocID="{CAC58E2D-2676-4918-A885-0B76CA0FC9CE}" presName="boxAndChildren" presStyleCnt="0"/>
      <dgm:spPr/>
    </dgm:pt>
    <dgm:pt modelId="{C0F74CED-86F2-4FC1-99E4-114B43849CBD}" type="pres">
      <dgm:prSet presAssocID="{CAC58E2D-2676-4918-A885-0B76CA0FC9CE}" presName="parentTextBox" presStyleLbl="node1" presStyleIdx="0" presStyleCnt="3"/>
      <dgm:spPr/>
      <dgm:t>
        <a:bodyPr/>
        <a:lstStyle/>
        <a:p>
          <a:endParaRPr lang="ru-RU"/>
        </a:p>
      </dgm:t>
    </dgm:pt>
    <dgm:pt modelId="{906F34B2-B75E-4DDB-9316-6A2FB41D8723}" type="pres">
      <dgm:prSet presAssocID="{CAC58E2D-2676-4918-A885-0B76CA0FC9CE}" presName="entireBox" presStyleLbl="node1" presStyleIdx="0" presStyleCnt="3"/>
      <dgm:spPr/>
      <dgm:t>
        <a:bodyPr/>
        <a:lstStyle/>
        <a:p>
          <a:endParaRPr lang="ru-RU"/>
        </a:p>
      </dgm:t>
    </dgm:pt>
    <dgm:pt modelId="{01436E0E-0D17-4A7F-B7FA-4ECEDB9494D1}" type="pres">
      <dgm:prSet presAssocID="{CAC58E2D-2676-4918-A885-0B76CA0FC9CE}" presName="descendantBox" presStyleCnt="0"/>
      <dgm:spPr/>
    </dgm:pt>
    <dgm:pt modelId="{641B2403-D54C-405F-A9E2-84D0863BDFBE}" type="pres">
      <dgm:prSet presAssocID="{36AAD7A0-5943-4ECA-A264-127742A72BFD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85C87-4723-4FC5-9545-27D420DE7743}" type="pres">
      <dgm:prSet presAssocID="{E0210CD5-D7EA-44A2-AE01-FF3A7816552B}" presName="sp" presStyleCnt="0"/>
      <dgm:spPr/>
    </dgm:pt>
    <dgm:pt modelId="{76456052-89CC-48F3-9789-213009472731}" type="pres">
      <dgm:prSet presAssocID="{EC1D50A7-6FD2-41E3-88F5-A5EA7316F682}" presName="arrowAndChildren" presStyleCnt="0"/>
      <dgm:spPr/>
    </dgm:pt>
    <dgm:pt modelId="{D8118014-6EE0-4A91-888B-4CBAE8C12EE3}" type="pres">
      <dgm:prSet presAssocID="{EC1D50A7-6FD2-41E3-88F5-A5EA7316F682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3B225A5B-F746-4BEA-8CC8-F05E1B259955}" type="pres">
      <dgm:prSet presAssocID="{EC1D50A7-6FD2-41E3-88F5-A5EA7316F682}" presName="arrow" presStyleLbl="node1" presStyleIdx="1" presStyleCnt="3"/>
      <dgm:spPr/>
      <dgm:t>
        <a:bodyPr/>
        <a:lstStyle/>
        <a:p>
          <a:endParaRPr lang="ru-RU"/>
        </a:p>
      </dgm:t>
    </dgm:pt>
    <dgm:pt modelId="{4E7C0195-605F-447E-B3E5-ADFB692B1A68}" type="pres">
      <dgm:prSet presAssocID="{EC1D50A7-6FD2-41E3-88F5-A5EA7316F682}" presName="descendantArrow" presStyleCnt="0"/>
      <dgm:spPr/>
    </dgm:pt>
    <dgm:pt modelId="{55432D89-6DC2-4D21-B733-A40BBE529C34}" type="pres">
      <dgm:prSet presAssocID="{930E579B-F5EE-42F1-A6F8-E1ACEE178D27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06107-CEE1-4A27-AF81-2E144FE8E666}" type="pres">
      <dgm:prSet presAssocID="{1961CD1D-1249-4C3D-9078-F1DAB5A1687D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8CD1F-0554-49C2-A6F1-2012EE9AE877}" type="pres">
      <dgm:prSet presAssocID="{FC38E9BB-A195-4F1E-8C86-45AB9628332A}" presName="sp" presStyleCnt="0"/>
      <dgm:spPr/>
    </dgm:pt>
    <dgm:pt modelId="{613A4B68-10E6-4E93-9186-C1734458A52E}" type="pres">
      <dgm:prSet presAssocID="{5B69F600-91A3-4F78-82B7-62D68A43ED41}" presName="arrowAndChildren" presStyleCnt="0"/>
      <dgm:spPr/>
    </dgm:pt>
    <dgm:pt modelId="{FDE0AD76-AD4C-418F-AD33-4E795D282A86}" type="pres">
      <dgm:prSet presAssocID="{5B69F600-91A3-4F78-82B7-62D68A43ED4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330C7EC7-5E60-4EAD-9635-7CA8A4882B89}" type="pres">
      <dgm:prSet presAssocID="{5B69F600-91A3-4F78-82B7-62D68A43ED41}" presName="arrow" presStyleLbl="node1" presStyleIdx="2" presStyleCnt="3"/>
      <dgm:spPr/>
      <dgm:t>
        <a:bodyPr/>
        <a:lstStyle/>
        <a:p>
          <a:endParaRPr lang="ru-RU"/>
        </a:p>
      </dgm:t>
    </dgm:pt>
    <dgm:pt modelId="{823A7C72-D283-4DCC-BC16-835CA4C16407}" type="pres">
      <dgm:prSet presAssocID="{5B69F600-91A3-4F78-82B7-62D68A43ED41}" presName="descendantArrow" presStyleCnt="0"/>
      <dgm:spPr/>
    </dgm:pt>
    <dgm:pt modelId="{BB47A6F8-11CA-4D8D-98EA-6EEB6608755C}" type="pres">
      <dgm:prSet presAssocID="{1178EEA3-5DA8-4323-9B61-6C62668F89BA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5DDD3-64D8-4F83-85D9-5188D74A77A8}" type="pres">
      <dgm:prSet presAssocID="{2FA02CA7-8703-49D0-88C0-B7AE2DD120D5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BEE45D-F3E2-48A2-9A10-21EEEE5177AE}" srcId="{5B69F600-91A3-4F78-82B7-62D68A43ED41}" destId="{2FA02CA7-8703-49D0-88C0-B7AE2DD120D5}" srcOrd="1" destOrd="0" parTransId="{1CC2D3F6-DE6D-4DE5-8612-4D3A9474E215}" sibTransId="{43EEDFEC-50A5-409A-8F06-A939AAAA9D85}"/>
    <dgm:cxn modelId="{317E1995-3C82-4CF7-8DE6-703D34433E19}" srcId="{5B69F600-91A3-4F78-82B7-62D68A43ED41}" destId="{1178EEA3-5DA8-4323-9B61-6C62668F89BA}" srcOrd="0" destOrd="0" parTransId="{4F844025-AD26-4741-99C5-2C951570BC1F}" sibTransId="{5DA63EAC-86F8-4966-A303-0163AA54C40A}"/>
    <dgm:cxn modelId="{6C469579-1B10-4E30-A40A-29623382AE58}" type="presOf" srcId="{EC1D50A7-6FD2-41E3-88F5-A5EA7316F682}" destId="{3B225A5B-F746-4BEA-8CC8-F05E1B259955}" srcOrd="1" destOrd="0" presId="urn:microsoft.com/office/officeart/2005/8/layout/process4"/>
    <dgm:cxn modelId="{A28C0BC6-2500-4EA6-A256-C778CA14A47A}" type="presOf" srcId="{2FA02CA7-8703-49D0-88C0-B7AE2DD120D5}" destId="{09D5DDD3-64D8-4F83-85D9-5188D74A77A8}" srcOrd="0" destOrd="0" presId="urn:microsoft.com/office/officeart/2005/8/layout/process4"/>
    <dgm:cxn modelId="{683DEDF8-337F-4EB3-8809-6459C305316F}" type="presOf" srcId="{CAC58E2D-2676-4918-A885-0B76CA0FC9CE}" destId="{C0F74CED-86F2-4FC1-99E4-114B43849CBD}" srcOrd="0" destOrd="0" presId="urn:microsoft.com/office/officeart/2005/8/layout/process4"/>
    <dgm:cxn modelId="{F09AB617-506B-4742-8135-6EFC626E4B62}" type="presOf" srcId="{5B69F600-91A3-4F78-82B7-62D68A43ED41}" destId="{FDE0AD76-AD4C-418F-AD33-4E795D282A86}" srcOrd="0" destOrd="0" presId="urn:microsoft.com/office/officeart/2005/8/layout/process4"/>
    <dgm:cxn modelId="{AF9258E0-1C39-4AF8-82C8-A8D1C129CD8B}" srcId="{12FAA831-2C30-4C46-8F1D-9A1B07082208}" destId="{CAC58E2D-2676-4918-A885-0B76CA0FC9CE}" srcOrd="2" destOrd="0" parTransId="{4F25CA4C-B40D-40BA-BCDF-8B2403891113}" sibTransId="{4E6703BC-D381-40E0-8FDF-643417822F79}"/>
    <dgm:cxn modelId="{C461E98D-E29C-4751-8536-CB0222A6BABE}" srcId="{12FAA831-2C30-4C46-8F1D-9A1B07082208}" destId="{EC1D50A7-6FD2-41E3-88F5-A5EA7316F682}" srcOrd="1" destOrd="0" parTransId="{E6C08EC5-B61D-46A9-B405-18603F9FD98A}" sibTransId="{E0210CD5-D7EA-44A2-AE01-FF3A7816552B}"/>
    <dgm:cxn modelId="{3F152754-F8D0-4411-95E2-489181B3506B}" type="presOf" srcId="{CAC58E2D-2676-4918-A885-0B76CA0FC9CE}" destId="{906F34B2-B75E-4DDB-9316-6A2FB41D8723}" srcOrd="1" destOrd="0" presId="urn:microsoft.com/office/officeart/2005/8/layout/process4"/>
    <dgm:cxn modelId="{DE4C80AB-5470-4D86-B575-D1A8B92A4BA5}" srcId="{12FAA831-2C30-4C46-8F1D-9A1B07082208}" destId="{5B69F600-91A3-4F78-82B7-62D68A43ED41}" srcOrd="0" destOrd="0" parTransId="{AEBDBFAA-A37E-41EF-9D5E-506150A9D9B3}" sibTransId="{FC38E9BB-A195-4F1E-8C86-45AB9628332A}"/>
    <dgm:cxn modelId="{A9621B4C-D479-4C41-B35F-ED837835D5F6}" type="presOf" srcId="{36AAD7A0-5943-4ECA-A264-127742A72BFD}" destId="{641B2403-D54C-405F-A9E2-84D0863BDFBE}" srcOrd="0" destOrd="0" presId="urn:microsoft.com/office/officeart/2005/8/layout/process4"/>
    <dgm:cxn modelId="{6F67EC38-A7D1-454F-B61F-DBAE079181B8}" type="presOf" srcId="{EC1D50A7-6FD2-41E3-88F5-A5EA7316F682}" destId="{D8118014-6EE0-4A91-888B-4CBAE8C12EE3}" srcOrd="0" destOrd="0" presId="urn:microsoft.com/office/officeart/2005/8/layout/process4"/>
    <dgm:cxn modelId="{6B3FA66B-114E-436A-B8B8-5CA5A9E2F6DE}" srcId="{CAC58E2D-2676-4918-A885-0B76CA0FC9CE}" destId="{36AAD7A0-5943-4ECA-A264-127742A72BFD}" srcOrd="0" destOrd="0" parTransId="{2CE83F59-E694-40C0-9EA4-C8D4B1E4C57B}" sibTransId="{14C1CE94-FCB0-4AFF-BFC8-9EA0DA8E9073}"/>
    <dgm:cxn modelId="{3FC60521-290D-4047-AD20-3376305469C6}" type="presOf" srcId="{5B69F600-91A3-4F78-82B7-62D68A43ED41}" destId="{330C7EC7-5E60-4EAD-9635-7CA8A4882B89}" srcOrd="1" destOrd="0" presId="urn:microsoft.com/office/officeart/2005/8/layout/process4"/>
    <dgm:cxn modelId="{CA9585A0-42D6-4F7B-A062-23310B99083F}" type="presOf" srcId="{12FAA831-2C30-4C46-8F1D-9A1B07082208}" destId="{66B4F997-76E0-4DB3-B4BA-F0170A30A219}" srcOrd="0" destOrd="0" presId="urn:microsoft.com/office/officeart/2005/8/layout/process4"/>
    <dgm:cxn modelId="{8C4B83FA-502F-4E79-8A88-E12EE6E478CA}" type="presOf" srcId="{930E579B-F5EE-42F1-A6F8-E1ACEE178D27}" destId="{55432D89-6DC2-4D21-B733-A40BBE529C34}" srcOrd="0" destOrd="0" presId="urn:microsoft.com/office/officeart/2005/8/layout/process4"/>
    <dgm:cxn modelId="{DC3F92E1-CC3D-4832-9A1C-82BA4AE70DFD}" srcId="{EC1D50A7-6FD2-41E3-88F5-A5EA7316F682}" destId="{930E579B-F5EE-42F1-A6F8-E1ACEE178D27}" srcOrd="0" destOrd="0" parTransId="{525F75AC-5FEF-4077-918D-8AC7308243AD}" sibTransId="{FBC1FDAA-D753-401D-AC6E-FDBAA97AC0D2}"/>
    <dgm:cxn modelId="{FE346CE1-85E6-4F0D-841C-0538429D8E49}" srcId="{EC1D50A7-6FD2-41E3-88F5-A5EA7316F682}" destId="{1961CD1D-1249-4C3D-9078-F1DAB5A1687D}" srcOrd="1" destOrd="0" parTransId="{7EA8FD62-28ED-45A4-B315-FC14393B34FB}" sibTransId="{5A62C815-71DB-47F6-97C4-5161B85B8073}"/>
    <dgm:cxn modelId="{BE9C8F10-B35F-47F0-8826-C33BC74DA969}" type="presOf" srcId="{1961CD1D-1249-4C3D-9078-F1DAB5A1687D}" destId="{49906107-CEE1-4A27-AF81-2E144FE8E666}" srcOrd="0" destOrd="0" presId="urn:microsoft.com/office/officeart/2005/8/layout/process4"/>
    <dgm:cxn modelId="{A1F4C61D-AC68-4703-93F0-2AAE392CBD11}" type="presOf" srcId="{1178EEA3-5DA8-4323-9B61-6C62668F89BA}" destId="{BB47A6F8-11CA-4D8D-98EA-6EEB6608755C}" srcOrd="0" destOrd="0" presId="urn:microsoft.com/office/officeart/2005/8/layout/process4"/>
    <dgm:cxn modelId="{5F59F7C2-CDE7-48A2-9F82-C0A18874A47C}" type="presParOf" srcId="{66B4F997-76E0-4DB3-B4BA-F0170A30A219}" destId="{D7F3BB15-0C83-456A-B66F-113D8CA4F650}" srcOrd="0" destOrd="0" presId="urn:microsoft.com/office/officeart/2005/8/layout/process4"/>
    <dgm:cxn modelId="{551B48E1-4B29-44B6-A9F0-FA0B7E207116}" type="presParOf" srcId="{D7F3BB15-0C83-456A-B66F-113D8CA4F650}" destId="{C0F74CED-86F2-4FC1-99E4-114B43849CBD}" srcOrd="0" destOrd="0" presId="urn:microsoft.com/office/officeart/2005/8/layout/process4"/>
    <dgm:cxn modelId="{AC21778F-6874-490D-989E-1144EDD951D3}" type="presParOf" srcId="{D7F3BB15-0C83-456A-B66F-113D8CA4F650}" destId="{906F34B2-B75E-4DDB-9316-6A2FB41D8723}" srcOrd="1" destOrd="0" presId="urn:microsoft.com/office/officeart/2005/8/layout/process4"/>
    <dgm:cxn modelId="{3389D19A-0CA8-42CF-8C9B-785022246A42}" type="presParOf" srcId="{D7F3BB15-0C83-456A-B66F-113D8CA4F650}" destId="{01436E0E-0D17-4A7F-B7FA-4ECEDB9494D1}" srcOrd="2" destOrd="0" presId="urn:microsoft.com/office/officeart/2005/8/layout/process4"/>
    <dgm:cxn modelId="{F301ABD8-E86B-42CF-8A4B-C25940083B21}" type="presParOf" srcId="{01436E0E-0D17-4A7F-B7FA-4ECEDB9494D1}" destId="{641B2403-D54C-405F-A9E2-84D0863BDFBE}" srcOrd="0" destOrd="0" presId="urn:microsoft.com/office/officeart/2005/8/layout/process4"/>
    <dgm:cxn modelId="{D16BE4E6-9854-408B-8716-D19D3A42F2DA}" type="presParOf" srcId="{66B4F997-76E0-4DB3-B4BA-F0170A30A219}" destId="{2D385C87-4723-4FC5-9545-27D420DE7743}" srcOrd="1" destOrd="0" presId="urn:microsoft.com/office/officeart/2005/8/layout/process4"/>
    <dgm:cxn modelId="{6F4BFE36-77C2-4BD9-98DB-824E9135055C}" type="presParOf" srcId="{66B4F997-76E0-4DB3-B4BA-F0170A30A219}" destId="{76456052-89CC-48F3-9789-213009472731}" srcOrd="2" destOrd="0" presId="urn:microsoft.com/office/officeart/2005/8/layout/process4"/>
    <dgm:cxn modelId="{0791571F-BBE0-4E7B-BD04-1CE25A7806D8}" type="presParOf" srcId="{76456052-89CC-48F3-9789-213009472731}" destId="{D8118014-6EE0-4A91-888B-4CBAE8C12EE3}" srcOrd="0" destOrd="0" presId="urn:microsoft.com/office/officeart/2005/8/layout/process4"/>
    <dgm:cxn modelId="{1BEDF93C-1B5B-4462-83E3-B10D27692753}" type="presParOf" srcId="{76456052-89CC-48F3-9789-213009472731}" destId="{3B225A5B-F746-4BEA-8CC8-F05E1B259955}" srcOrd="1" destOrd="0" presId="urn:microsoft.com/office/officeart/2005/8/layout/process4"/>
    <dgm:cxn modelId="{E020EF8E-331B-4370-9FCB-245C06FFD833}" type="presParOf" srcId="{76456052-89CC-48F3-9789-213009472731}" destId="{4E7C0195-605F-447E-B3E5-ADFB692B1A68}" srcOrd="2" destOrd="0" presId="urn:microsoft.com/office/officeart/2005/8/layout/process4"/>
    <dgm:cxn modelId="{B259157B-CF5D-42C3-9DDA-56611AFD1EEE}" type="presParOf" srcId="{4E7C0195-605F-447E-B3E5-ADFB692B1A68}" destId="{55432D89-6DC2-4D21-B733-A40BBE529C34}" srcOrd="0" destOrd="0" presId="urn:microsoft.com/office/officeart/2005/8/layout/process4"/>
    <dgm:cxn modelId="{D1A729A1-B714-4B9F-884F-D585E5DA49ED}" type="presParOf" srcId="{4E7C0195-605F-447E-B3E5-ADFB692B1A68}" destId="{49906107-CEE1-4A27-AF81-2E144FE8E666}" srcOrd="1" destOrd="0" presId="urn:microsoft.com/office/officeart/2005/8/layout/process4"/>
    <dgm:cxn modelId="{8E610014-E680-4EBD-8300-421D47C57F07}" type="presParOf" srcId="{66B4F997-76E0-4DB3-B4BA-F0170A30A219}" destId="{8F28CD1F-0554-49C2-A6F1-2012EE9AE877}" srcOrd="3" destOrd="0" presId="urn:microsoft.com/office/officeart/2005/8/layout/process4"/>
    <dgm:cxn modelId="{EDF27C72-5C19-4B4E-857F-17CCACE52D6D}" type="presParOf" srcId="{66B4F997-76E0-4DB3-B4BA-F0170A30A219}" destId="{613A4B68-10E6-4E93-9186-C1734458A52E}" srcOrd="4" destOrd="0" presId="urn:microsoft.com/office/officeart/2005/8/layout/process4"/>
    <dgm:cxn modelId="{B994C269-65CB-49A9-99EE-ED651B20F60D}" type="presParOf" srcId="{613A4B68-10E6-4E93-9186-C1734458A52E}" destId="{FDE0AD76-AD4C-418F-AD33-4E795D282A86}" srcOrd="0" destOrd="0" presId="urn:microsoft.com/office/officeart/2005/8/layout/process4"/>
    <dgm:cxn modelId="{54A0C4E7-0F9F-412E-B8EF-1B7C427B1D84}" type="presParOf" srcId="{613A4B68-10E6-4E93-9186-C1734458A52E}" destId="{330C7EC7-5E60-4EAD-9635-7CA8A4882B89}" srcOrd="1" destOrd="0" presId="urn:microsoft.com/office/officeart/2005/8/layout/process4"/>
    <dgm:cxn modelId="{6CF45C4E-720E-4370-9947-8A3AF277045D}" type="presParOf" srcId="{613A4B68-10E6-4E93-9186-C1734458A52E}" destId="{823A7C72-D283-4DCC-BC16-835CA4C16407}" srcOrd="2" destOrd="0" presId="urn:microsoft.com/office/officeart/2005/8/layout/process4"/>
    <dgm:cxn modelId="{21484959-39AC-459B-8E8F-32E3A8961CE7}" type="presParOf" srcId="{823A7C72-D283-4DCC-BC16-835CA4C16407}" destId="{BB47A6F8-11CA-4D8D-98EA-6EEB6608755C}" srcOrd="0" destOrd="0" presId="urn:microsoft.com/office/officeart/2005/8/layout/process4"/>
    <dgm:cxn modelId="{C4A6DC54-5FE8-4D19-BFBE-9A2A40023315}" type="presParOf" srcId="{823A7C72-D283-4DCC-BC16-835CA4C16407}" destId="{09D5DDD3-64D8-4F83-85D9-5188D74A77A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235C5-3F31-4BC9-B62C-C086DCBA266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E1B121-2FD9-4F3C-AF4D-FA07667C5A3B}">
      <dgm:prSet phldrT="[Текст]"/>
      <dgm:spPr/>
      <dgm:t>
        <a:bodyPr/>
        <a:lstStyle/>
        <a:p>
          <a:r>
            <a:rPr lang="ru-RU" dirty="0" smtClean="0"/>
            <a:t>С1. Прослушайте текст и напишите сжатое изложение (главное содержание)</a:t>
          </a:r>
          <a:endParaRPr lang="ru-RU" dirty="0"/>
        </a:p>
      </dgm:t>
    </dgm:pt>
    <dgm:pt modelId="{AF790857-F7DD-4C7D-8C16-B7A21CB0C1EB}" type="parTrans" cxnId="{95E16509-7DA8-4852-B5D1-964A0E160BEE}">
      <dgm:prSet/>
      <dgm:spPr/>
      <dgm:t>
        <a:bodyPr/>
        <a:lstStyle/>
        <a:p>
          <a:endParaRPr lang="ru-RU"/>
        </a:p>
      </dgm:t>
    </dgm:pt>
    <dgm:pt modelId="{BEC82619-63AC-43F9-BDC4-2984FA464CFF}" type="sibTrans" cxnId="{95E16509-7DA8-4852-B5D1-964A0E160BEE}">
      <dgm:prSet/>
      <dgm:spPr/>
      <dgm:t>
        <a:bodyPr/>
        <a:lstStyle/>
        <a:p>
          <a:endParaRPr lang="ru-RU"/>
        </a:p>
      </dgm:t>
    </dgm:pt>
    <dgm:pt modelId="{2FB85BF0-B720-4294-844B-9E800A45AFD0}">
      <dgm:prSet phldrT="[Текст]"/>
      <dgm:spPr/>
      <dgm:t>
        <a:bodyPr/>
        <a:lstStyle/>
        <a:p>
          <a:r>
            <a:rPr lang="ru-RU" dirty="0" smtClean="0"/>
            <a:t>5-6: «Теоретические сведения» – прием 5П</a:t>
          </a:r>
          <a:endParaRPr lang="ru-RU" dirty="0"/>
        </a:p>
      </dgm:t>
    </dgm:pt>
    <dgm:pt modelId="{D382F52F-DF2A-4F9F-A58F-C2ABAD796B9E}" type="parTrans" cxnId="{7A3A4011-F926-4F8A-BBAB-6920716E5923}">
      <dgm:prSet/>
      <dgm:spPr/>
      <dgm:t>
        <a:bodyPr/>
        <a:lstStyle/>
        <a:p>
          <a:endParaRPr lang="ru-RU"/>
        </a:p>
      </dgm:t>
    </dgm:pt>
    <dgm:pt modelId="{447B1111-27C1-4205-9B11-A8264E8086FF}" type="sibTrans" cxnId="{7A3A4011-F926-4F8A-BBAB-6920716E5923}">
      <dgm:prSet/>
      <dgm:spPr/>
      <dgm:t>
        <a:bodyPr/>
        <a:lstStyle/>
        <a:p>
          <a:endParaRPr lang="ru-RU"/>
        </a:p>
      </dgm:t>
    </dgm:pt>
    <dgm:pt modelId="{B2B846B8-C153-45EA-925A-87A0B358A83F}">
      <dgm:prSet phldrT="[Текст]"/>
      <dgm:spPr/>
      <dgm:t>
        <a:bodyPr/>
        <a:lstStyle/>
        <a:p>
          <a:r>
            <a:rPr lang="ru-RU" dirty="0" smtClean="0"/>
            <a:t>5-6: на основе текста составьте таблицу</a:t>
          </a:r>
          <a:endParaRPr lang="ru-RU" dirty="0"/>
        </a:p>
      </dgm:t>
    </dgm:pt>
    <dgm:pt modelId="{9C38D2C1-5EB8-4B82-89D3-574DFEB47680}" type="parTrans" cxnId="{EDC02F71-02DD-416A-99CD-9C81CE8A63E2}">
      <dgm:prSet/>
      <dgm:spPr/>
      <dgm:t>
        <a:bodyPr/>
        <a:lstStyle/>
        <a:p>
          <a:endParaRPr lang="ru-RU"/>
        </a:p>
      </dgm:t>
    </dgm:pt>
    <dgm:pt modelId="{51408AE0-A446-493D-85B8-9D128B56BC95}" type="sibTrans" cxnId="{EDC02F71-02DD-416A-99CD-9C81CE8A63E2}">
      <dgm:prSet/>
      <dgm:spPr/>
      <dgm:t>
        <a:bodyPr/>
        <a:lstStyle/>
        <a:p>
          <a:endParaRPr lang="ru-RU"/>
        </a:p>
      </dgm:t>
    </dgm:pt>
    <dgm:pt modelId="{13C7C90B-A3C1-4ABA-AE4D-03FCA131DD83}">
      <dgm:prSet phldrT="[Текст]"/>
      <dgm:spPr/>
      <dgm:t>
        <a:bodyPr/>
        <a:lstStyle/>
        <a:p>
          <a:r>
            <a:rPr lang="ru-RU" dirty="0" smtClean="0"/>
            <a:t>5: изложите содержание текста, опираясь на выписанные вами слова</a:t>
          </a:r>
          <a:endParaRPr lang="ru-RU" dirty="0"/>
        </a:p>
      </dgm:t>
    </dgm:pt>
    <dgm:pt modelId="{E58C0BB4-4ABE-410C-8ABA-9F0F0B383508}" type="parTrans" cxnId="{1563B5B5-A7D1-4086-AE12-EFFAC7A9ADFE}">
      <dgm:prSet/>
      <dgm:spPr/>
      <dgm:t>
        <a:bodyPr/>
        <a:lstStyle/>
        <a:p>
          <a:endParaRPr lang="ru-RU"/>
        </a:p>
      </dgm:t>
    </dgm:pt>
    <dgm:pt modelId="{BDDEBAE9-0307-48F1-88BF-FD6FC456A051}" type="sibTrans" cxnId="{1563B5B5-A7D1-4086-AE12-EFFAC7A9ADFE}">
      <dgm:prSet/>
      <dgm:spPr/>
      <dgm:t>
        <a:bodyPr/>
        <a:lstStyle/>
        <a:p>
          <a:endParaRPr lang="ru-RU"/>
        </a:p>
      </dgm:t>
    </dgm:pt>
    <dgm:pt modelId="{A3EC13AC-C594-4919-8823-D70741D9C241}">
      <dgm:prSet phldrT="[Текст]"/>
      <dgm:spPr/>
      <dgm:t>
        <a:bodyPr/>
        <a:lstStyle/>
        <a:p>
          <a:r>
            <a:rPr lang="ru-RU" dirty="0" smtClean="0"/>
            <a:t>6:выделите основную информацию и попробуйте передать ее двумя-тремя предложениями.</a:t>
          </a:r>
          <a:endParaRPr lang="ru-RU" dirty="0"/>
        </a:p>
      </dgm:t>
    </dgm:pt>
    <dgm:pt modelId="{44237E8E-313E-4CCA-903D-1C34652EBC3C}" type="parTrans" cxnId="{B9118720-5EB7-4E5C-B3DE-150E9BF472F1}">
      <dgm:prSet/>
      <dgm:spPr/>
      <dgm:t>
        <a:bodyPr/>
        <a:lstStyle/>
        <a:p>
          <a:endParaRPr lang="ru-RU"/>
        </a:p>
      </dgm:t>
    </dgm:pt>
    <dgm:pt modelId="{1807AF65-3FF4-4D2B-AA07-F39D1267550B}" type="sibTrans" cxnId="{B9118720-5EB7-4E5C-B3DE-150E9BF472F1}">
      <dgm:prSet/>
      <dgm:spPr/>
      <dgm:t>
        <a:bodyPr/>
        <a:lstStyle/>
        <a:p>
          <a:endParaRPr lang="ru-RU"/>
        </a:p>
      </dgm:t>
    </dgm:pt>
    <dgm:pt modelId="{4A4A5181-01B9-414A-93D6-D5231B85BD2F}" type="pres">
      <dgm:prSet presAssocID="{3EB235C5-3F31-4BC9-B62C-C086DCBA26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33DC22-33BD-41EF-8212-5D0EBC5CFE19}" type="pres">
      <dgm:prSet presAssocID="{3EB235C5-3F31-4BC9-B62C-C086DCBA2667}" presName="cycle" presStyleCnt="0"/>
      <dgm:spPr/>
    </dgm:pt>
    <dgm:pt modelId="{13A31BE4-8069-41EE-8557-7E1C71956CFC}" type="pres">
      <dgm:prSet presAssocID="{07E1B121-2FD9-4F3C-AF4D-FA07667C5A3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D2107-B093-4F31-8642-61C0FFDFF262}" type="pres">
      <dgm:prSet presAssocID="{BEC82619-63AC-43F9-BDC4-2984FA464CFF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A305A99-84FA-423D-A781-6DD7A6E70690}" type="pres">
      <dgm:prSet presAssocID="{2FB85BF0-B720-4294-844B-9E800A45AFD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E5DC2-AD0F-4E48-8CF5-0338CC87FFE8}" type="pres">
      <dgm:prSet presAssocID="{B2B846B8-C153-45EA-925A-87A0B358A83F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70C6B-6475-4141-98FB-44DF5D171466}" type="pres">
      <dgm:prSet presAssocID="{13C7C90B-A3C1-4ABA-AE4D-03FCA131DD83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4989A-89A0-4EA8-84F1-9E985619307D}" type="pres">
      <dgm:prSet presAssocID="{A3EC13AC-C594-4919-8823-D70741D9C24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3A4011-F926-4F8A-BBAB-6920716E5923}" srcId="{3EB235C5-3F31-4BC9-B62C-C086DCBA2667}" destId="{2FB85BF0-B720-4294-844B-9E800A45AFD0}" srcOrd="1" destOrd="0" parTransId="{D382F52F-DF2A-4F9F-A58F-C2ABAD796B9E}" sibTransId="{447B1111-27C1-4205-9B11-A8264E8086FF}"/>
    <dgm:cxn modelId="{AD38E96E-9D7C-4049-A44C-9CAEC12614F0}" type="presOf" srcId="{A3EC13AC-C594-4919-8823-D70741D9C241}" destId="{CD54989A-89A0-4EA8-84F1-9E985619307D}" srcOrd="0" destOrd="0" presId="urn:microsoft.com/office/officeart/2005/8/layout/cycle3"/>
    <dgm:cxn modelId="{9A84DC30-1114-46E2-8307-F98AD923B115}" type="presOf" srcId="{3EB235C5-3F31-4BC9-B62C-C086DCBA2667}" destId="{4A4A5181-01B9-414A-93D6-D5231B85BD2F}" srcOrd="0" destOrd="0" presId="urn:microsoft.com/office/officeart/2005/8/layout/cycle3"/>
    <dgm:cxn modelId="{9851DF46-C7E1-4FD0-841C-5B64F595371F}" type="presOf" srcId="{2FB85BF0-B720-4294-844B-9E800A45AFD0}" destId="{EA305A99-84FA-423D-A781-6DD7A6E70690}" srcOrd="0" destOrd="0" presId="urn:microsoft.com/office/officeart/2005/8/layout/cycle3"/>
    <dgm:cxn modelId="{EDC02F71-02DD-416A-99CD-9C81CE8A63E2}" srcId="{3EB235C5-3F31-4BC9-B62C-C086DCBA2667}" destId="{B2B846B8-C153-45EA-925A-87A0B358A83F}" srcOrd="2" destOrd="0" parTransId="{9C38D2C1-5EB8-4B82-89D3-574DFEB47680}" sibTransId="{51408AE0-A446-493D-85B8-9D128B56BC95}"/>
    <dgm:cxn modelId="{DB1E4860-1547-41AB-AAF4-D1B63FC7B3D2}" type="presOf" srcId="{13C7C90B-A3C1-4ABA-AE4D-03FCA131DD83}" destId="{93C70C6B-6475-4141-98FB-44DF5D171466}" srcOrd="0" destOrd="0" presId="urn:microsoft.com/office/officeart/2005/8/layout/cycle3"/>
    <dgm:cxn modelId="{3861E7B0-5D3D-4534-93A1-28F3C175452C}" type="presOf" srcId="{B2B846B8-C153-45EA-925A-87A0B358A83F}" destId="{98BE5DC2-AD0F-4E48-8CF5-0338CC87FFE8}" srcOrd="0" destOrd="0" presId="urn:microsoft.com/office/officeart/2005/8/layout/cycle3"/>
    <dgm:cxn modelId="{95E16509-7DA8-4852-B5D1-964A0E160BEE}" srcId="{3EB235C5-3F31-4BC9-B62C-C086DCBA2667}" destId="{07E1B121-2FD9-4F3C-AF4D-FA07667C5A3B}" srcOrd="0" destOrd="0" parTransId="{AF790857-F7DD-4C7D-8C16-B7A21CB0C1EB}" sibTransId="{BEC82619-63AC-43F9-BDC4-2984FA464CFF}"/>
    <dgm:cxn modelId="{2202D16E-35C9-4483-B808-BE18E5F6AB25}" type="presOf" srcId="{07E1B121-2FD9-4F3C-AF4D-FA07667C5A3B}" destId="{13A31BE4-8069-41EE-8557-7E1C71956CFC}" srcOrd="0" destOrd="0" presId="urn:microsoft.com/office/officeart/2005/8/layout/cycle3"/>
    <dgm:cxn modelId="{B9118720-5EB7-4E5C-B3DE-150E9BF472F1}" srcId="{3EB235C5-3F31-4BC9-B62C-C086DCBA2667}" destId="{A3EC13AC-C594-4919-8823-D70741D9C241}" srcOrd="4" destOrd="0" parTransId="{44237E8E-313E-4CCA-903D-1C34652EBC3C}" sibTransId="{1807AF65-3FF4-4D2B-AA07-F39D1267550B}"/>
    <dgm:cxn modelId="{1563B5B5-A7D1-4086-AE12-EFFAC7A9ADFE}" srcId="{3EB235C5-3F31-4BC9-B62C-C086DCBA2667}" destId="{13C7C90B-A3C1-4ABA-AE4D-03FCA131DD83}" srcOrd="3" destOrd="0" parTransId="{E58C0BB4-4ABE-410C-8ABA-9F0F0B383508}" sibTransId="{BDDEBAE9-0307-48F1-88BF-FD6FC456A051}"/>
    <dgm:cxn modelId="{AFE20F5F-F567-42FD-ABE2-348E5EFFE332}" type="presOf" srcId="{BEC82619-63AC-43F9-BDC4-2984FA464CFF}" destId="{1A4D2107-B093-4F31-8642-61C0FFDFF262}" srcOrd="0" destOrd="0" presId="urn:microsoft.com/office/officeart/2005/8/layout/cycle3"/>
    <dgm:cxn modelId="{A3BADA50-0D02-4495-955F-76A7F9592BCD}" type="presParOf" srcId="{4A4A5181-01B9-414A-93D6-D5231B85BD2F}" destId="{E233DC22-33BD-41EF-8212-5D0EBC5CFE19}" srcOrd="0" destOrd="0" presId="urn:microsoft.com/office/officeart/2005/8/layout/cycle3"/>
    <dgm:cxn modelId="{1397E617-3BCC-4B03-B36F-E84A1D9D2B83}" type="presParOf" srcId="{E233DC22-33BD-41EF-8212-5D0EBC5CFE19}" destId="{13A31BE4-8069-41EE-8557-7E1C71956CFC}" srcOrd="0" destOrd="0" presId="urn:microsoft.com/office/officeart/2005/8/layout/cycle3"/>
    <dgm:cxn modelId="{3151491F-8853-40CC-9E80-7CFDEA0180C0}" type="presParOf" srcId="{E233DC22-33BD-41EF-8212-5D0EBC5CFE19}" destId="{1A4D2107-B093-4F31-8642-61C0FFDFF262}" srcOrd="1" destOrd="0" presId="urn:microsoft.com/office/officeart/2005/8/layout/cycle3"/>
    <dgm:cxn modelId="{3E31616C-199A-4721-8F28-CD8EFB13B030}" type="presParOf" srcId="{E233DC22-33BD-41EF-8212-5D0EBC5CFE19}" destId="{EA305A99-84FA-423D-A781-6DD7A6E70690}" srcOrd="2" destOrd="0" presId="urn:microsoft.com/office/officeart/2005/8/layout/cycle3"/>
    <dgm:cxn modelId="{2F6B8991-E4DD-4E52-A339-459CCF5B0D04}" type="presParOf" srcId="{E233DC22-33BD-41EF-8212-5D0EBC5CFE19}" destId="{98BE5DC2-AD0F-4E48-8CF5-0338CC87FFE8}" srcOrd="3" destOrd="0" presId="urn:microsoft.com/office/officeart/2005/8/layout/cycle3"/>
    <dgm:cxn modelId="{11C8315C-E162-49E4-800B-5E664DA24539}" type="presParOf" srcId="{E233DC22-33BD-41EF-8212-5D0EBC5CFE19}" destId="{93C70C6B-6475-4141-98FB-44DF5D171466}" srcOrd="4" destOrd="0" presId="urn:microsoft.com/office/officeart/2005/8/layout/cycle3"/>
    <dgm:cxn modelId="{476159A0-93BE-4836-BA0E-B7E6596D29AB}" type="presParOf" srcId="{E233DC22-33BD-41EF-8212-5D0EBC5CFE19}" destId="{CD54989A-89A0-4EA8-84F1-9E985619307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06FFB5-D7B3-46F1-8C32-F3B7347CC8B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1925211-F61F-4336-BCDD-DFCB32FA05A1}">
      <dgm:prSet phldrT="[Текст]"/>
      <dgm:spPr/>
      <dgm:t>
        <a:bodyPr/>
        <a:lstStyle/>
        <a:p>
          <a:r>
            <a:rPr lang="ru-RU" dirty="0" smtClean="0"/>
            <a:t>5: 5 способов объяснения лексического значения слов, фразеология как раздел лингвистики</a:t>
          </a:r>
          <a:endParaRPr lang="ru-RU" dirty="0"/>
        </a:p>
      </dgm:t>
    </dgm:pt>
    <dgm:pt modelId="{45848F18-EE08-4EEE-A0E4-BE23F0CD88BB}" type="parTrans" cxnId="{3155C912-B916-4D05-8E30-A636BB4FDE9A}">
      <dgm:prSet/>
      <dgm:spPr/>
      <dgm:t>
        <a:bodyPr/>
        <a:lstStyle/>
        <a:p>
          <a:endParaRPr lang="ru-RU"/>
        </a:p>
      </dgm:t>
    </dgm:pt>
    <dgm:pt modelId="{C2C8191A-1382-4A31-A2F5-9C64E093F159}" type="sibTrans" cxnId="{3155C912-B916-4D05-8E30-A636BB4FDE9A}">
      <dgm:prSet/>
      <dgm:spPr/>
      <dgm:t>
        <a:bodyPr/>
        <a:lstStyle/>
        <a:p>
          <a:endParaRPr lang="ru-RU"/>
        </a:p>
      </dgm:t>
    </dgm:pt>
    <dgm:pt modelId="{C8ABBB1B-E83D-4F7E-8CC1-A741E15248C1}">
      <dgm:prSet phldrT="[Текст]"/>
      <dgm:spPr/>
      <dgm:t>
        <a:bodyPr/>
        <a:lstStyle/>
        <a:p>
          <a:r>
            <a:rPr lang="ru-RU" dirty="0" smtClean="0"/>
            <a:t>5-6:объясните лексическое значение выделенных слов, проверьте себя по толковому словарю. </a:t>
          </a:r>
        </a:p>
        <a:p>
          <a:r>
            <a:rPr lang="ru-RU" dirty="0" smtClean="0"/>
            <a:t>6:Рассмотрите рисунки, вспомните  фразеологизмы, составьте с ними предложения.</a:t>
          </a:r>
          <a:endParaRPr lang="ru-RU" dirty="0"/>
        </a:p>
      </dgm:t>
    </dgm:pt>
    <dgm:pt modelId="{AC539CE8-71D8-4364-9954-683FD2FEFF5A}" type="parTrans" cxnId="{1E803931-C110-435B-942E-390FC7F7B2D3}">
      <dgm:prSet/>
      <dgm:spPr/>
      <dgm:t>
        <a:bodyPr/>
        <a:lstStyle/>
        <a:p>
          <a:endParaRPr lang="ru-RU"/>
        </a:p>
      </dgm:t>
    </dgm:pt>
    <dgm:pt modelId="{32612B97-A358-4B54-ADB8-EC5AAD35C662}" type="sibTrans" cxnId="{1E803931-C110-435B-942E-390FC7F7B2D3}">
      <dgm:prSet/>
      <dgm:spPr/>
      <dgm:t>
        <a:bodyPr/>
        <a:lstStyle/>
        <a:p>
          <a:endParaRPr lang="ru-RU"/>
        </a:p>
      </dgm:t>
    </dgm:pt>
    <dgm:pt modelId="{90B42AEE-BB32-4A25-A504-6BF33923E2A3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А4:</a:t>
          </a:r>
          <a:r>
            <a:rPr lang="ru-RU" dirty="0" smtClean="0"/>
            <a:t> укажите, в каком значении употребляется в тексте слово </a:t>
          </a:r>
          <a:r>
            <a:rPr lang="ru-RU" i="1" dirty="0" smtClean="0"/>
            <a:t>поведал</a:t>
          </a:r>
          <a:r>
            <a:rPr lang="ru-RU" dirty="0" smtClean="0"/>
            <a:t>.</a:t>
          </a:r>
        </a:p>
        <a:p>
          <a:r>
            <a:rPr lang="ru-RU" dirty="0" smtClean="0"/>
            <a:t>В каком из перечисленных предложений есть слово с переносным значением?</a:t>
          </a:r>
          <a:endParaRPr lang="ru-RU" dirty="0"/>
        </a:p>
      </dgm:t>
    </dgm:pt>
    <dgm:pt modelId="{23AC577E-610D-48DC-9F51-3CC2F7D127B3}" type="parTrans" cxnId="{E58B1969-D6AD-4A52-B021-4B483FE16E63}">
      <dgm:prSet/>
      <dgm:spPr/>
      <dgm:t>
        <a:bodyPr/>
        <a:lstStyle/>
        <a:p>
          <a:endParaRPr lang="ru-RU"/>
        </a:p>
      </dgm:t>
    </dgm:pt>
    <dgm:pt modelId="{7BDA0772-E77B-4C50-82CA-AA23085978AC}" type="sibTrans" cxnId="{E58B1969-D6AD-4A52-B021-4B483FE16E63}">
      <dgm:prSet/>
      <dgm:spPr/>
      <dgm:t>
        <a:bodyPr/>
        <a:lstStyle/>
        <a:p>
          <a:endParaRPr lang="ru-RU"/>
        </a:p>
      </dgm:t>
    </dgm:pt>
    <dgm:pt modelId="{B4D8D709-3065-4399-A6C9-892E6CEE910B}" type="pres">
      <dgm:prSet presAssocID="{D506FFB5-D7B3-46F1-8C32-F3B7347CC8BB}" presName="Name0" presStyleCnt="0">
        <dgm:presLayoutVars>
          <dgm:dir/>
          <dgm:resizeHandles val="exact"/>
        </dgm:presLayoutVars>
      </dgm:prSet>
      <dgm:spPr/>
    </dgm:pt>
    <dgm:pt modelId="{81BC2100-A6FD-410A-8B07-FF36CD16B57C}" type="pres">
      <dgm:prSet presAssocID="{B1925211-F61F-4336-BCDD-DFCB32FA05A1}" presName="node" presStyleLbl="node1" presStyleIdx="0" presStyleCnt="3" custScaleY="210148" custLinFactNeighborX="4117" custLinFactNeighborY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EA5E0-EB1F-4EBB-88C9-B09BF834094F}" type="pres">
      <dgm:prSet presAssocID="{C2C8191A-1382-4A31-A2F5-9C64E093F15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700072C-6ADF-4F51-BCE8-4C46726BFCE1}" type="pres">
      <dgm:prSet presAssocID="{C2C8191A-1382-4A31-A2F5-9C64E093F15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31EEBF6-0B39-47AD-8ECD-0AA9FFED08A2}" type="pres">
      <dgm:prSet presAssocID="{C8ABBB1B-E83D-4F7E-8CC1-A741E15248C1}" presName="node" presStyleLbl="node1" presStyleIdx="1" presStyleCnt="3" custScaleX="107745" custScaleY="270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52C39-D890-45BA-BCB5-74A2359CFCB8}" type="pres">
      <dgm:prSet presAssocID="{32612B97-A358-4B54-ADB8-EC5AAD35C66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C56E215-1092-4D77-A534-29286B8ED1FA}" type="pres">
      <dgm:prSet presAssocID="{32612B97-A358-4B54-ADB8-EC5AAD35C66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5A7D624-A0C6-4B7D-BF32-752F9C3A5700}" type="pres">
      <dgm:prSet presAssocID="{90B42AEE-BB32-4A25-A504-6BF33923E2A3}" presName="node" presStyleLbl="node1" presStyleIdx="2" presStyleCnt="3" custScaleX="91053" custScaleY="270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8B1969-D6AD-4A52-B021-4B483FE16E63}" srcId="{D506FFB5-D7B3-46F1-8C32-F3B7347CC8BB}" destId="{90B42AEE-BB32-4A25-A504-6BF33923E2A3}" srcOrd="2" destOrd="0" parTransId="{23AC577E-610D-48DC-9F51-3CC2F7D127B3}" sibTransId="{7BDA0772-E77B-4C50-82CA-AA23085978AC}"/>
    <dgm:cxn modelId="{EF566160-C64D-4D5E-B9A9-BA87E2286430}" type="presOf" srcId="{32612B97-A358-4B54-ADB8-EC5AAD35C662}" destId="{E4A52C39-D890-45BA-BCB5-74A2359CFCB8}" srcOrd="0" destOrd="0" presId="urn:microsoft.com/office/officeart/2005/8/layout/process1"/>
    <dgm:cxn modelId="{D7AEDB1A-29EB-4352-8E63-E215B1A46C09}" type="presOf" srcId="{B1925211-F61F-4336-BCDD-DFCB32FA05A1}" destId="{81BC2100-A6FD-410A-8B07-FF36CD16B57C}" srcOrd="0" destOrd="0" presId="urn:microsoft.com/office/officeart/2005/8/layout/process1"/>
    <dgm:cxn modelId="{A7A88F84-6130-425C-A913-D4CC0EF960A5}" type="presOf" srcId="{C2C8191A-1382-4A31-A2F5-9C64E093F159}" destId="{568EA5E0-EB1F-4EBB-88C9-B09BF834094F}" srcOrd="0" destOrd="0" presId="urn:microsoft.com/office/officeart/2005/8/layout/process1"/>
    <dgm:cxn modelId="{B8FF0EA0-7D24-4643-A3A6-925980255A5B}" type="presOf" srcId="{32612B97-A358-4B54-ADB8-EC5AAD35C662}" destId="{0C56E215-1092-4D77-A534-29286B8ED1FA}" srcOrd="1" destOrd="0" presId="urn:microsoft.com/office/officeart/2005/8/layout/process1"/>
    <dgm:cxn modelId="{3ECE8558-C214-42D3-8FA2-2ED7D409DC63}" type="presOf" srcId="{C8ABBB1B-E83D-4F7E-8CC1-A741E15248C1}" destId="{E31EEBF6-0B39-47AD-8ECD-0AA9FFED08A2}" srcOrd="0" destOrd="0" presId="urn:microsoft.com/office/officeart/2005/8/layout/process1"/>
    <dgm:cxn modelId="{3155C912-B916-4D05-8E30-A636BB4FDE9A}" srcId="{D506FFB5-D7B3-46F1-8C32-F3B7347CC8BB}" destId="{B1925211-F61F-4336-BCDD-DFCB32FA05A1}" srcOrd="0" destOrd="0" parTransId="{45848F18-EE08-4EEE-A0E4-BE23F0CD88BB}" sibTransId="{C2C8191A-1382-4A31-A2F5-9C64E093F159}"/>
    <dgm:cxn modelId="{20C6303A-F0E5-4B53-832E-6A0ABE3A1192}" type="presOf" srcId="{90B42AEE-BB32-4A25-A504-6BF33923E2A3}" destId="{D5A7D624-A0C6-4B7D-BF32-752F9C3A5700}" srcOrd="0" destOrd="0" presId="urn:microsoft.com/office/officeart/2005/8/layout/process1"/>
    <dgm:cxn modelId="{598FDE0A-80B1-42D6-87EC-63D45CB92D29}" type="presOf" srcId="{D506FFB5-D7B3-46F1-8C32-F3B7347CC8BB}" destId="{B4D8D709-3065-4399-A6C9-892E6CEE910B}" srcOrd="0" destOrd="0" presId="urn:microsoft.com/office/officeart/2005/8/layout/process1"/>
    <dgm:cxn modelId="{1E803931-C110-435B-942E-390FC7F7B2D3}" srcId="{D506FFB5-D7B3-46F1-8C32-F3B7347CC8BB}" destId="{C8ABBB1B-E83D-4F7E-8CC1-A741E15248C1}" srcOrd="1" destOrd="0" parTransId="{AC539CE8-71D8-4364-9954-683FD2FEFF5A}" sibTransId="{32612B97-A358-4B54-ADB8-EC5AAD35C662}"/>
    <dgm:cxn modelId="{621DD5E1-254F-4F76-BF22-0FCCF557BF3F}" type="presOf" srcId="{C2C8191A-1382-4A31-A2F5-9C64E093F159}" destId="{7700072C-6ADF-4F51-BCE8-4C46726BFCE1}" srcOrd="1" destOrd="0" presId="urn:microsoft.com/office/officeart/2005/8/layout/process1"/>
    <dgm:cxn modelId="{F98EC71E-945D-4232-BC82-9BC495B3368B}" type="presParOf" srcId="{B4D8D709-3065-4399-A6C9-892E6CEE910B}" destId="{81BC2100-A6FD-410A-8B07-FF36CD16B57C}" srcOrd="0" destOrd="0" presId="urn:microsoft.com/office/officeart/2005/8/layout/process1"/>
    <dgm:cxn modelId="{9C52EA42-1F73-47A4-9D90-5195CAE6A808}" type="presParOf" srcId="{B4D8D709-3065-4399-A6C9-892E6CEE910B}" destId="{568EA5E0-EB1F-4EBB-88C9-B09BF834094F}" srcOrd="1" destOrd="0" presId="urn:microsoft.com/office/officeart/2005/8/layout/process1"/>
    <dgm:cxn modelId="{BDB3C694-FA41-4EE4-9B3A-973C502C720D}" type="presParOf" srcId="{568EA5E0-EB1F-4EBB-88C9-B09BF834094F}" destId="{7700072C-6ADF-4F51-BCE8-4C46726BFCE1}" srcOrd="0" destOrd="0" presId="urn:microsoft.com/office/officeart/2005/8/layout/process1"/>
    <dgm:cxn modelId="{2A5CB563-CA4A-4C55-809A-BF096B6A2A5E}" type="presParOf" srcId="{B4D8D709-3065-4399-A6C9-892E6CEE910B}" destId="{E31EEBF6-0B39-47AD-8ECD-0AA9FFED08A2}" srcOrd="2" destOrd="0" presId="urn:microsoft.com/office/officeart/2005/8/layout/process1"/>
    <dgm:cxn modelId="{BE468084-9750-4FC6-8A01-847C85D0D6DA}" type="presParOf" srcId="{B4D8D709-3065-4399-A6C9-892E6CEE910B}" destId="{E4A52C39-D890-45BA-BCB5-74A2359CFCB8}" srcOrd="3" destOrd="0" presId="urn:microsoft.com/office/officeart/2005/8/layout/process1"/>
    <dgm:cxn modelId="{9E5932C7-02D6-4235-BE1F-DFF55272D4A9}" type="presParOf" srcId="{E4A52C39-D890-45BA-BCB5-74A2359CFCB8}" destId="{0C56E215-1092-4D77-A534-29286B8ED1FA}" srcOrd="0" destOrd="0" presId="urn:microsoft.com/office/officeart/2005/8/layout/process1"/>
    <dgm:cxn modelId="{3FFF1012-688C-4173-9F31-67E78E1F3BA7}" type="presParOf" srcId="{B4D8D709-3065-4399-A6C9-892E6CEE910B}" destId="{D5A7D624-A0C6-4B7D-BF32-752F9C3A570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AA835A-3F91-44E9-822E-5FFC0282F27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12B1B-C220-4610-9570-169641BCB7F1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А7</a:t>
          </a:r>
          <a:r>
            <a:rPr lang="ru-RU" dirty="0" smtClean="0"/>
            <a:t>: В каком предложении средством речевой выразительности является метафора?</a:t>
          </a:r>
          <a:endParaRPr lang="ru-RU" dirty="0"/>
        </a:p>
      </dgm:t>
    </dgm:pt>
    <dgm:pt modelId="{A05A7040-964A-45F4-822C-53C1C97BFB84}" type="parTrans" cxnId="{28A059AE-A71C-4A24-8D7C-882C65A41D5D}">
      <dgm:prSet/>
      <dgm:spPr/>
      <dgm:t>
        <a:bodyPr/>
        <a:lstStyle/>
        <a:p>
          <a:endParaRPr lang="ru-RU"/>
        </a:p>
      </dgm:t>
    </dgm:pt>
    <dgm:pt modelId="{440D9430-AD5D-4835-AE26-37F797D34B79}" type="sibTrans" cxnId="{28A059AE-A71C-4A24-8D7C-882C65A41D5D}">
      <dgm:prSet/>
      <dgm:spPr/>
      <dgm:t>
        <a:bodyPr/>
        <a:lstStyle/>
        <a:p>
          <a:endParaRPr lang="ru-RU"/>
        </a:p>
      </dgm:t>
    </dgm:pt>
    <dgm:pt modelId="{5DF09EF1-D1E2-4376-B124-E630D61AF669}">
      <dgm:prSet phldrT="[Текст]"/>
      <dgm:spPr/>
      <dgm:t>
        <a:bodyPr/>
        <a:lstStyle/>
        <a:p>
          <a:r>
            <a:rPr lang="ru-RU" dirty="0" smtClean="0"/>
            <a:t>5: почему вода «начинает уставать»?</a:t>
          </a:r>
        </a:p>
        <a:p>
          <a:endParaRPr lang="ru-RU" dirty="0"/>
        </a:p>
      </dgm:t>
    </dgm:pt>
    <dgm:pt modelId="{D27E79F4-9A68-4442-8751-DB4A27C7F750}" type="parTrans" cxnId="{80D07690-AE67-49C5-8BFA-C445F2F9D354}">
      <dgm:prSet/>
      <dgm:spPr/>
      <dgm:t>
        <a:bodyPr/>
        <a:lstStyle/>
        <a:p>
          <a:endParaRPr lang="ru-RU"/>
        </a:p>
      </dgm:t>
    </dgm:pt>
    <dgm:pt modelId="{8BA7A170-F8E0-401D-9737-7269093EB434}" type="sibTrans" cxnId="{80D07690-AE67-49C5-8BFA-C445F2F9D354}">
      <dgm:prSet/>
      <dgm:spPr/>
      <dgm:t>
        <a:bodyPr/>
        <a:lstStyle/>
        <a:p>
          <a:endParaRPr lang="ru-RU"/>
        </a:p>
      </dgm:t>
    </dgm:pt>
    <dgm:pt modelId="{0C907A38-7E2F-463C-B41C-25BAE42A9D25}">
      <dgm:prSet phldrT="[Текст]"/>
      <dgm:spPr/>
      <dgm:t>
        <a:bodyPr/>
        <a:lstStyle/>
        <a:p>
          <a:r>
            <a:rPr lang="ru-RU" dirty="0" smtClean="0"/>
            <a:t>6: оценочный характер прилагательных</a:t>
          </a:r>
          <a:endParaRPr lang="ru-RU" dirty="0"/>
        </a:p>
      </dgm:t>
    </dgm:pt>
    <dgm:pt modelId="{49DFED7A-56A8-44BA-8B87-612A694AF686}" type="parTrans" cxnId="{A8F15535-634B-4B99-9E83-86AAED8CEC52}">
      <dgm:prSet/>
      <dgm:spPr/>
      <dgm:t>
        <a:bodyPr/>
        <a:lstStyle/>
        <a:p>
          <a:endParaRPr lang="ru-RU"/>
        </a:p>
      </dgm:t>
    </dgm:pt>
    <dgm:pt modelId="{91A09327-50BC-4A97-9F1B-73BF10D9D252}" type="sibTrans" cxnId="{A8F15535-634B-4B99-9E83-86AAED8CEC52}">
      <dgm:prSet/>
      <dgm:spPr/>
      <dgm:t>
        <a:bodyPr/>
        <a:lstStyle/>
        <a:p>
          <a:endParaRPr lang="ru-RU"/>
        </a:p>
      </dgm:t>
    </dgm:pt>
    <dgm:pt modelId="{621DAD87-AF39-449A-9171-6CFF70BFB98A}">
      <dgm:prSet phldrT="[Текст]"/>
      <dgm:spPr/>
      <dgm:t>
        <a:bodyPr/>
        <a:lstStyle/>
        <a:p>
          <a:r>
            <a:rPr lang="ru-RU" dirty="0" err="1" smtClean="0"/>
            <a:t>Межпредметные</a:t>
          </a:r>
          <a:r>
            <a:rPr lang="ru-RU" dirty="0" smtClean="0"/>
            <a:t> связи: литература</a:t>
          </a:r>
          <a:endParaRPr lang="ru-RU" dirty="0"/>
        </a:p>
      </dgm:t>
    </dgm:pt>
    <dgm:pt modelId="{BC31CC9B-D90C-4637-B915-16F8564A3583}" type="parTrans" cxnId="{4F79B610-1C17-47EA-8BE1-85EF342AA97E}">
      <dgm:prSet/>
      <dgm:spPr/>
      <dgm:t>
        <a:bodyPr/>
        <a:lstStyle/>
        <a:p>
          <a:endParaRPr lang="ru-RU"/>
        </a:p>
      </dgm:t>
    </dgm:pt>
    <dgm:pt modelId="{306D64A5-C45D-4E38-A35E-E3F3D476BB94}" type="sibTrans" cxnId="{4F79B610-1C17-47EA-8BE1-85EF342AA97E}">
      <dgm:prSet/>
      <dgm:spPr/>
      <dgm:t>
        <a:bodyPr/>
        <a:lstStyle/>
        <a:p>
          <a:endParaRPr lang="ru-RU"/>
        </a:p>
      </dgm:t>
    </dgm:pt>
    <dgm:pt modelId="{B3BA4379-9439-4235-8BD7-74DCD14C893D}">
      <dgm:prSet phldrT="[Текст]"/>
      <dgm:spPr/>
      <dgm:t>
        <a:bodyPr/>
        <a:lstStyle/>
        <a:p>
          <a:r>
            <a:rPr lang="ru-RU" dirty="0" smtClean="0"/>
            <a:t>5,6:деятельностный подход: создание текстов разных типов и стилей.</a:t>
          </a:r>
          <a:endParaRPr lang="ru-RU" dirty="0"/>
        </a:p>
      </dgm:t>
    </dgm:pt>
    <dgm:pt modelId="{5C80B92D-7081-4808-9622-9B8EC18BB3D4}" type="parTrans" cxnId="{BD7B9C6D-3546-4AB0-8A67-F0CBCDD778D2}">
      <dgm:prSet/>
      <dgm:spPr/>
      <dgm:t>
        <a:bodyPr/>
        <a:lstStyle/>
        <a:p>
          <a:endParaRPr lang="ru-RU"/>
        </a:p>
      </dgm:t>
    </dgm:pt>
    <dgm:pt modelId="{E93C9855-7057-45C2-A21D-4F07F7459347}" type="sibTrans" cxnId="{BD7B9C6D-3546-4AB0-8A67-F0CBCDD778D2}">
      <dgm:prSet/>
      <dgm:spPr/>
      <dgm:t>
        <a:bodyPr/>
        <a:lstStyle/>
        <a:p>
          <a:endParaRPr lang="ru-RU"/>
        </a:p>
      </dgm:t>
    </dgm:pt>
    <dgm:pt modelId="{D1FE207F-58C8-4E91-A087-C8DD0BD6A042}" type="pres">
      <dgm:prSet presAssocID="{83AA835A-3F91-44E9-822E-5FFC0282F27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5231B2-15E0-4089-8578-1621CF3BB077}" type="pres">
      <dgm:prSet presAssocID="{83AA835A-3F91-44E9-822E-5FFC0282F27A}" presName="matrix" presStyleCnt="0"/>
      <dgm:spPr/>
    </dgm:pt>
    <dgm:pt modelId="{6B51D536-F749-41A3-B11D-0C9EB67B94A8}" type="pres">
      <dgm:prSet presAssocID="{83AA835A-3F91-44E9-822E-5FFC0282F27A}" presName="tile1" presStyleLbl="node1" presStyleIdx="0" presStyleCnt="4"/>
      <dgm:spPr/>
      <dgm:t>
        <a:bodyPr/>
        <a:lstStyle/>
        <a:p>
          <a:endParaRPr lang="ru-RU"/>
        </a:p>
      </dgm:t>
    </dgm:pt>
    <dgm:pt modelId="{442CF994-FDBD-4335-A1C2-A2B86466B937}" type="pres">
      <dgm:prSet presAssocID="{83AA835A-3F91-44E9-822E-5FFC0282F27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E3576-48FC-4243-8287-BA3E150B9EB7}" type="pres">
      <dgm:prSet presAssocID="{83AA835A-3F91-44E9-822E-5FFC0282F27A}" presName="tile2" presStyleLbl="node1" presStyleIdx="1" presStyleCnt="4"/>
      <dgm:spPr/>
      <dgm:t>
        <a:bodyPr/>
        <a:lstStyle/>
        <a:p>
          <a:endParaRPr lang="ru-RU"/>
        </a:p>
      </dgm:t>
    </dgm:pt>
    <dgm:pt modelId="{DF9118BD-6902-4305-AD1B-643803D8F007}" type="pres">
      <dgm:prSet presAssocID="{83AA835A-3F91-44E9-822E-5FFC0282F27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4C7EC-808C-4CF9-89DD-16A3D2175CCB}" type="pres">
      <dgm:prSet presAssocID="{83AA835A-3F91-44E9-822E-5FFC0282F27A}" presName="tile3" presStyleLbl="node1" presStyleIdx="2" presStyleCnt="4"/>
      <dgm:spPr/>
      <dgm:t>
        <a:bodyPr/>
        <a:lstStyle/>
        <a:p>
          <a:endParaRPr lang="ru-RU"/>
        </a:p>
      </dgm:t>
    </dgm:pt>
    <dgm:pt modelId="{9187D7DB-231A-44A3-8244-904A383B46D7}" type="pres">
      <dgm:prSet presAssocID="{83AA835A-3F91-44E9-822E-5FFC0282F27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17413-E7E7-4A3E-BC1A-60DCE089AA02}" type="pres">
      <dgm:prSet presAssocID="{83AA835A-3F91-44E9-822E-5FFC0282F27A}" presName="tile4" presStyleLbl="node1" presStyleIdx="3" presStyleCnt="4"/>
      <dgm:spPr/>
      <dgm:t>
        <a:bodyPr/>
        <a:lstStyle/>
        <a:p>
          <a:endParaRPr lang="ru-RU"/>
        </a:p>
      </dgm:t>
    </dgm:pt>
    <dgm:pt modelId="{A0072489-A257-4A4B-ABC4-2797B1203B91}" type="pres">
      <dgm:prSet presAssocID="{83AA835A-3F91-44E9-822E-5FFC0282F27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475BD-64D8-4BFB-AE96-4F1925CF4F0F}" type="pres">
      <dgm:prSet presAssocID="{83AA835A-3F91-44E9-822E-5FFC0282F27A}" presName="centerTile" presStyleLbl="fgShp" presStyleIdx="0" presStyleCnt="1" custScaleX="105787" custScaleY="163136" custLinFactNeighborX="810" custLinFactNeighborY="-1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F11CFA7-A729-46FE-9F5E-181C90900AD7}" type="presOf" srcId="{621DAD87-AF39-449A-9171-6CFF70BFB98A}" destId="{6384C7EC-808C-4CF9-89DD-16A3D2175CCB}" srcOrd="0" destOrd="0" presId="urn:microsoft.com/office/officeart/2005/8/layout/matrix1"/>
    <dgm:cxn modelId="{495B1CA0-24E2-45AF-AB6D-5E71E3D60A2E}" type="presOf" srcId="{B3BA4379-9439-4235-8BD7-74DCD14C893D}" destId="{99417413-E7E7-4A3E-BC1A-60DCE089AA02}" srcOrd="0" destOrd="0" presId="urn:microsoft.com/office/officeart/2005/8/layout/matrix1"/>
    <dgm:cxn modelId="{9A1B27C6-E26A-4209-84DD-4A172320EE77}" type="presOf" srcId="{0C907A38-7E2F-463C-B41C-25BAE42A9D25}" destId="{D71E3576-48FC-4243-8287-BA3E150B9EB7}" srcOrd="0" destOrd="0" presId="urn:microsoft.com/office/officeart/2005/8/layout/matrix1"/>
    <dgm:cxn modelId="{A8F15535-634B-4B99-9E83-86AAED8CEC52}" srcId="{AFB12B1B-C220-4610-9570-169641BCB7F1}" destId="{0C907A38-7E2F-463C-B41C-25BAE42A9D25}" srcOrd="1" destOrd="0" parTransId="{49DFED7A-56A8-44BA-8B87-612A694AF686}" sibTransId="{91A09327-50BC-4A97-9F1B-73BF10D9D252}"/>
    <dgm:cxn modelId="{BD7B9C6D-3546-4AB0-8A67-F0CBCDD778D2}" srcId="{AFB12B1B-C220-4610-9570-169641BCB7F1}" destId="{B3BA4379-9439-4235-8BD7-74DCD14C893D}" srcOrd="3" destOrd="0" parTransId="{5C80B92D-7081-4808-9622-9B8EC18BB3D4}" sibTransId="{E93C9855-7057-45C2-A21D-4F07F7459347}"/>
    <dgm:cxn modelId="{B43B4E87-AD6C-487D-BB84-6A4F33998854}" type="presOf" srcId="{0C907A38-7E2F-463C-B41C-25BAE42A9D25}" destId="{DF9118BD-6902-4305-AD1B-643803D8F007}" srcOrd="1" destOrd="0" presId="urn:microsoft.com/office/officeart/2005/8/layout/matrix1"/>
    <dgm:cxn modelId="{BBC6C09A-352E-4C81-B2ED-8038BEE1F4CC}" type="presOf" srcId="{621DAD87-AF39-449A-9171-6CFF70BFB98A}" destId="{9187D7DB-231A-44A3-8244-904A383B46D7}" srcOrd="1" destOrd="0" presId="urn:microsoft.com/office/officeart/2005/8/layout/matrix1"/>
    <dgm:cxn modelId="{80D07690-AE67-49C5-8BFA-C445F2F9D354}" srcId="{AFB12B1B-C220-4610-9570-169641BCB7F1}" destId="{5DF09EF1-D1E2-4376-B124-E630D61AF669}" srcOrd="0" destOrd="0" parTransId="{D27E79F4-9A68-4442-8751-DB4A27C7F750}" sibTransId="{8BA7A170-F8E0-401D-9737-7269093EB434}"/>
    <dgm:cxn modelId="{C78FE5B0-2E20-4C4A-BD87-F0E25E12D5A0}" type="presOf" srcId="{B3BA4379-9439-4235-8BD7-74DCD14C893D}" destId="{A0072489-A257-4A4B-ABC4-2797B1203B91}" srcOrd="1" destOrd="0" presId="urn:microsoft.com/office/officeart/2005/8/layout/matrix1"/>
    <dgm:cxn modelId="{7212518E-0C1A-4AB2-AFE0-C1BC22834DF5}" type="presOf" srcId="{5DF09EF1-D1E2-4376-B124-E630D61AF669}" destId="{6B51D536-F749-41A3-B11D-0C9EB67B94A8}" srcOrd="0" destOrd="0" presId="urn:microsoft.com/office/officeart/2005/8/layout/matrix1"/>
    <dgm:cxn modelId="{F978D42B-8495-4129-A503-E8D98526369C}" type="presOf" srcId="{AFB12B1B-C220-4610-9570-169641BCB7F1}" destId="{D31475BD-64D8-4BFB-AE96-4F1925CF4F0F}" srcOrd="0" destOrd="0" presId="urn:microsoft.com/office/officeart/2005/8/layout/matrix1"/>
    <dgm:cxn modelId="{ADA2884C-858C-4848-A46C-8A2BA144C316}" type="presOf" srcId="{5DF09EF1-D1E2-4376-B124-E630D61AF669}" destId="{442CF994-FDBD-4335-A1C2-A2B86466B937}" srcOrd="1" destOrd="0" presId="urn:microsoft.com/office/officeart/2005/8/layout/matrix1"/>
    <dgm:cxn modelId="{4F79B610-1C17-47EA-8BE1-85EF342AA97E}" srcId="{AFB12B1B-C220-4610-9570-169641BCB7F1}" destId="{621DAD87-AF39-449A-9171-6CFF70BFB98A}" srcOrd="2" destOrd="0" parTransId="{BC31CC9B-D90C-4637-B915-16F8564A3583}" sibTransId="{306D64A5-C45D-4E38-A35E-E3F3D476BB94}"/>
    <dgm:cxn modelId="{28A059AE-A71C-4A24-8D7C-882C65A41D5D}" srcId="{83AA835A-3F91-44E9-822E-5FFC0282F27A}" destId="{AFB12B1B-C220-4610-9570-169641BCB7F1}" srcOrd="0" destOrd="0" parTransId="{A05A7040-964A-45F4-822C-53C1C97BFB84}" sibTransId="{440D9430-AD5D-4835-AE26-37F797D34B79}"/>
    <dgm:cxn modelId="{225635F6-F5F5-4CF9-8225-6A90AEFC6D39}" type="presOf" srcId="{83AA835A-3F91-44E9-822E-5FFC0282F27A}" destId="{D1FE207F-58C8-4E91-A087-C8DD0BD6A042}" srcOrd="0" destOrd="0" presId="urn:microsoft.com/office/officeart/2005/8/layout/matrix1"/>
    <dgm:cxn modelId="{EC18D185-FDF4-42A9-BF2E-B8473B06077B}" type="presParOf" srcId="{D1FE207F-58C8-4E91-A087-C8DD0BD6A042}" destId="{1A5231B2-15E0-4089-8578-1621CF3BB077}" srcOrd="0" destOrd="0" presId="urn:microsoft.com/office/officeart/2005/8/layout/matrix1"/>
    <dgm:cxn modelId="{E7A7158A-0E7B-491C-839C-5118C38C7109}" type="presParOf" srcId="{1A5231B2-15E0-4089-8578-1621CF3BB077}" destId="{6B51D536-F749-41A3-B11D-0C9EB67B94A8}" srcOrd="0" destOrd="0" presId="urn:microsoft.com/office/officeart/2005/8/layout/matrix1"/>
    <dgm:cxn modelId="{CA2833C6-94D4-4D0A-928D-D40B457EBE39}" type="presParOf" srcId="{1A5231B2-15E0-4089-8578-1621CF3BB077}" destId="{442CF994-FDBD-4335-A1C2-A2B86466B937}" srcOrd="1" destOrd="0" presId="urn:microsoft.com/office/officeart/2005/8/layout/matrix1"/>
    <dgm:cxn modelId="{258FF2F2-A59C-48A7-A702-3D120B56A7E6}" type="presParOf" srcId="{1A5231B2-15E0-4089-8578-1621CF3BB077}" destId="{D71E3576-48FC-4243-8287-BA3E150B9EB7}" srcOrd="2" destOrd="0" presId="urn:microsoft.com/office/officeart/2005/8/layout/matrix1"/>
    <dgm:cxn modelId="{FA51F7A3-7868-4F0D-A4E3-8F116F037D40}" type="presParOf" srcId="{1A5231B2-15E0-4089-8578-1621CF3BB077}" destId="{DF9118BD-6902-4305-AD1B-643803D8F007}" srcOrd="3" destOrd="0" presId="urn:microsoft.com/office/officeart/2005/8/layout/matrix1"/>
    <dgm:cxn modelId="{D13C9DCE-AE50-490A-AB64-0CAB628525D0}" type="presParOf" srcId="{1A5231B2-15E0-4089-8578-1621CF3BB077}" destId="{6384C7EC-808C-4CF9-89DD-16A3D2175CCB}" srcOrd="4" destOrd="0" presId="urn:microsoft.com/office/officeart/2005/8/layout/matrix1"/>
    <dgm:cxn modelId="{D68D390F-24EC-4747-A0FA-E4B90C51F710}" type="presParOf" srcId="{1A5231B2-15E0-4089-8578-1621CF3BB077}" destId="{9187D7DB-231A-44A3-8244-904A383B46D7}" srcOrd="5" destOrd="0" presId="urn:microsoft.com/office/officeart/2005/8/layout/matrix1"/>
    <dgm:cxn modelId="{61B452D0-52A3-42CA-BD57-0798E59C1AB5}" type="presParOf" srcId="{1A5231B2-15E0-4089-8578-1621CF3BB077}" destId="{99417413-E7E7-4A3E-BC1A-60DCE089AA02}" srcOrd="6" destOrd="0" presId="urn:microsoft.com/office/officeart/2005/8/layout/matrix1"/>
    <dgm:cxn modelId="{AE368B16-34D5-4AA5-97DF-D6A2B3B848D9}" type="presParOf" srcId="{1A5231B2-15E0-4089-8578-1621CF3BB077}" destId="{A0072489-A257-4A4B-ABC4-2797B1203B91}" srcOrd="7" destOrd="0" presId="urn:microsoft.com/office/officeart/2005/8/layout/matrix1"/>
    <dgm:cxn modelId="{ADE93415-85C5-49CC-A4E2-3FCB3F8774F1}" type="presParOf" srcId="{D1FE207F-58C8-4E91-A087-C8DD0BD6A042}" destId="{D31475BD-64D8-4BFB-AE96-4F1925CF4F0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BEC76B-1DDC-4462-B722-A2055A353F8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89D41E-A5C2-44C3-A200-A899C4FD1D6A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</a:rPr>
            <a:t>В11, В5 </a:t>
          </a:r>
          <a:r>
            <a:rPr lang="ru-RU" sz="1800" dirty="0" smtClean="0"/>
            <a:t>– обособленные члены предложения</a:t>
          </a:r>
          <a:endParaRPr lang="ru-RU" sz="1800" dirty="0"/>
        </a:p>
      </dgm:t>
    </dgm:pt>
    <dgm:pt modelId="{9F52F1B9-CDC7-477F-8E26-784B8DE627F9}" type="parTrans" cxnId="{4BAFB6EC-FEB1-4073-AEE6-1A8D6F60FFB6}">
      <dgm:prSet/>
      <dgm:spPr/>
      <dgm:t>
        <a:bodyPr/>
        <a:lstStyle/>
        <a:p>
          <a:endParaRPr lang="ru-RU"/>
        </a:p>
      </dgm:t>
    </dgm:pt>
    <dgm:pt modelId="{DA4322A3-6603-4F89-9577-AADAFBF981C9}" type="sibTrans" cxnId="{4BAFB6EC-FEB1-4073-AEE6-1A8D6F60FFB6}">
      <dgm:prSet/>
      <dgm:spPr/>
      <dgm:t>
        <a:bodyPr/>
        <a:lstStyle/>
        <a:p>
          <a:endParaRPr lang="ru-RU"/>
        </a:p>
      </dgm:t>
    </dgm:pt>
    <dgm:pt modelId="{7E788DC5-A70B-4190-9C16-F99E2EC8F235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</a:rPr>
            <a:t>В6, В7, В13 </a:t>
          </a:r>
          <a:r>
            <a:rPr lang="ru-RU" sz="1800" dirty="0" smtClean="0"/>
            <a:t>– сложные предложения</a:t>
          </a:r>
          <a:endParaRPr lang="ru-RU" sz="1800" dirty="0"/>
        </a:p>
      </dgm:t>
    </dgm:pt>
    <dgm:pt modelId="{BA263786-4AF6-4636-A44B-7B7AE1A44AFF}" type="parTrans" cxnId="{D6DDB717-5223-467D-B030-5549541B10AE}">
      <dgm:prSet/>
      <dgm:spPr/>
      <dgm:t>
        <a:bodyPr/>
        <a:lstStyle/>
        <a:p>
          <a:endParaRPr lang="ru-RU"/>
        </a:p>
      </dgm:t>
    </dgm:pt>
    <dgm:pt modelId="{303C4145-23BB-4270-ACA6-F5444F5AA73F}" type="sibTrans" cxnId="{D6DDB717-5223-467D-B030-5549541B10AE}">
      <dgm:prSet/>
      <dgm:spPr/>
      <dgm:t>
        <a:bodyPr/>
        <a:lstStyle/>
        <a:p>
          <a:endParaRPr lang="ru-RU"/>
        </a:p>
      </dgm:t>
    </dgm:pt>
    <dgm:pt modelId="{B21FE4A5-EDE6-43FE-B962-4A074D71AE17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</a:rPr>
            <a:t>В8</a:t>
          </a:r>
          <a:r>
            <a:rPr lang="ru-RU" sz="1800" dirty="0" smtClean="0"/>
            <a:t> – словосочетания</a:t>
          </a:r>
          <a:endParaRPr lang="ru-RU" sz="1800" dirty="0"/>
        </a:p>
      </dgm:t>
    </dgm:pt>
    <dgm:pt modelId="{3F63B46C-BD11-460C-89BE-F5BFF09936E2}" type="parTrans" cxnId="{43216958-6AC0-4D3C-850C-D598FA06F1B5}">
      <dgm:prSet/>
      <dgm:spPr/>
      <dgm:t>
        <a:bodyPr/>
        <a:lstStyle/>
        <a:p>
          <a:endParaRPr lang="ru-RU"/>
        </a:p>
      </dgm:t>
    </dgm:pt>
    <dgm:pt modelId="{FE23C1CC-208F-44B7-AFE1-EFC0347704E0}" type="sibTrans" cxnId="{43216958-6AC0-4D3C-850C-D598FA06F1B5}">
      <dgm:prSet/>
      <dgm:spPr/>
      <dgm:t>
        <a:bodyPr/>
        <a:lstStyle/>
        <a:p>
          <a:endParaRPr lang="ru-RU"/>
        </a:p>
      </dgm:t>
    </dgm:pt>
    <dgm:pt modelId="{95437E32-2BE2-4912-8351-C9DFB307CC7A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В12, В9 </a:t>
          </a:r>
          <a:r>
            <a:rPr lang="ru-RU" sz="2000" dirty="0" smtClean="0"/>
            <a:t>– грамматические основы</a:t>
          </a:r>
          <a:endParaRPr lang="ru-RU" sz="2000" dirty="0"/>
        </a:p>
      </dgm:t>
    </dgm:pt>
    <dgm:pt modelId="{D9DE6D9C-4987-48CC-BB8A-CE024D28C64C}" type="parTrans" cxnId="{90ED75CD-DB9B-48BE-8621-91FA3D4889A3}">
      <dgm:prSet/>
      <dgm:spPr/>
      <dgm:t>
        <a:bodyPr/>
        <a:lstStyle/>
        <a:p>
          <a:endParaRPr lang="ru-RU"/>
        </a:p>
      </dgm:t>
    </dgm:pt>
    <dgm:pt modelId="{9A56F1C9-47E5-411C-92B0-69990A349202}" type="sibTrans" cxnId="{90ED75CD-DB9B-48BE-8621-91FA3D4889A3}">
      <dgm:prSet/>
      <dgm:spPr/>
      <dgm:t>
        <a:bodyPr/>
        <a:lstStyle/>
        <a:p>
          <a:endParaRPr lang="ru-RU"/>
        </a:p>
      </dgm:t>
    </dgm:pt>
    <dgm:pt modelId="{AC2C0CB8-7319-4A3A-810E-C38A3EEF82AF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В10</a:t>
          </a:r>
          <a:r>
            <a:rPr lang="ru-RU" sz="2000" dirty="0" smtClean="0"/>
            <a:t> – предложения с однородными членами</a:t>
          </a:r>
          <a:endParaRPr lang="ru-RU" sz="2000" dirty="0"/>
        </a:p>
      </dgm:t>
    </dgm:pt>
    <dgm:pt modelId="{AB5A49F8-B957-4918-BAB9-0937AF7E47D6}" type="parTrans" cxnId="{AA13C1EF-44A5-43D9-A9B1-F5AB285A3E09}">
      <dgm:prSet/>
      <dgm:spPr/>
      <dgm:t>
        <a:bodyPr/>
        <a:lstStyle/>
        <a:p>
          <a:endParaRPr lang="ru-RU"/>
        </a:p>
      </dgm:t>
    </dgm:pt>
    <dgm:pt modelId="{04CB357F-64A3-4063-A70C-043D6C64B483}" type="sibTrans" cxnId="{AA13C1EF-44A5-43D9-A9B1-F5AB285A3E09}">
      <dgm:prSet/>
      <dgm:spPr/>
      <dgm:t>
        <a:bodyPr/>
        <a:lstStyle/>
        <a:p>
          <a:endParaRPr lang="ru-RU"/>
        </a:p>
      </dgm:t>
    </dgm:pt>
    <dgm:pt modelId="{9FEBC550-E690-4252-A5CC-CE09B67360C3}" type="pres">
      <dgm:prSet presAssocID="{08BEC76B-1DDC-4462-B722-A2055A353F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45CA5A-1007-475C-9D44-1D7BA197E16E}" type="pres">
      <dgm:prSet presAssocID="{5F89D41E-A5C2-44C3-A200-A899C4FD1D6A}" presName="node" presStyleLbl="node1" presStyleIdx="0" presStyleCnt="5" custScaleX="108365" custScaleY="127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4D0A5-FD82-481A-ADCA-FFF1ABE85870}" type="pres">
      <dgm:prSet presAssocID="{5F89D41E-A5C2-44C3-A200-A899C4FD1D6A}" presName="spNode" presStyleCnt="0"/>
      <dgm:spPr/>
    </dgm:pt>
    <dgm:pt modelId="{B304851F-D6FB-41C1-B103-D61F73C61D57}" type="pres">
      <dgm:prSet presAssocID="{DA4322A3-6603-4F89-9577-AADAFBF981C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35FD53E-875C-4483-9A75-68A7DBF43A1F}" type="pres">
      <dgm:prSet presAssocID="{7E788DC5-A70B-4190-9C16-F99E2EC8F235}" presName="node" presStyleLbl="node1" presStyleIdx="1" presStyleCnt="5" custScaleX="103807" custScaleY="141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54659-E507-4BEB-BB70-53FCE10A1552}" type="pres">
      <dgm:prSet presAssocID="{7E788DC5-A70B-4190-9C16-F99E2EC8F235}" presName="spNode" presStyleCnt="0"/>
      <dgm:spPr/>
    </dgm:pt>
    <dgm:pt modelId="{B44CFA78-21CC-4EF5-AF5B-294A0DC59249}" type="pres">
      <dgm:prSet presAssocID="{303C4145-23BB-4270-ACA6-F5444F5AA73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F8A3CDF-CA07-4E67-A46E-50946C177AF6}" type="pres">
      <dgm:prSet presAssocID="{B21FE4A5-EDE6-43FE-B962-4A074D71AE17}" presName="node" presStyleLbl="node1" presStyleIdx="2" presStyleCnt="5" custScaleX="115380" custScaleY="132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823CA-C607-471D-958D-4DC82A3CFC38}" type="pres">
      <dgm:prSet presAssocID="{B21FE4A5-EDE6-43FE-B962-4A074D71AE17}" presName="spNode" presStyleCnt="0"/>
      <dgm:spPr/>
    </dgm:pt>
    <dgm:pt modelId="{FBF5B128-E2DA-46CB-9532-E76072A6F743}" type="pres">
      <dgm:prSet presAssocID="{FE23C1CC-208F-44B7-AFE1-EFC0347704E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1D3EFF5-31B1-4BAB-9C03-6D287C903581}" type="pres">
      <dgm:prSet presAssocID="{95437E32-2BE2-4912-8351-C9DFB307CC7A}" presName="node" presStyleLbl="node1" presStyleIdx="3" presStyleCnt="5" custScaleX="133515" custScaleY="162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577CE-EFF0-4CDF-ADC3-1650C22051D3}" type="pres">
      <dgm:prSet presAssocID="{95437E32-2BE2-4912-8351-C9DFB307CC7A}" presName="spNode" presStyleCnt="0"/>
      <dgm:spPr/>
    </dgm:pt>
    <dgm:pt modelId="{F7682C43-7C52-4C14-AD0C-6DAEFC64B4B4}" type="pres">
      <dgm:prSet presAssocID="{9A56F1C9-47E5-411C-92B0-69990A349202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22A6C29-6AFE-4A35-A671-DE5C6A0FA634}" type="pres">
      <dgm:prSet presAssocID="{AC2C0CB8-7319-4A3A-810E-C38A3EEF82AF}" presName="node" presStyleLbl="node1" presStyleIdx="4" presStyleCnt="5" custScaleX="122483" custScaleY="155342" custRadScaleRad="100611" custRadScaleInc="-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8D49A-F41F-4FA8-88B3-3ABD518DCF37}" type="pres">
      <dgm:prSet presAssocID="{AC2C0CB8-7319-4A3A-810E-C38A3EEF82AF}" presName="spNode" presStyleCnt="0"/>
      <dgm:spPr/>
    </dgm:pt>
    <dgm:pt modelId="{EE1A28F4-E403-4526-ABE7-A3BDAE2FDE5B}" type="pres">
      <dgm:prSet presAssocID="{04CB357F-64A3-4063-A70C-043D6C64B48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E82CD28-FF6B-4C3B-A47E-5F3855A83B02}" type="presOf" srcId="{04CB357F-64A3-4063-A70C-043D6C64B483}" destId="{EE1A28F4-E403-4526-ABE7-A3BDAE2FDE5B}" srcOrd="0" destOrd="0" presId="urn:microsoft.com/office/officeart/2005/8/layout/cycle6"/>
    <dgm:cxn modelId="{80001BE9-ECC9-4714-8BBA-5B4086064630}" type="presOf" srcId="{9A56F1C9-47E5-411C-92B0-69990A349202}" destId="{F7682C43-7C52-4C14-AD0C-6DAEFC64B4B4}" srcOrd="0" destOrd="0" presId="urn:microsoft.com/office/officeart/2005/8/layout/cycle6"/>
    <dgm:cxn modelId="{4BAFB6EC-FEB1-4073-AEE6-1A8D6F60FFB6}" srcId="{08BEC76B-1DDC-4462-B722-A2055A353F84}" destId="{5F89D41E-A5C2-44C3-A200-A899C4FD1D6A}" srcOrd="0" destOrd="0" parTransId="{9F52F1B9-CDC7-477F-8E26-784B8DE627F9}" sibTransId="{DA4322A3-6603-4F89-9577-AADAFBF981C9}"/>
    <dgm:cxn modelId="{B208C770-DABC-4285-B35B-DAC864F41FDB}" type="presOf" srcId="{303C4145-23BB-4270-ACA6-F5444F5AA73F}" destId="{B44CFA78-21CC-4EF5-AF5B-294A0DC59249}" srcOrd="0" destOrd="0" presId="urn:microsoft.com/office/officeart/2005/8/layout/cycle6"/>
    <dgm:cxn modelId="{A9087D87-0A22-4D3F-8BD4-363820DCD861}" type="presOf" srcId="{FE23C1CC-208F-44B7-AFE1-EFC0347704E0}" destId="{FBF5B128-E2DA-46CB-9532-E76072A6F743}" srcOrd="0" destOrd="0" presId="urn:microsoft.com/office/officeart/2005/8/layout/cycle6"/>
    <dgm:cxn modelId="{43216958-6AC0-4D3C-850C-D598FA06F1B5}" srcId="{08BEC76B-1DDC-4462-B722-A2055A353F84}" destId="{B21FE4A5-EDE6-43FE-B962-4A074D71AE17}" srcOrd="2" destOrd="0" parTransId="{3F63B46C-BD11-460C-89BE-F5BFF09936E2}" sibTransId="{FE23C1CC-208F-44B7-AFE1-EFC0347704E0}"/>
    <dgm:cxn modelId="{A956E5EF-F0A7-4A15-8CA6-8E81A029E8F6}" type="presOf" srcId="{AC2C0CB8-7319-4A3A-810E-C38A3EEF82AF}" destId="{A22A6C29-6AFE-4A35-A671-DE5C6A0FA634}" srcOrd="0" destOrd="0" presId="urn:microsoft.com/office/officeart/2005/8/layout/cycle6"/>
    <dgm:cxn modelId="{151D7CAE-BCC1-41F5-9278-6D99A1B9D2FA}" type="presOf" srcId="{5F89D41E-A5C2-44C3-A200-A899C4FD1D6A}" destId="{CE45CA5A-1007-475C-9D44-1D7BA197E16E}" srcOrd="0" destOrd="0" presId="urn:microsoft.com/office/officeart/2005/8/layout/cycle6"/>
    <dgm:cxn modelId="{3DD20E02-1378-4005-82FF-F671D04D0311}" type="presOf" srcId="{95437E32-2BE2-4912-8351-C9DFB307CC7A}" destId="{81D3EFF5-31B1-4BAB-9C03-6D287C903581}" srcOrd="0" destOrd="0" presId="urn:microsoft.com/office/officeart/2005/8/layout/cycle6"/>
    <dgm:cxn modelId="{C5DD220D-7E30-4580-A0AA-1747DC0589A3}" type="presOf" srcId="{7E788DC5-A70B-4190-9C16-F99E2EC8F235}" destId="{E35FD53E-875C-4483-9A75-68A7DBF43A1F}" srcOrd="0" destOrd="0" presId="urn:microsoft.com/office/officeart/2005/8/layout/cycle6"/>
    <dgm:cxn modelId="{1F5F478D-A239-4FA9-BFDA-B7B358BD6056}" type="presOf" srcId="{DA4322A3-6603-4F89-9577-AADAFBF981C9}" destId="{B304851F-D6FB-41C1-B103-D61F73C61D57}" srcOrd="0" destOrd="0" presId="urn:microsoft.com/office/officeart/2005/8/layout/cycle6"/>
    <dgm:cxn modelId="{AA13C1EF-44A5-43D9-A9B1-F5AB285A3E09}" srcId="{08BEC76B-1DDC-4462-B722-A2055A353F84}" destId="{AC2C0CB8-7319-4A3A-810E-C38A3EEF82AF}" srcOrd="4" destOrd="0" parTransId="{AB5A49F8-B957-4918-BAB9-0937AF7E47D6}" sibTransId="{04CB357F-64A3-4063-A70C-043D6C64B483}"/>
    <dgm:cxn modelId="{D6DDB717-5223-467D-B030-5549541B10AE}" srcId="{08BEC76B-1DDC-4462-B722-A2055A353F84}" destId="{7E788DC5-A70B-4190-9C16-F99E2EC8F235}" srcOrd="1" destOrd="0" parTransId="{BA263786-4AF6-4636-A44B-7B7AE1A44AFF}" sibTransId="{303C4145-23BB-4270-ACA6-F5444F5AA73F}"/>
    <dgm:cxn modelId="{63CCCFD0-94FC-44EF-A9BF-0E0AB0837CC2}" type="presOf" srcId="{08BEC76B-1DDC-4462-B722-A2055A353F84}" destId="{9FEBC550-E690-4252-A5CC-CE09B67360C3}" srcOrd="0" destOrd="0" presId="urn:microsoft.com/office/officeart/2005/8/layout/cycle6"/>
    <dgm:cxn modelId="{135D416E-3B70-458D-A9C3-F5A6F3EFED08}" type="presOf" srcId="{B21FE4A5-EDE6-43FE-B962-4A074D71AE17}" destId="{5F8A3CDF-CA07-4E67-A46E-50946C177AF6}" srcOrd="0" destOrd="0" presId="urn:microsoft.com/office/officeart/2005/8/layout/cycle6"/>
    <dgm:cxn modelId="{90ED75CD-DB9B-48BE-8621-91FA3D4889A3}" srcId="{08BEC76B-1DDC-4462-B722-A2055A353F84}" destId="{95437E32-2BE2-4912-8351-C9DFB307CC7A}" srcOrd="3" destOrd="0" parTransId="{D9DE6D9C-4987-48CC-BB8A-CE024D28C64C}" sibTransId="{9A56F1C9-47E5-411C-92B0-69990A349202}"/>
    <dgm:cxn modelId="{858E988E-2C76-40D3-B86C-8C18EAAA5F93}" type="presParOf" srcId="{9FEBC550-E690-4252-A5CC-CE09B67360C3}" destId="{CE45CA5A-1007-475C-9D44-1D7BA197E16E}" srcOrd="0" destOrd="0" presId="urn:microsoft.com/office/officeart/2005/8/layout/cycle6"/>
    <dgm:cxn modelId="{A279E5BA-340C-4FEB-8504-CB76797D6DD6}" type="presParOf" srcId="{9FEBC550-E690-4252-A5CC-CE09B67360C3}" destId="{21A4D0A5-FD82-481A-ADCA-FFF1ABE85870}" srcOrd="1" destOrd="0" presId="urn:microsoft.com/office/officeart/2005/8/layout/cycle6"/>
    <dgm:cxn modelId="{007CCD2B-B4EB-4A30-BDFC-BC0F3221B392}" type="presParOf" srcId="{9FEBC550-E690-4252-A5CC-CE09B67360C3}" destId="{B304851F-D6FB-41C1-B103-D61F73C61D57}" srcOrd="2" destOrd="0" presId="urn:microsoft.com/office/officeart/2005/8/layout/cycle6"/>
    <dgm:cxn modelId="{2715A787-7399-4D36-959A-F5AE3D6CA97A}" type="presParOf" srcId="{9FEBC550-E690-4252-A5CC-CE09B67360C3}" destId="{E35FD53E-875C-4483-9A75-68A7DBF43A1F}" srcOrd="3" destOrd="0" presId="urn:microsoft.com/office/officeart/2005/8/layout/cycle6"/>
    <dgm:cxn modelId="{0D935FB2-5D27-4EE1-A947-EFA72D80A211}" type="presParOf" srcId="{9FEBC550-E690-4252-A5CC-CE09B67360C3}" destId="{91B54659-E507-4BEB-BB70-53FCE10A1552}" srcOrd="4" destOrd="0" presId="urn:microsoft.com/office/officeart/2005/8/layout/cycle6"/>
    <dgm:cxn modelId="{20E725F0-D008-4748-9DDA-DC33B006B5A2}" type="presParOf" srcId="{9FEBC550-E690-4252-A5CC-CE09B67360C3}" destId="{B44CFA78-21CC-4EF5-AF5B-294A0DC59249}" srcOrd="5" destOrd="0" presId="urn:microsoft.com/office/officeart/2005/8/layout/cycle6"/>
    <dgm:cxn modelId="{F38BE7C4-CE43-4773-9DEB-28134E1F1FCF}" type="presParOf" srcId="{9FEBC550-E690-4252-A5CC-CE09B67360C3}" destId="{5F8A3CDF-CA07-4E67-A46E-50946C177AF6}" srcOrd="6" destOrd="0" presId="urn:microsoft.com/office/officeart/2005/8/layout/cycle6"/>
    <dgm:cxn modelId="{1CB61EE0-22BC-461A-835C-59DAA1F7BFFB}" type="presParOf" srcId="{9FEBC550-E690-4252-A5CC-CE09B67360C3}" destId="{D16823CA-C607-471D-958D-4DC82A3CFC38}" srcOrd="7" destOrd="0" presId="urn:microsoft.com/office/officeart/2005/8/layout/cycle6"/>
    <dgm:cxn modelId="{972252FD-2D8E-4846-A21B-ED48D4DAAFBD}" type="presParOf" srcId="{9FEBC550-E690-4252-A5CC-CE09B67360C3}" destId="{FBF5B128-E2DA-46CB-9532-E76072A6F743}" srcOrd="8" destOrd="0" presId="urn:microsoft.com/office/officeart/2005/8/layout/cycle6"/>
    <dgm:cxn modelId="{E34A49B2-3BDE-4E92-9926-F034A7CB45B6}" type="presParOf" srcId="{9FEBC550-E690-4252-A5CC-CE09B67360C3}" destId="{81D3EFF5-31B1-4BAB-9C03-6D287C903581}" srcOrd="9" destOrd="0" presId="urn:microsoft.com/office/officeart/2005/8/layout/cycle6"/>
    <dgm:cxn modelId="{461E701F-D2BD-4BC2-AF8D-91E6C26872A1}" type="presParOf" srcId="{9FEBC550-E690-4252-A5CC-CE09B67360C3}" destId="{94D577CE-EFF0-4CDF-ADC3-1650C22051D3}" srcOrd="10" destOrd="0" presId="urn:microsoft.com/office/officeart/2005/8/layout/cycle6"/>
    <dgm:cxn modelId="{50A4DA7A-043B-44AA-9C2A-BD68713B95EE}" type="presParOf" srcId="{9FEBC550-E690-4252-A5CC-CE09B67360C3}" destId="{F7682C43-7C52-4C14-AD0C-6DAEFC64B4B4}" srcOrd="11" destOrd="0" presId="urn:microsoft.com/office/officeart/2005/8/layout/cycle6"/>
    <dgm:cxn modelId="{3D1EFB64-96D9-43C6-B802-A1319D134A74}" type="presParOf" srcId="{9FEBC550-E690-4252-A5CC-CE09B67360C3}" destId="{A22A6C29-6AFE-4A35-A671-DE5C6A0FA634}" srcOrd="12" destOrd="0" presId="urn:microsoft.com/office/officeart/2005/8/layout/cycle6"/>
    <dgm:cxn modelId="{6F91AAA4-9AB1-4101-ADC8-FF34DBF43F2D}" type="presParOf" srcId="{9FEBC550-E690-4252-A5CC-CE09B67360C3}" destId="{08F8D49A-F41F-4FA8-88B3-3ABD518DCF37}" srcOrd="13" destOrd="0" presId="urn:microsoft.com/office/officeart/2005/8/layout/cycle6"/>
    <dgm:cxn modelId="{D5B198FD-DED0-4713-B610-E9A7103A170B}" type="presParOf" srcId="{9FEBC550-E690-4252-A5CC-CE09B67360C3}" destId="{EE1A28F4-E403-4526-ABE7-A3BDAE2FDE5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2C7005-5F98-4890-9C48-880C04B75D2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D6EF05-50AC-47AF-9515-6B141922308B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C00000"/>
              </a:solidFill>
            </a:rPr>
            <a:t>В2</a:t>
          </a:r>
          <a:r>
            <a:rPr lang="ru-RU" sz="1400" dirty="0" smtClean="0"/>
            <a:t>:безударные гласные в корне</a:t>
          </a:r>
          <a:endParaRPr lang="ru-RU" sz="1400" dirty="0"/>
        </a:p>
      </dgm:t>
    </dgm:pt>
    <dgm:pt modelId="{187B9FE6-52A1-46AC-834C-B133ED9E3A7B}" type="parTrans" cxnId="{07174351-956F-4333-90F1-E0D3A20D2A76}">
      <dgm:prSet/>
      <dgm:spPr/>
      <dgm:t>
        <a:bodyPr/>
        <a:lstStyle/>
        <a:p>
          <a:endParaRPr lang="ru-RU"/>
        </a:p>
      </dgm:t>
    </dgm:pt>
    <dgm:pt modelId="{18E1D343-AA96-42F0-9374-8E5B78BFAB86}" type="sibTrans" cxnId="{07174351-956F-4333-90F1-E0D3A20D2A76}">
      <dgm:prSet/>
      <dgm:spPr/>
      <dgm:t>
        <a:bodyPr/>
        <a:lstStyle/>
        <a:p>
          <a:endParaRPr lang="ru-RU"/>
        </a:p>
      </dgm:t>
    </dgm:pt>
    <dgm:pt modelId="{14A06096-EEC7-4C85-BC91-697EFB44D53A}">
      <dgm:prSet phldrT="[Текст]"/>
      <dgm:spPr/>
      <dgm:t>
        <a:bodyPr/>
        <a:lstStyle/>
        <a:p>
          <a:r>
            <a:rPr lang="ru-RU" dirty="0" smtClean="0"/>
            <a:t>5: «Теоретические сведения»: классификация орфограмм корня</a:t>
          </a:r>
          <a:endParaRPr lang="ru-RU" dirty="0"/>
        </a:p>
      </dgm:t>
    </dgm:pt>
    <dgm:pt modelId="{E3615E0B-B027-4AF9-8179-FB314438CA26}" type="parTrans" cxnId="{BB249D3E-94B0-4DB9-A7CD-4494B0C17166}">
      <dgm:prSet/>
      <dgm:spPr/>
      <dgm:t>
        <a:bodyPr/>
        <a:lstStyle/>
        <a:p>
          <a:endParaRPr lang="ru-RU"/>
        </a:p>
      </dgm:t>
    </dgm:pt>
    <dgm:pt modelId="{F0D28EA3-E5B4-4257-86E9-AA4EB68B4123}" type="sibTrans" cxnId="{BB249D3E-94B0-4DB9-A7CD-4494B0C17166}">
      <dgm:prSet/>
      <dgm:spPr/>
      <dgm:t>
        <a:bodyPr/>
        <a:lstStyle/>
        <a:p>
          <a:endParaRPr lang="ru-RU"/>
        </a:p>
      </dgm:t>
    </dgm:pt>
    <dgm:pt modelId="{905126CF-FFCD-4756-A302-E4A806DCC098}">
      <dgm:prSet phldrT="[Текст]"/>
      <dgm:spPr/>
      <dgm:t>
        <a:bodyPr/>
        <a:lstStyle/>
        <a:p>
          <a:r>
            <a:rPr lang="ru-RU" dirty="0" smtClean="0"/>
            <a:t>6: повторение, расширение, систематизация.</a:t>
          </a:r>
          <a:endParaRPr lang="ru-RU" dirty="0"/>
        </a:p>
      </dgm:t>
    </dgm:pt>
    <dgm:pt modelId="{F07638F2-CD5B-4387-B190-5FB1DC6D54C1}" type="parTrans" cxnId="{41369336-E331-4C63-B65E-969A057C695F}">
      <dgm:prSet/>
      <dgm:spPr/>
      <dgm:t>
        <a:bodyPr/>
        <a:lstStyle/>
        <a:p>
          <a:endParaRPr lang="ru-RU"/>
        </a:p>
      </dgm:t>
    </dgm:pt>
    <dgm:pt modelId="{EE52DBDD-5481-44AE-9D2F-916D43D53733}" type="sibTrans" cxnId="{41369336-E331-4C63-B65E-969A057C695F}">
      <dgm:prSet/>
      <dgm:spPr/>
      <dgm:t>
        <a:bodyPr/>
        <a:lstStyle/>
        <a:p>
          <a:endParaRPr lang="ru-RU"/>
        </a:p>
      </dgm:t>
    </dgm:pt>
    <dgm:pt modelId="{E5BE2EF2-0CEF-4AB5-9138-24D581183EE2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C00000"/>
              </a:solidFill>
            </a:rPr>
            <a:t>В3</a:t>
          </a:r>
          <a:r>
            <a:rPr lang="ru-RU" sz="1400" dirty="0" smtClean="0"/>
            <a:t>:правописание приставок</a:t>
          </a:r>
          <a:endParaRPr lang="ru-RU" sz="1400" dirty="0"/>
        </a:p>
      </dgm:t>
    </dgm:pt>
    <dgm:pt modelId="{D05FC7DF-05E3-4F54-B780-DE9294DC124F}" type="parTrans" cxnId="{AEE86A4F-0B87-41F5-8FFE-E2A468DF11F3}">
      <dgm:prSet/>
      <dgm:spPr/>
      <dgm:t>
        <a:bodyPr/>
        <a:lstStyle/>
        <a:p>
          <a:endParaRPr lang="ru-RU"/>
        </a:p>
      </dgm:t>
    </dgm:pt>
    <dgm:pt modelId="{64875464-9E72-4D76-B157-4ACAAE7B83BE}" type="sibTrans" cxnId="{AEE86A4F-0B87-41F5-8FFE-E2A468DF11F3}">
      <dgm:prSet/>
      <dgm:spPr/>
      <dgm:t>
        <a:bodyPr/>
        <a:lstStyle/>
        <a:p>
          <a:endParaRPr lang="ru-RU"/>
        </a:p>
      </dgm:t>
    </dgm:pt>
    <dgm:pt modelId="{B3CF4939-0339-4B05-A201-556D2E8F9F7E}">
      <dgm:prSet phldrT="[Текст]"/>
      <dgm:spPr/>
      <dgm:t>
        <a:bodyPr/>
        <a:lstStyle/>
        <a:p>
          <a:r>
            <a:rPr lang="ru-RU" dirty="0" smtClean="0"/>
            <a:t>5:группы приставок в зависимости от написания.</a:t>
          </a:r>
          <a:endParaRPr lang="ru-RU" dirty="0"/>
        </a:p>
      </dgm:t>
    </dgm:pt>
    <dgm:pt modelId="{121F9A0D-13A2-42C9-B03B-713769E26BD3}" type="parTrans" cxnId="{521A5B45-659D-49D4-AD69-F0988BE3D1BD}">
      <dgm:prSet/>
      <dgm:spPr/>
      <dgm:t>
        <a:bodyPr/>
        <a:lstStyle/>
        <a:p>
          <a:endParaRPr lang="ru-RU"/>
        </a:p>
      </dgm:t>
    </dgm:pt>
    <dgm:pt modelId="{F9631FF0-727A-463B-85ED-6D9BC91129B1}" type="sibTrans" cxnId="{521A5B45-659D-49D4-AD69-F0988BE3D1BD}">
      <dgm:prSet/>
      <dgm:spPr/>
      <dgm:t>
        <a:bodyPr/>
        <a:lstStyle/>
        <a:p>
          <a:endParaRPr lang="ru-RU"/>
        </a:p>
      </dgm:t>
    </dgm:pt>
    <dgm:pt modelId="{3407DF49-F057-46C9-A56E-3F80AE407832}">
      <dgm:prSet phldrT="[Текст]"/>
      <dgm:spPr/>
      <dgm:t>
        <a:bodyPr/>
        <a:lstStyle/>
        <a:p>
          <a:r>
            <a:rPr lang="ru-RU" dirty="0" smtClean="0"/>
            <a:t>6: повторение, расширение, систематизация.</a:t>
          </a:r>
          <a:endParaRPr lang="ru-RU" dirty="0"/>
        </a:p>
      </dgm:t>
    </dgm:pt>
    <dgm:pt modelId="{BA81504E-3E61-44E7-B7D9-489848070E1C}" type="parTrans" cxnId="{80A10C72-740B-44E9-B46F-213587B7A596}">
      <dgm:prSet/>
      <dgm:spPr/>
      <dgm:t>
        <a:bodyPr/>
        <a:lstStyle/>
        <a:p>
          <a:endParaRPr lang="ru-RU"/>
        </a:p>
      </dgm:t>
    </dgm:pt>
    <dgm:pt modelId="{E73CC368-0E4B-48CD-8B75-715A7438E0D2}" type="sibTrans" cxnId="{80A10C72-740B-44E9-B46F-213587B7A596}">
      <dgm:prSet/>
      <dgm:spPr/>
      <dgm:t>
        <a:bodyPr/>
        <a:lstStyle/>
        <a:p>
          <a:endParaRPr lang="ru-RU"/>
        </a:p>
      </dgm:t>
    </dgm:pt>
    <dgm:pt modelId="{D307ED56-9035-442B-B22E-A8B3F963FC87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C00000"/>
              </a:solidFill>
            </a:rPr>
            <a:t>В4</a:t>
          </a:r>
          <a:r>
            <a:rPr lang="ru-RU" sz="1400" dirty="0" smtClean="0"/>
            <a:t>:правописание суффиксов</a:t>
          </a:r>
          <a:endParaRPr lang="ru-RU" sz="1400" dirty="0"/>
        </a:p>
      </dgm:t>
    </dgm:pt>
    <dgm:pt modelId="{29AFCC68-462E-426C-8C43-D7422EB6F03C}" type="parTrans" cxnId="{FA6836A2-C455-4BDB-B31C-BCB003A6F24E}">
      <dgm:prSet/>
      <dgm:spPr/>
      <dgm:t>
        <a:bodyPr/>
        <a:lstStyle/>
        <a:p>
          <a:endParaRPr lang="ru-RU"/>
        </a:p>
      </dgm:t>
    </dgm:pt>
    <dgm:pt modelId="{F54972BE-1419-4B86-8A08-EFB9D1A4CFAB}" type="sibTrans" cxnId="{FA6836A2-C455-4BDB-B31C-BCB003A6F24E}">
      <dgm:prSet/>
      <dgm:spPr/>
      <dgm:t>
        <a:bodyPr/>
        <a:lstStyle/>
        <a:p>
          <a:endParaRPr lang="ru-RU"/>
        </a:p>
      </dgm:t>
    </dgm:pt>
    <dgm:pt modelId="{96314B90-769A-4179-B9E0-8FFFA8EB2A3C}">
      <dgm:prSet phldrT="[Текст]"/>
      <dgm:spPr/>
      <dgm:t>
        <a:bodyPr/>
        <a:lstStyle/>
        <a:p>
          <a:r>
            <a:rPr lang="ru-RU" dirty="0" smtClean="0"/>
            <a:t>5: морфемный разбор слова, </a:t>
          </a:r>
          <a:r>
            <a:rPr lang="ru-RU" dirty="0" err="1" smtClean="0"/>
            <a:t>поморфемное</a:t>
          </a:r>
          <a:r>
            <a:rPr lang="ru-RU" dirty="0" smtClean="0"/>
            <a:t> письмо</a:t>
          </a:r>
          <a:endParaRPr lang="ru-RU" dirty="0"/>
        </a:p>
      </dgm:t>
    </dgm:pt>
    <dgm:pt modelId="{94D1BF89-EA1F-4E4E-87A2-456851CD6E1F}" type="parTrans" cxnId="{4FDC29D4-F336-48A0-9473-170E295E3E62}">
      <dgm:prSet/>
      <dgm:spPr/>
      <dgm:t>
        <a:bodyPr/>
        <a:lstStyle/>
        <a:p>
          <a:endParaRPr lang="ru-RU"/>
        </a:p>
      </dgm:t>
    </dgm:pt>
    <dgm:pt modelId="{BEDEA28C-19B5-46DE-BC0D-6DF6CF025C4F}" type="sibTrans" cxnId="{4FDC29D4-F336-48A0-9473-170E295E3E62}">
      <dgm:prSet/>
      <dgm:spPr/>
      <dgm:t>
        <a:bodyPr/>
        <a:lstStyle/>
        <a:p>
          <a:endParaRPr lang="ru-RU"/>
        </a:p>
      </dgm:t>
    </dgm:pt>
    <dgm:pt modelId="{0B7DFCE7-712A-485D-A844-2EE8035CC268}">
      <dgm:prSet phldrT="[Текст]"/>
      <dgm:spPr/>
      <dgm:t>
        <a:bodyPr/>
        <a:lstStyle/>
        <a:p>
          <a:r>
            <a:rPr lang="ru-RU" dirty="0" smtClean="0"/>
            <a:t>6:правописание суффиксов прилагательных и причастий.</a:t>
          </a:r>
          <a:endParaRPr lang="ru-RU" dirty="0"/>
        </a:p>
      </dgm:t>
    </dgm:pt>
    <dgm:pt modelId="{18EFDF95-3187-4C48-B2C9-21623A623D99}" type="parTrans" cxnId="{4E8F8198-1BA6-4532-8EC4-52D9E5B70447}">
      <dgm:prSet/>
      <dgm:spPr/>
      <dgm:t>
        <a:bodyPr/>
        <a:lstStyle/>
        <a:p>
          <a:endParaRPr lang="ru-RU"/>
        </a:p>
      </dgm:t>
    </dgm:pt>
    <dgm:pt modelId="{536430C4-5520-44EB-A0CD-BC4A62441244}" type="sibTrans" cxnId="{4E8F8198-1BA6-4532-8EC4-52D9E5B70447}">
      <dgm:prSet/>
      <dgm:spPr/>
      <dgm:t>
        <a:bodyPr/>
        <a:lstStyle/>
        <a:p>
          <a:endParaRPr lang="ru-RU"/>
        </a:p>
      </dgm:t>
    </dgm:pt>
    <dgm:pt modelId="{203DCFFD-E10E-4179-BCF5-525F6DF17777}" type="pres">
      <dgm:prSet presAssocID="{A22C7005-5F98-4890-9C48-880C04B75D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F679D3-A2FD-4C3E-AB98-606C45121CC8}" type="pres">
      <dgm:prSet presAssocID="{81D6EF05-50AC-47AF-9515-6B141922308B}" presName="composite" presStyleCnt="0"/>
      <dgm:spPr/>
    </dgm:pt>
    <dgm:pt modelId="{0C3F6CD0-A60F-4239-816B-6802E1E02BB0}" type="pres">
      <dgm:prSet presAssocID="{81D6EF05-50AC-47AF-9515-6B141922308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78834-CB6A-4A6C-BEC8-BC86EC8B064B}" type="pres">
      <dgm:prSet presAssocID="{81D6EF05-50AC-47AF-9515-6B141922308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163D2-AAA9-41D1-9603-1825E7ABF58C}" type="pres">
      <dgm:prSet presAssocID="{18E1D343-AA96-42F0-9374-8E5B78BFAB86}" presName="sp" presStyleCnt="0"/>
      <dgm:spPr/>
    </dgm:pt>
    <dgm:pt modelId="{4FBAE126-BD41-412E-92A0-512A80981214}" type="pres">
      <dgm:prSet presAssocID="{E5BE2EF2-0CEF-4AB5-9138-24D581183EE2}" presName="composite" presStyleCnt="0"/>
      <dgm:spPr/>
    </dgm:pt>
    <dgm:pt modelId="{39294671-A050-462F-A178-F65EF289A2A1}" type="pres">
      <dgm:prSet presAssocID="{E5BE2EF2-0CEF-4AB5-9138-24D581183EE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7FF2E-B929-4AA8-A79E-E1E51951D685}" type="pres">
      <dgm:prSet presAssocID="{E5BE2EF2-0CEF-4AB5-9138-24D581183EE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1C967-1965-4801-9A67-4989B8344E8B}" type="pres">
      <dgm:prSet presAssocID="{64875464-9E72-4D76-B157-4ACAAE7B83BE}" presName="sp" presStyleCnt="0"/>
      <dgm:spPr/>
    </dgm:pt>
    <dgm:pt modelId="{88AA789A-A39D-42FF-A1C3-2D551B114CBD}" type="pres">
      <dgm:prSet presAssocID="{D307ED56-9035-442B-B22E-A8B3F963FC87}" presName="composite" presStyleCnt="0"/>
      <dgm:spPr/>
    </dgm:pt>
    <dgm:pt modelId="{7FE6DE70-BDC0-451B-A15E-4D71CC65DFA7}" type="pres">
      <dgm:prSet presAssocID="{D307ED56-9035-442B-B22E-A8B3F963FC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D3DFC-A928-424D-8C01-B21522A69F46}" type="pres">
      <dgm:prSet presAssocID="{D307ED56-9035-442B-B22E-A8B3F963FC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C5D827-A28A-4166-97E5-333AAD2057FF}" type="presOf" srcId="{E5BE2EF2-0CEF-4AB5-9138-24D581183EE2}" destId="{39294671-A050-462F-A178-F65EF289A2A1}" srcOrd="0" destOrd="0" presId="urn:microsoft.com/office/officeart/2005/8/layout/chevron2"/>
    <dgm:cxn modelId="{F2D1722E-DDFD-49F4-9B6D-5E14FE773383}" type="presOf" srcId="{3407DF49-F057-46C9-A56E-3F80AE407832}" destId="{8427FF2E-B929-4AA8-A79E-E1E51951D685}" srcOrd="0" destOrd="1" presId="urn:microsoft.com/office/officeart/2005/8/layout/chevron2"/>
    <dgm:cxn modelId="{07174351-956F-4333-90F1-E0D3A20D2A76}" srcId="{A22C7005-5F98-4890-9C48-880C04B75D2D}" destId="{81D6EF05-50AC-47AF-9515-6B141922308B}" srcOrd="0" destOrd="0" parTransId="{187B9FE6-52A1-46AC-834C-B133ED9E3A7B}" sibTransId="{18E1D343-AA96-42F0-9374-8E5B78BFAB86}"/>
    <dgm:cxn modelId="{8E2C44C8-5C97-4945-B309-C735D7627C9D}" type="presOf" srcId="{81D6EF05-50AC-47AF-9515-6B141922308B}" destId="{0C3F6CD0-A60F-4239-816B-6802E1E02BB0}" srcOrd="0" destOrd="0" presId="urn:microsoft.com/office/officeart/2005/8/layout/chevron2"/>
    <dgm:cxn modelId="{273D04AF-7564-41E4-B546-66EFD39B74C3}" type="presOf" srcId="{A22C7005-5F98-4890-9C48-880C04B75D2D}" destId="{203DCFFD-E10E-4179-BCF5-525F6DF17777}" srcOrd="0" destOrd="0" presId="urn:microsoft.com/office/officeart/2005/8/layout/chevron2"/>
    <dgm:cxn modelId="{41369336-E331-4C63-B65E-969A057C695F}" srcId="{81D6EF05-50AC-47AF-9515-6B141922308B}" destId="{905126CF-FFCD-4756-A302-E4A806DCC098}" srcOrd="1" destOrd="0" parTransId="{F07638F2-CD5B-4387-B190-5FB1DC6D54C1}" sibTransId="{EE52DBDD-5481-44AE-9D2F-916D43D53733}"/>
    <dgm:cxn modelId="{521A5B45-659D-49D4-AD69-F0988BE3D1BD}" srcId="{E5BE2EF2-0CEF-4AB5-9138-24D581183EE2}" destId="{B3CF4939-0339-4B05-A201-556D2E8F9F7E}" srcOrd="0" destOrd="0" parTransId="{121F9A0D-13A2-42C9-B03B-713769E26BD3}" sibTransId="{F9631FF0-727A-463B-85ED-6D9BC91129B1}"/>
    <dgm:cxn modelId="{FA6836A2-C455-4BDB-B31C-BCB003A6F24E}" srcId="{A22C7005-5F98-4890-9C48-880C04B75D2D}" destId="{D307ED56-9035-442B-B22E-A8B3F963FC87}" srcOrd="2" destOrd="0" parTransId="{29AFCC68-462E-426C-8C43-D7422EB6F03C}" sibTransId="{F54972BE-1419-4B86-8A08-EFB9D1A4CFAB}"/>
    <dgm:cxn modelId="{80A10C72-740B-44E9-B46F-213587B7A596}" srcId="{E5BE2EF2-0CEF-4AB5-9138-24D581183EE2}" destId="{3407DF49-F057-46C9-A56E-3F80AE407832}" srcOrd="1" destOrd="0" parTransId="{BA81504E-3E61-44E7-B7D9-489848070E1C}" sibTransId="{E73CC368-0E4B-48CD-8B75-715A7438E0D2}"/>
    <dgm:cxn modelId="{4E8F8198-1BA6-4532-8EC4-52D9E5B70447}" srcId="{D307ED56-9035-442B-B22E-A8B3F963FC87}" destId="{0B7DFCE7-712A-485D-A844-2EE8035CC268}" srcOrd="1" destOrd="0" parTransId="{18EFDF95-3187-4C48-B2C9-21623A623D99}" sibTransId="{536430C4-5520-44EB-A0CD-BC4A62441244}"/>
    <dgm:cxn modelId="{02CA8F55-8A0A-4E4F-B108-CF443F9109BB}" type="presOf" srcId="{905126CF-FFCD-4756-A302-E4A806DCC098}" destId="{90578834-CB6A-4A6C-BEC8-BC86EC8B064B}" srcOrd="0" destOrd="1" presId="urn:microsoft.com/office/officeart/2005/8/layout/chevron2"/>
    <dgm:cxn modelId="{CEF77838-1BDC-46B7-883A-BFC07CC1327D}" type="presOf" srcId="{14A06096-EEC7-4C85-BC91-697EFB44D53A}" destId="{90578834-CB6A-4A6C-BEC8-BC86EC8B064B}" srcOrd="0" destOrd="0" presId="urn:microsoft.com/office/officeart/2005/8/layout/chevron2"/>
    <dgm:cxn modelId="{AEE86A4F-0B87-41F5-8FFE-E2A468DF11F3}" srcId="{A22C7005-5F98-4890-9C48-880C04B75D2D}" destId="{E5BE2EF2-0CEF-4AB5-9138-24D581183EE2}" srcOrd="1" destOrd="0" parTransId="{D05FC7DF-05E3-4F54-B780-DE9294DC124F}" sibTransId="{64875464-9E72-4D76-B157-4ACAAE7B83BE}"/>
    <dgm:cxn modelId="{FAAB690D-3E5E-47FC-B304-B04A9BB3F8C3}" type="presOf" srcId="{D307ED56-9035-442B-B22E-A8B3F963FC87}" destId="{7FE6DE70-BDC0-451B-A15E-4D71CC65DFA7}" srcOrd="0" destOrd="0" presId="urn:microsoft.com/office/officeart/2005/8/layout/chevron2"/>
    <dgm:cxn modelId="{4FDC29D4-F336-48A0-9473-170E295E3E62}" srcId="{D307ED56-9035-442B-B22E-A8B3F963FC87}" destId="{96314B90-769A-4179-B9E0-8FFFA8EB2A3C}" srcOrd="0" destOrd="0" parTransId="{94D1BF89-EA1F-4E4E-87A2-456851CD6E1F}" sibTransId="{BEDEA28C-19B5-46DE-BC0D-6DF6CF025C4F}"/>
    <dgm:cxn modelId="{A91E2096-729C-48E5-919B-118D6ABD70A4}" type="presOf" srcId="{0B7DFCE7-712A-485D-A844-2EE8035CC268}" destId="{5E3D3DFC-A928-424D-8C01-B21522A69F46}" srcOrd="0" destOrd="1" presId="urn:microsoft.com/office/officeart/2005/8/layout/chevron2"/>
    <dgm:cxn modelId="{BB249D3E-94B0-4DB9-A7CD-4494B0C17166}" srcId="{81D6EF05-50AC-47AF-9515-6B141922308B}" destId="{14A06096-EEC7-4C85-BC91-697EFB44D53A}" srcOrd="0" destOrd="0" parTransId="{E3615E0B-B027-4AF9-8179-FB314438CA26}" sibTransId="{F0D28EA3-E5B4-4257-86E9-AA4EB68B4123}"/>
    <dgm:cxn modelId="{241D5B49-FD8F-48E2-8E56-CC69F2052547}" type="presOf" srcId="{96314B90-769A-4179-B9E0-8FFFA8EB2A3C}" destId="{5E3D3DFC-A928-424D-8C01-B21522A69F46}" srcOrd="0" destOrd="0" presId="urn:microsoft.com/office/officeart/2005/8/layout/chevron2"/>
    <dgm:cxn modelId="{8C9789BA-AF03-4380-8BFB-BFEB9F6686D2}" type="presOf" srcId="{B3CF4939-0339-4B05-A201-556D2E8F9F7E}" destId="{8427FF2E-B929-4AA8-A79E-E1E51951D685}" srcOrd="0" destOrd="0" presId="urn:microsoft.com/office/officeart/2005/8/layout/chevron2"/>
    <dgm:cxn modelId="{AEDDBB59-C1ED-4781-B542-5B5A4A3D0637}" type="presParOf" srcId="{203DCFFD-E10E-4179-BCF5-525F6DF17777}" destId="{77F679D3-A2FD-4C3E-AB98-606C45121CC8}" srcOrd="0" destOrd="0" presId="urn:microsoft.com/office/officeart/2005/8/layout/chevron2"/>
    <dgm:cxn modelId="{99736FCE-D241-482D-AFCA-73B52170C3BB}" type="presParOf" srcId="{77F679D3-A2FD-4C3E-AB98-606C45121CC8}" destId="{0C3F6CD0-A60F-4239-816B-6802E1E02BB0}" srcOrd="0" destOrd="0" presId="urn:microsoft.com/office/officeart/2005/8/layout/chevron2"/>
    <dgm:cxn modelId="{68536EB0-F7EA-465D-A7F5-5F7158AD7C5A}" type="presParOf" srcId="{77F679D3-A2FD-4C3E-AB98-606C45121CC8}" destId="{90578834-CB6A-4A6C-BEC8-BC86EC8B064B}" srcOrd="1" destOrd="0" presId="urn:microsoft.com/office/officeart/2005/8/layout/chevron2"/>
    <dgm:cxn modelId="{2620EF8D-EC27-43B6-B2BB-C1619614DEE4}" type="presParOf" srcId="{203DCFFD-E10E-4179-BCF5-525F6DF17777}" destId="{4C0163D2-AAA9-41D1-9603-1825E7ABF58C}" srcOrd="1" destOrd="0" presId="urn:microsoft.com/office/officeart/2005/8/layout/chevron2"/>
    <dgm:cxn modelId="{52EA7119-9765-48E5-8350-04A238DC4C7C}" type="presParOf" srcId="{203DCFFD-E10E-4179-BCF5-525F6DF17777}" destId="{4FBAE126-BD41-412E-92A0-512A80981214}" srcOrd="2" destOrd="0" presId="urn:microsoft.com/office/officeart/2005/8/layout/chevron2"/>
    <dgm:cxn modelId="{E2B37949-4554-4DA3-9C15-5B6DEF305AA1}" type="presParOf" srcId="{4FBAE126-BD41-412E-92A0-512A80981214}" destId="{39294671-A050-462F-A178-F65EF289A2A1}" srcOrd="0" destOrd="0" presId="urn:microsoft.com/office/officeart/2005/8/layout/chevron2"/>
    <dgm:cxn modelId="{9D265A5E-A7C1-444E-A66B-E25CA8EFABF6}" type="presParOf" srcId="{4FBAE126-BD41-412E-92A0-512A80981214}" destId="{8427FF2E-B929-4AA8-A79E-E1E51951D685}" srcOrd="1" destOrd="0" presId="urn:microsoft.com/office/officeart/2005/8/layout/chevron2"/>
    <dgm:cxn modelId="{2BE5AA29-C686-4975-AF2F-69347D193A76}" type="presParOf" srcId="{203DCFFD-E10E-4179-BCF5-525F6DF17777}" destId="{17E1C967-1965-4801-9A67-4989B8344E8B}" srcOrd="3" destOrd="0" presId="urn:microsoft.com/office/officeart/2005/8/layout/chevron2"/>
    <dgm:cxn modelId="{BFB50DF6-293D-4A6D-AFE3-1DF9DB3B0A96}" type="presParOf" srcId="{203DCFFD-E10E-4179-BCF5-525F6DF17777}" destId="{88AA789A-A39D-42FF-A1C3-2D551B114CBD}" srcOrd="4" destOrd="0" presId="urn:microsoft.com/office/officeart/2005/8/layout/chevron2"/>
    <dgm:cxn modelId="{4D41135C-6F52-457D-ACE1-C448BC357F86}" type="presParOf" srcId="{88AA789A-A39D-42FF-A1C3-2D551B114CBD}" destId="{7FE6DE70-BDC0-451B-A15E-4D71CC65DFA7}" srcOrd="0" destOrd="0" presId="urn:microsoft.com/office/officeart/2005/8/layout/chevron2"/>
    <dgm:cxn modelId="{4535DDDD-A5E4-4DDD-9CDE-22F301D1D0C2}" type="presParOf" srcId="{88AA789A-A39D-42FF-A1C3-2D551B114CBD}" destId="{5E3D3DFC-A928-424D-8C01-B21522A69F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13B462-032D-48E9-90A7-F116C28EF35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848E05-05FE-459C-A527-72C72B4C883D}">
      <dgm:prSet phldrT="[Текст]"/>
      <dgm:spPr/>
      <dgm:t>
        <a:bodyPr/>
        <a:lstStyle/>
        <a:p>
          <a:r>
            <a:rPr lang="ru-RU" dirty="0" smtClean="0"/>
            <a:t>С2:создание текста</a:t>
          </a:r>
          <a:endParaRPr lang="ru-RU" dirty="0"/>
        </a:p>
      </dgm:t>
    </dgm:pt>
    <dgm:pt modelId="{28BD208C-0017-4241-8D93-135A0B8EA1CC}" type="parTrans" cxnId="{33EE91EF-5263-4D1C-A83F-697C936DC8D4}">
      <dgm:prSet/>
      <dgm:spPr/>
      <dgm:t>
        <a:bodyPr/>
        <a:lstStyle/>
        <a:p>
          <a:endParaRPr lang="ru-RU"/>
        </a:p>
      </dgm:t>
    </dgm:pt>
    <dgm:pt modelId="{5C7351FD-1704-4557-8968-3EC0DDB38B96}" type="sibTrans" cxnId="{33EE91EF-5263-4D1C-A83F-697C936DC8D4}">
      <dgm:prSet/>
      <dgm:spPr/>
      <dgm:t>
        <a:bodyPr/>
        <a:lstStyle/>
        <a:p>
          <a:endParaRPr lang="ru-RU"/>
        </a:p>
      </dgm:t>
    </dgm:pt>
    <dgm:pt modelId="{CD8B4B86-1700-4ED1-B7AA-311F9F5D041A}">
      <dgm:prSet phldrT="[Текст]"/>
      <dgm:spPr/>
      <dgm:t>
        <a:bodyPr/>
        <a:lstStyle/>
        <a:p>
          <a:r>
            <a:rPr lang="ru-RU" dirty="0" smtClean="0"/>
            <a:t>С2.1.: рассуждение на лингвистическую тему</a:t>
          </a:r>
          <a:endParaRPr lang="ru-RU" dirty="0"/>
        </a:p>
      </dgm:t>
    </dgm:pt>
    <dgm:pt modelId="{65025E10-D7C5-4794-8C6A-6BAB6E443CA5}" type="parTrans" cxnId="{9782CA5B-9B4D-4C00-BD00-49C1C60BFA00}">
      <dgm:prSet/>
      <dgm:spPr/>
      <dgm:t>
        <a:bodyPr/>
        <a:lstStyle/>
        <a:p>
          <a:endParaRPr lang="ru-RU"/>
        </a:p>
      </dgm:t>
    </dgm:pt>
    <dgm:pt modelId="{99356CAC-5B68-44E8-8BD3-57375663A696}" type="sibTrans" cxnId="{9782CA5B-9B4D-4C00-BD00-49C1C60BFA00}">
      <dgm:prSet/>
      <dgm:spPr/>
      <dgm:t>
        <a:bodyPr/>
        <a:lstStyle/>
        <a:p>
          <a:endParaRPr lang="ru-RU"/>
        </a:p>
      </dgm:t>
    </dgm:pt>
    <dgm:pt modelId="{E7086F3D-B8DA-410E-AAC9-AD0FCF6D1923}">
      <dgm:prSet phldrT="[Текст]"/>
      <dgm:spPr/>
      <dgm:t>
        <a:bodyPr/>
        <a:lstStyle/>
        <a:p>
          <a:r>
            <a:rPr lang="ru-RU" dirty="0" smtClean="0"/>
            <a:t>Понимание роли языковых единиц в речи</a:t>
          </a:r>
          <a:endParaRPr lang="ru-RU" dirty="0"/>
        </a:p>
      </dgm:t>
    </dgm:pt>
    <dgm:pt modelId="{F682CAB2-E3F6-4064-A612-B4AA66B555D2}" type="parTrans" cxnId="{262A68C0-50BF-43F6-8922-D99735E33CDF}">
      <dgm:prSet/>
      <dgm:spPr/>
      <dgm:t>
        <a:bodyPr/>
        <a:lstStyle/>
        <a:p>
          <a:endParaRPr lang="ru-RU"/>
        </a:p>
      </dgm:t>
    </dgm:pt>
    <dgm:pt modelId="{919BFFCC-0C0D-4328-B19A-ED4C88FE5E07}" type="sibTrans" cxnId="{262A68C0-50BF-43F6-8922-D99735E33CDF}">
      <dgm:prSet/>
      <dgm:spPr/>
      <dgm:t>
        <a:bodyPr/>
        <a:lstStyle/>
        <a:p>
          <a:endParaRPr lang="ru-RU"/>
        </a:p>
      </dgm:t>
    </dgm:pt>
    <dgm:pt modelId="{586228E7-B15B-4508-9444-3C1265D65BE7}">
      <dgm:prSet phldrT="[Текст]"/>
      <dgm:spPr/>
      <dgm:t>
        <a:bodyPr/>
        <a:lstStyle/>
        <a:p>
          <a:r>
            <a:rPr lang="ru-RU" dirty="0" smtClean="0"/>
            <a:t>Умение строить текст-рассуждение</a:t>
          </a:r>
          <a:endParaRPr lang="ru-RU" dirty="0"/>
        </a:p>
      </dgm:t>
    </dgm:pt>
    <dgm:pt modelId="{D5CF6595-1A28-461E-8851-C8E025AD563D}" type="parTrans" cxnId="{12A315A9-50EE-4A71-A8AC-B6FC06A1ED4C}">
      <dgm:prSet/>
      <dgm:spPr/>
      <dgm:t>
        <a:bodyPr/>
        <a:lstStyle/>
        <a:p>
          <a:endParaRPr lang="ru-RU"/>
        </a:p>
      </dgm:t>
    </dgm:pt>
    <dgm:pt modelId="{8105EA11-1A2D-470A-A717-7411C827A586}" type="sibTrans" cxnId="{12A315A9-50EE-4A71-A8AC-B6FC06A1ED4C}">
      <dgm:prSet/>
      <dgm:spPr/>
      <dgm:t>
        <a:bodyPr/>
        <a:lstStyle/>
        <a:p>
          <a:endParaRPr lang="ru-RU"/>
        </a:p>
      </dgm:t>
    </dgm:pt>
    <dgm:pt modelId="{345AEF48-D25C-4680-A3BA-D9BEC0F9B3F9}">
      <dgm:prSet phldrT="[Текст]"/>
      <dgm:spPr/>
      <dgm:t>
        <a:bodyPr/>
        <a:lstStyle/>
        <a:p>
          <a:r>
            <a:rPr lang="ru-RU" dirty="0" smtClean="0"/>
            <a:t>С2.2.:рассуждение на нравственно-философскую тему</a:t>
          </a:r>
          <a:endParaRPr lang="ru-RU" dirty="0"/>
        </a:p>
      </dgm:t>
    </dgm:pt>
    <dgm:pt modelId="{57607D6E-8B0B-44E9-B618-84D9A7A436E1}" type="parTrans" cxnId="{C130EFD8-E22A-4719-98F6-067BC08948A4}">
      <dgm:prSet/>
      <dgm:spPr/>
      <dgm:t>
        <a:bodyPr/>
        <a:lstStyle/>
        <a:p>
          <a:endParaRPr lang="ru-RU"/>
        </a:p>
      </dgm:t>
    </dgm:pt>
    <dgm:pt modelId="{5D0FE8D3-0190-4CC5-81A6-CAFEF8B564AC}" type="sibTrans" cxnId="{C130EFD8-E22A-4719-98F6-067BC08948A4}">
      <dgm:prSet/>
      <dgm:spPr/>
      <dgm:t>
        <a:bodyPr/>
        <a:lstStyle/>
        <a:p>
          <a:endParaRPr lang="ru-RU"/>
        </a:p>
      </dgm:t>
    </dgm:pt>
    <dgm:pt modelId="{90BF8FCE-A32F-422F-B63F-D39C9AD01A06}">
      <dgm:prSet phldrT="[Текст]"/>
      <dgm:spPr/>
      <dgm:t>
        <a:bodyPr/>
        <a:lstStyle/>
        <a:p>
          <a:r>
            <a:rPr lang="ru-RU" dirty="0" smtClean="0"/>
            <a:t>Читательский опыт, нравственная позиция</a:t>
          </a:r>
          <a:endParaRPr lang="ru-RU" dirty="0"/>
        </a:p>
      </dgm:t>
    </dgm:pt>
    <dgm:pt modelId="{A756DDA3-255E-4BFC-AFB9-E9F0603CDB2D}" type="parTrans" cxnId="{7FA2307E-E0F9-4272-AFD7-6CD24BBA97BF}">
      <dgm:prSet/>
      <dgm:spPr/>
      <dgm:t>
        <a:bodyPr/>
        <a:lstStyle/>
        <a:p>
          <a:endParaRPr lang="ru-RU"/>
        </a:p>
      </dgm:t>
    </dgm:pt>
    <dgm:pt modelId="{32B68BE6-6D51-4124-B9AD-6972252351CA}" type="sibTrans" cxnId="{7FA2307E-E0F9-4272-AFD7-6CD24BBA97BF}">
      <dgm:prSet/>
      <dgm:spPr/>
      <dgm:t>
        <a:bodyPr/>
        <a:lstStyle/>
        <a:p>
          <a:endParaRPr lang="ru-RU"/>
        </a:p>
      </dgm:t>
    </dgm:pt>
    <dgm:pt modelId="{8C5A766A-6A53-49BA-B00B-AB8E0D8CADFC}" type="pres">
      <dgm:prSet presAssocID="{C913B462-032D-48E9-90A7-F116C28EF3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177DE7-68FE-4792-A8D9-9BF95408AEEF}" type="pres">
      <dgm:prSet presAssocID="{5D848E05-05FE-459C-A527-72C72B4C883D}" presName="root1" presStyleCnt="0"/>
      <dgm:spPr/>
    </dgm:pt>
    <dgm:pt modelId="{7106DC05-5522-4B1D-979E-1D3401E11C11}" type="pres">
      <dgm:prSet presAssocID="{5D848E05-05FE-459C-A527-72C72B4C883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309D8B-B0DB-454B-B135-BC335CEB5A2C}" type="pres">
      <dgm:prSet presAssocID="{5D848E05-05FE-459C-A527-72C72B4C883D}" presName="level2hierChild" presStyleCnt="0"/>
      <dgm:spPr/>
    </dgm:pt>
    <dgm:pt modelId="{7E587BD3-B69E-4436-9420-4FF208941351}" type="pres">
      <dgm:prSet presAssocID="{65025E10-D7C5-4794-8C6A-6BAB6E443CA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D10EA53-E4FF-468F-8A50-B6B99CE5C2A3}" type="pres">
      <dgm:prSet presAssocID="{65025E10-D7C5-4794-8C6A-6BAB6E443CA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5130058-5A23-43AB-851C-E4B9A321C2D0}" type="pres">
      <dgm:prSet presAssocID="{CD8B4B86-1700-4ED1-B7AA-311F9F5D041A}" presName="root2" presStyleCnt="0"/>
      <dgm:spPr/>
    </dgm:pt>
    <dgm:pt modelId="{590B1206-71D7-4EC9-8A89-552131A4DD0F}" type="pres">
      <dgm:prSet presAssocID="{CD8B4B86-1700-4ED1-B7AA-311F9F5D041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0190A4-4141-4195-9CDD-1F0AF2A12052}" type="pres">
      <dgm:prSet presAssocID="{CD8B4B86-1700-4ED1-B7AA-311F9F5D041A}" presName="level3hierChild" presStyleCnt="0"/>
      <dgm:spPr/>
    </dgm:pt>
    <dgm:pt modelId="{D3154712-FE98-454A-A7D3-A7A4601A415B}" type="pres">
      <dgm:prSet presAssocID="{F682CAB2-E3F6-4064-A612-B4AA66B555D2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A29C7F9D-1568-4803-9B14-92A4B0509906}" type="pres">
      <dgm:prSet presAssocID="{F682CAB2-E3F6-4064-A612-B4AA66B555D2}" presName="connTx" presStyleLbl="parChTrans1D3" presStyleIdx="0" presStyleCnt="3"/>
      <dgm:spPr/>
      <dgm:t>
        <a:bodyPr/>
        <a:lstStyle/>
        <a:p>
          <a:endParaRPr lang="ru-RU"/>
        </a:p>
      </dgm:t>
    </dgm:pt>
    <dgm:pt modelId="{45F5D68C-0E09-484A-A221-BF94BD5FE185}" type="pres">
      <dgm:prSet presAssocID="{E7086F3D-B8DA-410E-AAC9-AD0FCF6D1923}" presName="root2" presStyleCnt="0"/>
      <dgm:spPr/>
    </dgm:pt>
    <dgm:pt modelId="{E0BAB0C6-F6D4-4E37-B198-BDBFCB903A54}" type="pres">
      <dgm:prSet presAssocID="{E7086F3D-B8DA-410E-AAC9-AD0FCF6D192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5A8C21-385F-48B1-98EA-5197DBC0199C}" type="pres">
      <dgm:prSet presAssocID="{E7086F3D-B8DA-410E-AAC9-AD0FCF6D1923}" presName="level3hierChild" presStyleCnt="0"/>
      <dgm:spPr/>
    </dgm:pt>
    <dgm:pt modelId="{3A205752-0EF9-4ED5-A565-D2393085A321}" type="pres">
      <dgm:prSet presAssocID="{D5CF6595-1A28-461E-8851-C8E025AD563D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E21F7044-FF34-45F0-9356-E502ECCBD4BB}" type="pres">
      <dgm:prSet presAssocID="{D5CF6595-1A28-461E-8851-C8E025AD563D}" presName="connTx" presStyleLbl="parChTrans1D3" presStyleIdx="1" presStyleCnt="3"/>
      <dgm:spPr/>
      <dgm:t>
        <a:bodyPr/>
        <a:lstStyle/>
        <a:p>
          <a:endParaRPr lang="ru-RU"/>
        </a:p>
      </dgm:t>
    </dgm:pt>
    <dgm:pt modelId="{31BD5287-96FC-4680-8FBC-4947E1A4A045}" type="pres">
      <dgm:prSet presAssocID="{586228E7-B15B-4508-9444-3C1265D65BE7}" presName="root2" presStyleCnt="0"/>
      <dgm:spPr/>
    </dgm:pt>
    <dgm:pt modelId="{3FB5BC62-6DC9-457D-BBF5-67074A153481}" type="pres">
      <dgm:prSet presAssocID="{586228E7-B15B-4508-9444-3C1265D65BE7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40E359-6AFD-4312-A56E-4F61A059E656}" type="pres">
      <dgm:prSet presAssocID="{586228E7-B15B-4508-9444-3C1265D65BE7}" presName="level3hierChild" presStyleCnt="0"/>
      <dgm:spPr/>
    </dgm:pt>
    <dgm:pt modelId="{54CBAEF6-C3EC-4518-B0D5-7D32EF5E52A7}" type="pres">
      <dgm:prSet presAssocID="{57607D6E-8B0B-44E9-B618-84D9A7A436E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B664D933-68CF-4DD0-8D78-4E2C0D074867}" type="pres">
      <dgm:prSet presAssocID="{57607D6E-8B0B-44E9-B618-84D9A7A436E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20B1CCD-507D-4E3C-AFEE-BD02C72E6DCF}" type="pres">
      <dgm:prSet presAssocID="{345AEF48-D25C-4680-A3BA-D9BEC0F9B3F9}" presName="root2" presStyleCnt="0"/>
      <dgm:spPr/>
    </dgm:pt>
    <dgm:pt modelId="{603442A5-9F62-40C2-87A5-C155B35F0E01}" type="pres">
      <dgm:prSet presAssocID="{345AEF48-D25C-4680-A3BA-D9BEC0F9B3F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B7F5EE-78F3-4F96-8BFC-D0ACE8C4247E}" type="pres">
      <dgm:prSet presAssocID="{345AEF48-D25C-4680-A3BA-D9BEC0F9B3F9}" presName="level3hierChild" presStyleCnt="0"/>
      <dgm:spPr/>
    </dgm:pt>
    <dgm:pt modelId="{74C39F48-46F3-4AC6-888D-059005357C00}" type="pres">
      <dgm:prSet presAssocID="{A756DDA3-255E-4BFC-AFB9-E9F0603CDB2D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4627C238-E464-49CA-9AD1-95CF63F2EF5B}" type="pres">
      <dgm:prSet presAssocID="{A756DDA3-255E-4BFC-AFB9-E9F0603CDB2D}" presName="connTx" presStyleLbl="parChTrans1D3" presStyleIdx="2" presStyleCnt="3"/>
      <dgm:spPr/>
      <dgm:t>
        <a:bodyPr/>
        <a:lstStyle/>
        <a:p>
          <a:endParaRPr lang="ru-RU"/>
        </a:p>
      </dgm:t>
    </dgm:pt>
    <dgm:pt modelId="{4EBBEC93-6D71-419A-9986-7CCB86998D97}" type="pres">
      <dgm:prSet presAssocID="{90BF8FCE-A32F-422F-B63F-D39C9AD01A06}" presName="root2" presStyleCnt="0"/>
      <dgm:spPr/>
    </dgm:pt>
    <dgm:pt modelId="{203F48FC-9EBC-41F6-81C1-874599B1FDB8}" type="pres">
      <dgm:prSet presAssocID="{90BF8FCE-A32F-422F-B63F-D39C9AD01A06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B7EF3C-382F-4923-874C-FCEA320C4640}" type="pres">
      <dgm:prSet presAssocID="{90BF8FCE-A32F-422F-B63F-D39C9AD01A06}" presName="level3hierChild" presStyleCnt="0"/>
      <dgm:spPr/>
    </dgm:pt>
  </dgm:ptLst>
  <dgm:cxnLst>
    <dgm:cxn modelId="{33EE91EF-5263-4D1C-A83F-697C936DC8D4}" srcId="{C913B462-032D-48E9-90A7-F116C28EF35D}" destId="{5D848E05-05FE-459C-A527-72C72B4C883D}" srcOrd="0" destOrd="0" parTransId="{28BD208C-0017-4241-8D93-135A0B8EA1CC}" sibTransId="{5C7351FD-1704-4557-8968-3EC0DDB38B96}"/>
    <dgm:cxn modelId="{1931733B-595A-4612-A564-12599388F7A6}" type="presOf" srcId="{CD8B4B86-1700-4ED1-B7AA-311F9F5D041A}" destId="{590B1206-71D7-4EC9-8A89-552131A4DD0F}" srcOrd="0" destOrd="0" presId="urn:microsoft.com/office/officeart/2005/8/layout/hierarchy2"/>
    <dgm:cxn modelId="{1F17099D-AD64-4A32-B1D4-6769C45B6904}" type="presOf" srcId="{D5CF6595-1A28-461E-8851-C8E025AD563D}" destId="{E21F7044-FF34-45F0-9356-E502ECCBD4BB}" srcOrd="1" destOrd="0" presId="urn:microsoft.com/office/officeart/2005/8/layout/hierarchy2"/>
    <dgm:cxn modelId="{7FA2307E-E0F9-4272-AFD7-6CD24BBA97BF}" srcId="{345AEF48-D25C-4680-A3BA-D9BEC0F9B3F9}" destId="{90BF8FCE-A32F-422F-B63F-D39C9AD01A06}" srcOrd="0" destOrd="0" parTransId="{A756DDA3-255E-4BFC-AFB9-E9F0603CDB2D}" sibTransId="{32B68BE6-6D51-4124-B9AD-6972252351CA}"/>
    <dgm:cxn modelId="{D38C9971-44E4-4F09-903A-CB5A72CB1B3D}" type="presOf" srcId="{345AEF48-D25C-4680-A3BA-D9BEC0F9B3F9}" destId="{603442A5-9F62-40C2-87A5-C155B35F0E01}" srcOrd="0" destOrd="0" presId="urn:microsoft.com/office/officeart/2005/8/layout/hierarchy2"/>
    <dgm:cxn modelId="{7055A2CF-501E-4C6E-B2E5-77D84796FA5D}" type="presOf" srcId="{65025E10-D7C5-4794-8C6A-6BAB6E443CA5}" destId="{7E587BD3-B69E-4436-9420-4FF208941351}" srcOrd="0" destOrd="0" presId="urn:microsoft.com/office/officeart/2005/8/layout/hierarchy2"/>
    <dgm:cxn modelId="{ECAB7936-82E6-46B0-A000-957D3D2B8227}" type="presOf" srcId="{D5CF6595-1A28-461E-8851-C8E025AD563D}" destId="{3A205752-0EF9-4ED5-A565-D2393085A321}" srcOrd="0" destOrd="0" presId="urn:microsoft.com/office/officeart/2005/8/layout/hierarchy2"/>
    <dgm:cxn modelId="{E995F9D0-6F90-48B0-8C35-87587B49733A}" type="presOf" srcId="{F682CAB2-E3F6-4064-A612-B4AA66B555D2}" destId="{A29C7F9D-1568-4803-9B14-92A4B0509906}" srcOrd="1" destOrd="0" presId="urn:microsoft.com/office/officeart/2005/8/layout/hierarchy2"/>
    <dgm:cxn modelId="{896A7F17-1A34-4D65-A3FD-C0B8B1259624}" type="presOf" srcId="{65025E10-D7C5-4794-8C6A-6BAB6E443CA5}" destId="{4D10EA53-E4FF-468F-8A50-B6B99CE5C2A3}" srcOrd="1" destOrd="0" presId="urn:microsoft.com/office/officeart/2005/8/layout/hierarchy2"/>
    <dgm:cxn modelId="{EDD42F5C-7724-487D-B7F6-A71A05A848E7}" type="presOf" srcId="{57607D6E-8B0B-44E9-B618-84D9A7A436E1}" destId="{B664D933-68CF-4DD0-8D78-4E2C0D074867}" srcOrd="1" destOrd="0" presId="urn:microsoft.com/office/officeart/2005/8/layout/hierarchy2"/>
    <dgm:cxn modelId="{86612018-40CF-4879-A0D4-6C84663A8B58}" type="presOf" srcId="{F682CAB2-E3F6-4064-A612-B4AA66B555D2}" destId="{D3154712-FE98-454A-A7D3-A7A4601A415B}" srcOrd="0" destOrd="0" presId="urn:microsoft.com/office/officeart/2005/8/layout/hierarchy2"/>
    <dgm:cxn modelId="{20830650-92F9-4EB0-982B-A4D783C10880}" type="presOf" srcId="{586228E7-B15B-4508-9444-3C1265D65BE7}" destId="{3FB5BC62-6DC9-457D-BBF5-67074A153481}" srcOrd="0" destOrd="0" presId="urn:microsoft.com/office/officeart/2005/8/layout/hierarchy2"/>
    <dgm:cxn modelId="{C1DCA3C0-34C9-4021-9026-5EC94F86FDA8}" type="presOf" srcId="{C913B462-032D-48E9-90A7-F116C28EF35D}" destId="{8C5A766A-6A53-49BA-B00B-AB8E0D8CADFC}" srcOrd="0" destOrd="0" presId="urn:microsoft.com/office/officeart/2005/8/layout/hierarchy2"/>
    <dgm:cxn modelId="{5C15D903-D7E2-41AD-A4EB-FD0D52FF7827}" type="presOf" srcId="{A756DDA3-255E-4BFC-AFB9-E9F0603CDB2D}" destId="{4627C238-E464-49CA-9AD1-95CF63F2EF5B}" srcOrd="1" destOrd="0" presId="urn:microsoft.com/office/officeart/2005/8/layout/hierarchy2"/>
    <dgm:cxn modelId="{6ECBDD07-6CA4-4E0E-B711-D3FC2B585C75}" type="presOf" srcId="{E7086F3D-B8DA-410E-AAC9-AD0FCF6D1923}" destId="{E0BAB0C6-F6D4-4E37-B198-BDBFCB903A54}" srcOrd="0" destOrd="0" presId="urn:microsoft.com/office/officeart/2005/8/layout/hierarchy2"/>
    <dgm:cxn modelId="{C130EFD8-E22A-4719-98F6-067BC08948A4}" srcId="{5D848E05-05FE-459C-A527-72C72B4C883D}" destId="{345AEF48-D25C-4680-A3BA-D9BEC0F9B3F9}" srcOrd="1" destOrd="0" parTransId="{57607D6E-8B0B-44E9-B618-84D9A7A436E1}" sibTransId="{5D0FE8D3-0190-4CC5-81A6-CAFEF8B564AC}"/>
    <dgm:cxn modelId="{8D3BDF57-8AF2-4D9B-9E7A-FF7F0669CA4B}" type="presOf" srcId="{5D848E05-05FE-459C-A527-72C72B4C883D}" destId="{7106DC05-5522-4B1D-979E-1D3401E11C11}" srcOrd="0" destOrd="0" presId="urn:microsoft.com/office/officeart/2005/8/layout/hierarchy2"/>
    <dgm:cxn modelId="{12A315A9-50EE-4A71-A8AC-B6FC06A1ED4C}" srcId="{CD8B4B86-1700-4ED1-B7AA-311F9F5D041A}" destId="{586228E7-B15B-4508-9444-3C1265D65BE7}" srcOrd="1" destOrd="0" parTransId="{D5CF6595-1A28-461E-8851-C8E025AD563D}" sibTransId="{8105EA11-1A2D-470A-A717-7411C827A586}"/>
    <dgm:cxn modelId="{262A68C0-50BF-43F6-8922-D99735E33CDF}" srcId="{CD8B4B86-1700-4ED1-B7AA-311F9F5D041A}" destId="{E7086F3D-B8DA-410E-AAC9-AD0FCF6D1923}" srcOrd="0" destOrd="0" parTransId="{F682CAB2-E3F6-4064-A612-B4AA66B555D2}" sibTransId="{919BFFCC-0C0D-4328-B19A-ED4C88FE5E07}"/>
    <dgm:cxn modelId="{138FE4DF-266B-426B-9300-A7D5089C864A}" type="presOf" srcId="{57607D6E-8B0B-44E9-B618-84D9A7A436E1}" destId="{54CBAEF6-C3EC-4518-B0D5-7D32EF5E52A7}" srcOrd="0" destOrd="0" presId="urn:microsoft.com/office/officeart/2005/8/layout/hierarchy2"/>
    <dgm:cxn modelId="{173D4210-7611-405D-B773-425AFBFC9B7C}" type="presOf" srcId="{90BF8FCE-A32F-422F-B63F-D39C9AD01A06}" destId="{203F48FC-9EBC-41F6-81C1-874599B1FDB8}" srcOrd="0" destOrd="0" presId="urn:microsoft.com/office/officeart/2005/8/layout/hierarchy2"/>
    <dgm:cxn modelId="{69772DD5-0C68-4BF5-9E80-302BA5139DEE}" type="presOf" srcId="{A756DDA3-255E-4BFC-AFB9-E9F0603CDB2D}" destId="{74C39F48-46F3-4AC6-888D-059005357C00}" srcOrd="0" destOrd="0" presId="urn:microsoft.com/office/officeart/2005/8/layout/hierarchy2"/>
    <dgm:cxn modelId="{9782CA5B-9B4D-4C00-BD00-49C1C60BFA00}" srcId="{5D848E05-05FE-459C-A527-72C72B4C883D}" destId="{CD8B4B86-1700-4ED1-B7AA-311F9F5D041A}" srcOrd="0" destOrd="0" parTransId="{65025E10-D7C5-4794-8C6A-6BAB6E443CA5}" sibTransId="{99356CAC-5B68-44E8-8BD3-57375663A696}"/>
    <dgm:cxn modelId="{92134606-351B-4B29-8657-D01EC76671A3}" type="presParOf" srcId="{8C5A766A-6A53-49BA-B00B-AB8E0D8CADFC}" destId="{A4177DE7-68FE-4792-A8D9-9BF95408AEEF}" srcOrd="0" destOrd="0" presId="urn:microsoft.com/office/officeart/2005/8/layout/hierarchy2"/>
    <dgm:cxn modelId="{21E644FA-C4FF-4541-9DEE-84E6DDF3004B}" type="presParOf" srcId="{A4177DE7-68FE-4792-A8D9-9BF95408AEEF}" destId="{7106DC05-5522-4B1D-979E-1D3401E11C11}" srcOrd="0" destOrd="0" presId="urn:microsoft.com/office/officeart/2005/8/layout/hierarchy2"/>
    <dgm:cxn modelId="{625F2BDB-286A-4ADC-95B5-87780266F902}" type="presParOf" srcId="{A4177DE7-68FE-4792-A8D9-9BF95408AEEF}" destId="{DD309D8B-B0DB-454B-B135-BC335CEB5A2C}" srcOrd="1" destOrd="0" presId="urn:microsoft.com/office/officeart/2005/8/layout/hierarchy2"/>
    <dgm:cxn modelId="{806126C9-7BD9-4123-AC65-A268220B4D8E}" type="presParOf" srcId="{DD309D8B-B0DB-454B-B135-BC335CEB5A2C}" destId="{7E587BD3-B69E-4436-9420-4FF208941351}" srcOrd="0" destOrd="0" presId="urn:microsoft.com/office/officeart/2005/8/layout/hierarchy2"/>
    <dgm:cxn modelId="{A1C897B4-6E75-4728-A65F-18482D026271}" type="presParOf" srcId="{7E587BD3-B69E-4436-9420-4FF208941351}" destId="{4D10EA53-E4FF-468F-8A50-B6B99CE5C2A3}" srcOrd="0" destOrd="0" presId="urn:microsoft.com/office/officeart/2005/8/layout/hierarchy2"/>
    <dgm:cxn modelId="{257057E1-CD63-4885-B9F2-015A37717C73}" type="presParOf" srcId="{DD309D8B-B0DB-454B-B135-BC335CEB5A2C}" destId="{D5130058-5A23-43AB-851C-E4B9A321C2D0}" srcOrd="1" destOrd="0" presId="urn:microsoft.com/office/officeart/2005/8/layout/hierarchy2"/>
    <dgm:cxn modelId="{F6AEB1BE-3B0B-4C85-9B06-34DFAD664CEF}" type="presParOf" srcId="{D5130058-5A23-43AB-851C-E4B9A321C2D0}" destId="{590B1206-71D7-4EC9-8A89-552131A4DD0F}" srcOrd="0" destOrd="0" presId="urn:microsoft.com/office/officeart/2005/8/layout/hierarchy2"/>
    <dgm:cxn modelId="{0B905C62-EF0C-46F1-8EF4-7E423226A43F}" type="presParOf" srcId="{D5130058-5A23-43AB-851C-E4B9A321C2D0}" destId="{440190A4-4141-4195-9CDD-1F0AF2A12052}" srcOrd="1" destOrd="0" presId="urn:microsoft.com/office/officeart/2005/8/layout/hierarchy2"/>
    <dgm:cxn modelId="{29839552-B144-4EF4-A2ED-0B151D36B397}" type="presParOf" srcId="{440190A4-4141-4195-9CDD-1F0AF2A12052}" destId="{D3154712-FE98-454A-A7D3-A7A4601A415B}" srcOrd="0" destOrd="0" presId="urn:microsoft.com/office/officeart/2005/8/layout/hierarchy2"/>
    <dgm:cxn modelId="{94147444-F593-461B-B996-C8A483589239}" type="presParOf" srcId="{D3154712-FE98-454A-A7D3-A7A4601A415B}" destId="{A29C7F9D-1568-4803-9B14-92A4B0509906}" srcOrd="0" destOrd="0" presId="urn:microsoft.com/office/officeart/2005/8/layout/hierarchy2"/>
    <dgm:cxn modelId="{514F437D-6C19-4D73-9018-B704B25EC443}" type="presParOf" srcId="{440190A4-4141-4195-9CDD-1F0AF2A12052}" destId="{45F5D68C-0E09-484A-A221-BF94BD5FE185}" srcOrd="1" destOrd="0" presId="urn:microsoft.com/office/officeart/2005/8/layout/hierarchy2"/>
    <dgm:cxn modelId="{85DDD3DF-A07D-4A68-9955-8E5C08AABD33}" type="presParOf" srcId="{45F5D68C-0E09-484A-A221-BF94BD5FE185}" destId="{E0BAB0C6-F6D4-4E37-B198-BDBFCB903A54}" srcOrd="0" destOrd="0" presId="urn:microsoft.com/office/officeart/2005/8/layout/hierarchy2"/>
    <dgm:cxn modelId="{C920D133-2D0C-4F41-93A5-33C13DDF7E89}" type="presParOf" srcId="{45F5D68C-0E09-484A-A221-BF94BD5FE185}" destId="{105A8C21-385F-48B1-98EA-5197DBC0199C}" srcOrd="1" destOrd="0" presId="urn:microsoft.com/office/officeart/2005/8/layout/hierarchy2"/>
    <dgm:cxn modelId="{0897A101-684C-4ECB-9B1E-4D8387EDD7C8}" type="presParOf" srcId="{440190A4-4141-4195-9CDD-1F0AF2A12052}" destId="{3A205752-0EF9-4ED5-A565-D2393085A321}" srcOrd="2" destOrd="0" presId="urn:microsoft.com/office/officeart/2005/8/layout/hierarchy2"/>
    <dgm:cxn modelId="{FD02313E-2958-4AA5-8030-3954153E6EBB}" type="presParOf" srcId="{3A205752-0EF9-4ED5-A565-D2393085A321}" destId="{E21F7044-FF34-45F0-9356-E502ECCBD4BB}" srcOrd="0" destOrd="0" presId="urn:microsoft.com/office/officeart/2005/8/layout/hierarchy2"/>
    <dgm:cxn modelId="{7DF719C0-986A-462D-9D76-A2890E3C8976}" type="presParOf" srcId="{440190A4-4141-4195-9CDD-1F0AF2A12052}" destId="{31BD5287-96FC-4680-8FBC-4947E1A4A045}" srcOrd="3" destOrd="0" presId="urn:microsoft.com/office/officeart/2005/8/layout/hierarchy2"/>
    <dgm:cxn modelId="{78F09AC1-769D-4FA5-AD7E-4684BBDFB1B1}" type="presParOf" srcId="{31BD5287-96FC-4680-8FBC-4947E1A4A045}" destId="{3FB5BC62-6DC9-457D-BBF5-67074A153481}" srcOrd="0" destOrd="0" presId="urn:microsoft.com/office/officeart/2005/8/layout/hierarchy2"/>
    <dgm:cxn modelId="{35741682-3D0F-4CAB-8CC2-F4014E44F946}" type="presParOf" srcId="{31BD5287-96FC-4680-8FBC-4947E1A4A045}" destId="{C040E359-6AFD-4312-A56E-4F61A059E656}" srcOrd="1" destOrd="0" presId="urn:microsoft.com/office/officeart/2005/8/layout/hierarchy2"/>
    <dgm:cxn modelId="{7AD28D78-57A3-4CDF-972A-85CB9679A298}" type="presParOf" srcId="{DD309D8B-B0DB-454B-B135-BC335CEB5A2C}" destId="{54CBAEF6-C3EC-4518-B0D5-7D32EF5E52A7}" srcOrd="2" destOrd="0" presId="urn:microsoft.com/office/officeart/2005/8/layout/hierarchy2"/>
    <dgm:cxn modelId="{C09F6B70-0150-4A8E-B209-D0A87B1CF59A}" type="presParOf" srcId="{54CBAEF6-C3EC-4518-B0D5-7D32EF5E52A7}" destId="{B664D933-68CF-4DD0-8D78-4E2C0D074867}" srcOrd="0" destOrd="0" presId="urn:microsoft.com/office/officeart/2005/8/layout/hierarchy2"/>
    <dgm:cxn modelId="{F7D13A7A-3A85-4E57-8CB5-F524496AFE97}" type="presParOf" srcId="{DD309D8B-B0DB-454B-B135-BC335CEB5A2C}" destId="{620B1CCD-507D-4E3C-AFEE-BD02C72E6DCF}" srcOrd="3" destOrd="0" presId="urn:microsoft.com/office/officeart/2005/8/layout/hierarchy2"/>
    <dgm:cxn modelId="{2081951B-5DF2-4366-9BE3-204C04F9D40A}" type="presParOf" srcId="{620B1CCD-507D-4E3C-AFEE-BD02C72E6DCF}" destId="{603442A5-9F62-40C2-87A5-C155B35F0E01}" srcOrd="0" destOrd="0" presId="urn:microsoft.com/office/officeart/2005/8/layout/hierarchy2"/>
    <dgm:cxn modelId="{91987CFE-E14B-4D35-8743-15D6620E454C}" type="presParOf" srcId="{620B1CCD-507D-4E3C-AFEE-BD02C72E6DCF}" destId="{0FB7F5EE-78F3-4F96-8BFC-D0ACE8C4247E}" srcOrd="1" destOrd="0" presId="urn:microsoft.com/office/officeart/2005/8/layout/hierarchy2"/>
    <dgm:cxn modelId="{5563A6F3-F08F-4E7D-9B5D-9F83A82DEFB5}" type="presParOf" srcId="{0FB7F5EE-78F3-4F96-8BFC-D0ACE8C4247E}" destId="{74C39F48-46F3-4AC6-888D-059005357C00}" srcOrd="0" destOrd="0" presId="urn:microsoft.com/office/officeart/2005/8/layout/hierarchy2"/>
    <dgm:cxn modelId="{68318A81-ACD0-4DA6-8E1E-7A3112C7AFC0}" type="presParOf" srcId="{74C39F48-46F3-4AC6-888D-059005357C00}" destId="{4627C238-E464-49CA-9AD1-95CF63F2EF5B}" srcOrd="0" destOrd="0" presId="urn:microsoft.com/office/officeart/2005/8/layout/hierarchy2"/>
    <dgm:cxn modelId="{2A61C882-0CED-4165-BE7B-428DF735CACD}" type="presParOf" srcId="{0FB7F5EE-78F3-4F96-8BFC-D0ACE8C4247E}" destId="{4EBBEC93-6D71-419A-9986-7CCB86998D97}" srcOrd="1" destOrd="0" presId="urn:microsoft.com/office/officeart/2005/8/layout/hierarchy2"/>
    <dgm:cxn modelId="{3D619DF7-5917-499E-854C-F5D8CC81DEA4}" type="presParOf" srcId="{4EBBEC93-6D71-419A-9986-7CCB86998D97}" destId="{203F48FC-9EBC-41F6-81C1-874599B1FDB8}" srcOrd="0" destOrd="0" presId="urn:microsoft.com/office/officeart/2005/8/layout/hierarchy2"/>
    <dgm:cxn modelId="{A3484531-73E5-4B59-B5FF-99B8B2801279}" type="presParOf" srcId="{4EBBEC93-6D71-419A-9986-7CCB86998D97}" destId="{2CB7EF3C-382F-4923-874C-FCEA320C464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425F4F-3AFD-4163-A195-A6F3AE8B6271}">
      <dsp:nvSpPr>
        <dsp:cNvPr id="0" name=""/>
        <dsp:cNvSpPr/>
      </dsp:nvSpPr>
      <dsp:spPr>
        <a:xfrm>
          <a:off x="4921962" y="2927354"/>
          <a:ext cx="3307637" cy="1607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5 класс: типы речи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6 класс: типичное строение и языковые особенности текстов разных типов</a:t>
          </a:r>
          <a:endParaRPr lang="ru-RU" sz="1200" kern="1200" dirty="0"/>
        </a:p>
      </dsp:txBody>
      <dsp:txXfrm>
        <a:off x="5914253" y="3329342"/>
        <a:ext cx="2315346" cy="1205964"/>
      </dsp:txXfrm>
    </dsp:sp>
    <dsp:sp modelId="{1E6AEDD8-6FEC-49A9-B9DA-00DE58F80615}">
      <dsp:nvSpPr>
        <dsp:cNvPr id="0" name=""/>
        <dsp:cNvSpPr/>
      </dsp:nvSpPr>
      <dsp:spPr>
        <a:xfrm>
          <a:off x="912035" y="3088658"/>
          <a:ext cx="2229196" cy="1444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5:пометы, указывающие на стилистическую окраску слова, речевая ситуация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6: 1 </a:t>
          </a:r>
          <a:r>
            <a:rPr lang="ru-RU" sz="1000" kern="1200" dirty="0" err="1" smtClean="0"/>
            <a:t>четв</a:t>
          </a:r>
          <a:r>
            <a:rPr lang="ru-RU" sz="1000" kern="1200" dirty="0" smtClean="0"/>
            <a:t>: функциональные разновидности языка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912035" y="3449661"/>
        <a:ext cx="1560437" cy="1083010"/>
      </dsp:txXfrm>
    </dsp:sp>
    <dsp:sp modelId="{321A1F05-46E7-47F1-8F57-7156612B4A86}">
      <dsp:nvSpPr>
        <dsp:cNvPr id="0" name=""/>
        <dsp:cNvSpPr/>
      </dsp:nvSpPr>
      <dsp:spPr>
        <a:xfrm>
          <a:off x="4786355" y="-88678"/>
          <a:ext cx="3262028" cy="1661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5 класс – основные признаки текста: тема, основная мысль, законченность, грамматическая связь предложений 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6 класс –  простой и сложный план, прочитайте и озаглавьте текст, определите его основную мысль</a:t>
          </a:r>
          <a:endParaRPr lang="ru-RU" sz="1200" kern="1200" dirty="0"/>
        </a:p>
      </dsp:txBody>
      <dsp:txXfrm>
        <a:off x="5764964" y="-88678"/>
        <a:ext cx="2283419" cy="1246220"/>
      </dsp:txXfrm>
    </dsp:sp>
    <dsp:sp modelId="{11E64953-0834-4166-A91A-B8AEB2CAC223}">
      <dsp:nvSpPr>
        <dsp:cNvPr id="0" name=""/>
        <dsp:cNvSpPr/>
      </dsp:nvSpPr>
      <dsp:spPr>
        <a:xfrm>
          <a:off x="212647" y="0"/>
          <a:ext cx="2229196" cy="1444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фонетический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морфемный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морфологический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орфоэпический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орфографический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пунктуационный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этимологический </a:t>
          </a:r>
          <a:endParaRPr lang="ru-RU" sz="1200" kern="1200" dirty="0"/>
        </a:p>
      </dsp:txBody>
      <dsp:txXfrm>
        <a:off x="212647" y="0"/>
        <a:ext cx="1560437" cy="1083010"/>
      </dsp:txXfrm>
    </dsp:sp>
    <dsp:sp modelId="{15933E69-5F8A-48B7-85E7-D6DC42F30263}">
      <dsp:nvSpPr>
        <dsp:cNvPr id="0" name=""/>
        <dsp:cNvSpPr/>
      </dsp:nvSpPr>
      <dsp:spPr>
        <a:xfrm>
          <a:off x="2071701" y="285749"/>
          <a:ext cx="1953931" cy="19539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Опознавать языковые единицы, проводить различные виды их анализа</a:t>
          </a:r>
          <a:endParaRPr lang="ru-RU" sz="1400" kern="1200" dirty="0"/>
        </a:p>
      </dsp:txBody>
      <dsp:txXfrm>
        <a:off x="2071701" y="285749"/>
        <a:ext cx="1953931" cy="1953931"/>
      </dsp:txXfrm>
    </dsp:sp>
    <dsp:sp modelId="{2D6D4BF3-BB6C-4D5F-AD82-EC17797A8CB7}">
      <dsp:nvSpPr>
        <dsp:cNvPr id="0" name=""/>
        <dsp:cNvSpPr/>
      </dsp:nvSpPr>
      <dsp:spPr>
        <a:xfrm rot="5400000">
          <a:off x="4159925" y="263924"/>
          <a:ext cx="1953931" cy="19539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Определять тему, основную мысль текста</a:t>
          </a:r>
          <a:endParaRPr lang="ru-RU" sz="1400" kern="1200" dirty="0"/>
        </a:p>
      </dsp:txBody>
      <dsp:txXfrm rot="5400000">
        <a:off x="4159925" y="263924"/>
        <a:ext cx="1953931" cy="1953931"/>
      </dsp:txXfrm>
    </dsp:sp>
    <dsp:sp modelId="{375C1481-9A49-40E4-B4A8-7BB9004DFC1E}">
      <dsp:nvSpPr>
        <dsp:cNvPr id="0" name=""/>
        <dsp:cNvSpPr/>
      </dsp:nvSpPr>
      <dsp:spPr>
        <a:xfrm rot="10800000">
          <a:off x="4159925" y="2308106"/>
          <a:ext cx="1953931" cy="19539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Определять функционально-смысловой тип текста</a:t>
          </a:r>
          <a:endParaRPr lang="ru-RU" sz="1400" kern="1200" dirty="0"/>
        </a:p>
      </dsp:txBody>
      <dsp:txXfrm rot="10800000">
        <a:off x="4159925" y="2308106"/>
        <a:ext cx="1953931" cy="1953931"/>
      </dsp:txXfrm>
    </dsp:sp>
    <dsp:sp modelId="{E4F42591-0A5F-4DE1-B86D-104842410C8E}">
      <dsp:nvSpPr>
        <dsp:cNvPr id="0" name=""/>
        <dsp:cNvSpPr/>
      </dsp:nvSpPr>
      <dsp:spPr>
        <a:xfrm rot="16200000">
          <a:off x="2115742" y="2308106"/>
          <a:ext cx="1953931" cy="19539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Определять стиль речи</a:t>
          </a:r>
          <a:endParaRPr lang="ru-RU" sz="1400" kern="1200" dirty="0"/>
        </a:p>
      </dsp:txBody>
      <dsp:txXfrm rot="16200000">
        <a:off x="2115742" y="2308106"/>
        <a:ext cx="1953931" cy="1953931"/>
      </dsp:txXfrm>
    </dsp:sp>
    <dsp:sp modelId="{C75DF6E4-F3BA-42BF-A76B-6D923F42C81E}">
      <dsp:nvSpPr>
        <dsp:cNvPr id="0" name=""/>
        <dsp:cNvSpPr/>
      </dsp:nvSpPr>
      <dsp:spPr>
        <a:xfrm>
          <a:off x="3777487" y="1856852"/>
          <a:ext cx="674625" cy="58663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D96A2-7FEA-4F1C-8A93-964CA3D09B6D}">
      <dsp:nvSpPr>
        <dsp:cNvPr id="0" name=""/>
        <dsp:cNvSpPr/>
      </dsp:nvSpPr>
      <dsp:spPr>
        <a:xfrm rot="10800000">
          <a:off x="3777487" y="2082479"/>
          <a:ext cx="674625" cy="58663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6F34B2-B75E-4DDB-9316-6A2FB41D8723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А3:Как </a:t>
          </a:r>
          <a:r>
            <a:rPr lang="ru-RU" sz="1500" b="1" kern="1200" dirty="0" smtClean="0">
              <a:solidFill>
                <a:srgbClr val="C00000"/>
              </a:solidFill>
            </a:rPr>
            <a:t>характеризует</a:t>
          </a:r>
          <a:r>
            <a:rPr lang="ru-RU" sz="1500" b="1" kern="1200" dirty="0" smtClean="0"/>
            <a:t> </a:t>
          </a:r>
          <a:r>
            <a:rPr lang="ru-RU" sz="1500" b="0" kern="1200" dirty="0" smtClean="0"/>
            <a:t>деда Лариона информация, заключенная в предложениях 23-26?</a:t>
          </a:r>
          <a:endParaRPr lang="ru-RU" sz="1500" b="0" kern="1200" dirty="0"/>
        </a:p>
      </dsp:txBody>
      <dsp:txXfrm>
        <a:off x="0" y="3406931"/>
        <a:ext cx="8229600" cy="603844"/>
      </dsp:txXfrm>
    </dsp:sp>
    <dsp:sp modelId="{641B2403-D54C-405F-A9E2-84D0863BDFBE}">
      <dsp:nvSpPr>
        <dsp:cNvPr id="0" name=""/>
        <dsp:cNvSpPr/>
      </dsp:nvSpPr>
      <dsp:spPr>
        <a:xfrm>
          <a:off x="0" y="3988412"/>
          <a:ext cx="8229600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5-6:</a:t>
          </a:r>
          <a:endParaRPr lang="ru-RU" sz="1600" kern="1200" dirty="0"/>
        </a:p>
      </dsp:txBody>
      <dsp:txXfrm>
        <a:off x="0" y="3988412"/>
        <a:ext cx="8229600" cy="514386"/>
      </dsp:txXfrm>
    </dsp:sp>
    <dsp:sp modelId="{3B225A5B-F746-4BEA-8CC8-F05E1B259955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А2: каково </a:t>
          </a:r>
          <a:r>
            <a:rPr lang="ru-RU" sz="1500" b="1" kern="1200" dirty="0" smtClean="0">
              <a:solidFill>
                <a:srgbClr val="C00000"/>
              </a:solidFill>
            </a:rPr>
            <a:t>отношение автора </a:t>
          </a:r>
          <a:r>
            <a:rPr lang="ru-RU" sz="1500" kern="1200" dirty="0" smtClean="0"/>
            <a:t>к рассказанной дедом истории?</a:t>
          </a:r>
          <a:endParaRPr lang="ru-RU" sz="1500" kern="1200" dirty="0"/>
        </a:p>
      </dsp:txBody>
      <dsp:txXfrm>
        <a:off x="0" y="1703865"/>
        <a:ext cx="8229600" cy="603663"/>
      </dsp:txXfrm>
    </dsp:sp>
    <dsp:sp modelId="{55432D89-6DC2-4D21-B733-A40BBE529C34}">
      <dsp:nvSpPr>
        <dsp:cNvPr id="0" name=""/>
        <dsp:cNvSpPr/>
      </dsp:nvSpPr>
      <dsp:spPr>
        <a:xfrm>
          <a:off x="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5:какие слова использует автор, чтобы более точно передать свое настроение?</a:t>
          </a:r>
          <a:endParaRPr lang="ru-RU" sz="1600" kern="1200" dirty="0"/>
        </a:p>
      </dsp:txBody>
      <dsp:txXfrm>
        <a:off x="0" y="2307529"/>
        <a:ext cx="4114799" cy="514231"/>
      </dsp:txXfrm>
    </dsp:sp>
    <dsp:sp modelId="{49906107-CEE1-4A27-AF81-2E144FE8E666}">
      <dsp:nvSpPr>
        <dsp:cNvPr id="0" name=""/>
        <dsp:cNvSpPr/>
      </dsp:nvSpPr>
      <dsp:spPr>
        <a:xfrm>
          <a:off x="411480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6: какие слова помогают понять отношение автора к герою?</a:t>
          </a:r>
          <a:endParaRPr lang="ru-RU" sz="1600" kern="1200" dirty="0"/>
        </a:p>
      </dsp:txBody>
      <dsp:txXfrm>
        <a:off x="4114800" y="2307529"/>
        <a:ext cx="4114799" cy="514231"/>
      </dsp:txXfrm>
    </dsp:sp>
    <dsp:sp modelId="{330C7EC7-5E60-4EAD-9635-7CA8A4882B89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А1:Какое из высказываний содержит ответ на вопрос: «Почему дед Ларион и заяц живут вместе?»</a:t>
          </a:r>
          <a:endParaRPr lang="ru-RU" sz="1500" kern="1200" dirty="0"/>
        </a:p>
      </dsp:txBody>
      <dsp:txXfrm>
        <a:off x="0" y="799"/>
        <a:ext cx="8229600" cy="603663"/>
      </dsp:txXfrm>
    </dsp:sp>
    <dsp:sp modelId="{BB47A6F8-11CA-4D8D-98EA-6EEB6608755C}">
      <dsp:nvSpPr>
        <dsp:cNvPr id="0" name=""/>
        <dsp:cNvSpPr/>
      </dsp:nvSpPr>
      <dsp:spPr>
        <a:xfrm>
          <a:off x="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5:чем, по мнению автора, тополь и таволга похожи?</a:t>
          </a:r>
          <a:endParaRPr lang="ru-RU" sz="1600" kern="1200" dirty="0"/>
        </a:p>
      </dsp:txBody>
      <dsp:txXfrm>
        <a:off x="0" y="604463"/>
        <a:ext cx="4114799" cy="514231"/>
      </dsp:txXfrm>
    </dsp:sp>
    <dsp:sp modelId="{09D5DDD3-64D8-4F83-85D9-5188D74A77A8}">
      <dsp:nvSpPr>
        <dsp:cNvPr id="0" name=""/>
        <dsp:cNvSpPr/>
      </dsp:nvSpPr>
      <dsp:spPr>
        <a:xfrm>
          <a:off x="411480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6: изложение по тексту К. Паустовского «</a:t>
          </a:r>
          <a:r>
            <a:rPr lang="ru-RU" sz="1600" kern="1200" smtClean="0"/>
            <a:t>Заячьи лапы"</a:t>
          </a:r>
          <a:endParaRPr lang="ru-RU" sz="1600" kern="1200" dirty="0"/>
        </a:p>
      </dsp:txBody>
      <dsp:txXfrm>
        <a:off x="4114800" y="604463"/>
        <a:ext cx="4114799" cy="5142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6ADD3-D9C0-4092-B729-78EE1833E17E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44EB9-BFA1-495E-974E-3914EFE43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0D3B-2885-488A-941A-5780675AE59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ED9-C71E-4AB6-A2B3-39509861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0D3B-2885-488A-941A-5780675AE59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ED9-C71E-4AB6-A2B3-39509861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0D3B-2885-488A-941A-5780675AE59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ED9-C71E-4AB6-A2B3-39509861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0D3B-2885-488A-941A-5780675AE59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ED9-C71E-4AB6-A2B3-39509861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0D3B-2885-488A-941A-5780675AE59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ED9-C71E-4AB6-A2B3-39509861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0D3B-2885-488A-941A-5780675AE59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ED9-C71E-4AB6-A2B3-39509861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0D3B-2885-488A-941A-5780675AE59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ED9-C71E-4AB6-A2B3-39509861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0D3B-2885-488A-941A-5780675AE59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ED9-C71E-4AB6-A2B3-39509861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0D3B-2885-488A-941A-5780675AE59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ED9-C71E-4AB6-A2B3-39509861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0D3B-2885-488A-941A-5780675AE59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ED9-C71E-4AB6-A2B3-39509861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0D3B-2885-488A-941A-5780675AE59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FED9-C71E-4AB6-A2B3-39509861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70D3B-2885-488A-941A-5780675AE593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1FED9-C71E-4AB6-A2B3-39509861C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Использование УМК С. И. Львовой и В. В. Львова для подготовки итоговой аттестации (ГИА)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Умения, проверяемые на экзамене (содержательные разделы): </a:t>
            </a:r>
            <a:r>
              <a:rPr lang="ru-RU" sz="2000" dirty="0" smtClean="0"/>
              <a:t>лексика и фразеология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Умения, проверяемые на экзамене (содержательные разделы): </a:t>
            </a:r>
            <a:r>
              <a:rPr lang="ru-RU" sz="2000" dirty="0" smtClean="0"/>
              <a:t>выразительность русской речи.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Умения, проверяемые на экзамене (содержательные разделы): </a:t>
            </a:r>
            <a:r>
              <a:rPr lang="ru-RU" sz="2000" dirty="0" smtClean="0"/>
              <a:t>синтаксис.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58204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Умения, проверяемые на экзамене (содержательные разделы): </a:t>
            </a:r>
            <a:r>
              <a:rPr lang="ru-RU" sz="2000" dirty="0" smtClean="0"/>
              <a:t>орфография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Умения, проверяемые на экзамене (содержательные разделы):</a:t>
            </a:r>
            <a:r>
              <a:rPr lang="ru-RU" sz="2000" dirty="0" smtClean="0"/>
              <a:t> речь, создание текста в соответствии с заданной темой и функционально-смысловым типом речи.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r>
              <a:rPr lang="ru-RU" smtClean="0"/>
              <a:t>Ребенок </a:t>
            </a:r>
            <a:r>
              <a:rPr lang="ru-RU" dirty="0" smtClean="0"/>
              <a:t>— прирожденный лингвист. Изучение языка — </a:t>
            </a:r>
            <a:r>
              <a:rPr lang="ru-RU" dirty="0" err="1" smtClean="0"/>
              <a:t>самодостаточный</a:t>
            </a:r>
            <a:r>
              <a:rPr lang="ru-RU" dirty="0" smtClean="0"/>
              <a:t> творческий процесс познания и открытий, увлекательный сам по себе.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Авторами учебника разработана программа, содержание которой соответствует Обязательному минимуму образования по русскому языку для основной школы, Требованиям к уровню подготовки выпускников основной школы, действующему Базисному учебному плану , основным положениям Концепции образовательной области «Филология» (2000 г.), а также основным идеям, заложенным в Проект государственного образовательного стандарта по предмету «русский (родной) язык» (2004 г.).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2381245" cy="178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0"/>
            <a:ext cx="1554519" cy="197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0"/>
            <a:ext cx="1309685" cy="1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0"/>
            <a:ext cx="1598790" cy="203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0"/>
            <a:ext cx="1457642" cy="199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Особенности программы: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sz="3600" dirty="0" smtClean="0"/>
              <a:t>ее </a:t>
            </a:r>
            <a:r>
              <a:rPr lang="ru-RU" sz="3600" dirty="0"/>
              <a:t>ориентация на интенсивное речевое развитие </a:t>
            </a:r>
            <a:r>
              <a:rPr lang="ru-RU" sz="3600" dirty="0" smtClean="0"/>
              <a:t>учащихся;</a:t>
            </a:r>
          </a:p>
          <a:p>
            <a:r>
              <a:rPr lang="ru-RU" sz="3600" dirty="0" smtClean="0"/>
              <a:t>в </a:t>
            </a:r>
            <a:r>
              <a:rPr lang="ru-RU" sz="3600" dirty="0"/>
              <a:t>ней не только представлена система понятий, подлежащих изучению, но выделена информация об особенностях употребления в речи языковых </a:t>
            </a:r>
            <a:r>
              <a:rPr lang="ru-RU" sz="3600" dirty="0" smtClean="0"/>
              <a:t>единиц;</a:t>
            </a:r>
          </a:p>
          <a:p>
            <a:r>
              <a:rPr lang="ru-RU" sz="3600" dirty="0" smtClean="0"/>
              <a:t>проведена </a:t>
            </a:r>
            <a:r>
              <a:rPr lang="ru-RU" sz="3600" dirty="0"/>
              <a:t>идея дифференциации программного </a:t>
            </a:r>
            <a:r>
              <a:rPr lang="ru-RU" sz="3600" dirty="0" smtClean="0"/>
              <a:t>материала;</a:t>
            </a:r>
          </a:p>
          <a:p>
            <a:r>
              <a:rPr lang="ru-RU" sz="3600" dirty="0" smtClean="0"/>
              <a:t>программа </a:t>
            </a:r>
            <a:r>
              <a:rPr lang="ru-RU" sz="3600" dirty="0"/>
              <a:t>реализует </a:t>
            </a:r>
            <a:r>
              <a:rPr lang="ru-RU" sz="3600" dirty="0" err="1"/>
              <a:t>культуроведческий</a:t>
            </a:r>
            <a:r>
              <a:rPr lang="ru-RU" sz="3600" dirty="0"/>
              <a:t> аспект в обучении родному </a:t>
            </a:r>
            <a:r>
              <a:rPr lang="ru-RU" sz="3600" dirty="0" smtClean="0"/>
              <a:t>языку;</a:t>
            </a:r>
            <a:endParaRPr lang="ru-RU" sz="3600" dirty="0"/>
          </a:p>
          <a:p>
            <a:pPr>
              <a:buNone/>
            </a:pPr>
            <a:r>
              <a:rPr lang="ru-RU" dirty="0" smtClean="0"/>
              <a:t>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7972452" cy="469742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Своим уникальным подходом к обучению авторы учат чувствовать язык, понимать его гармоничность и соразмерность. В них нет просто отвлеченных сухих правил, а видна панорамная картина окружающего мира, в котором у всего свое место. Изучение грамматики и правил правописания превращается в увлекательную игру под названием «путешествие в глубины родного языка», а значит, и познания себя самого и мира вокруг.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результате, удалось невозможное – соединить эмпирические и теоретические методы познания, не потеряв практической направленности обучения. Учебники построены таким образом, что четкие и понятные термины соседствуют с занимательными заданиями, яркие картинки и прекрасные иллюстрации развивают воображение и расширяют кругозор ученика.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Умения, проверяемые на экзамене (содержательные разделы)</a:t>
            </a:r>
            <a:r>
              <a:rPr lang="ru-RU" sz="2000" dirty="0" smtClean="0"/>
              <a:t>: речь, слушание, адекватное понимание устной и письменной речи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DF6E4-F3BA-42BF-A76B-6D923F42C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75DF6E4-F3BA-42BF-A76B-6D923F42C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4D96A2-7FEA-4F1C-8A93-964CA3D09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624D96A2-7FEA-4F1C-8A93-964CA3D09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933E69-5F8A-48B7-85E7-D6DC42F30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5933E69-5F8A-48B7-85E7-D6DC42F30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6D4BF3-BB6C-4D5F-AD82-EC17797A8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D6D4BF3-BB6C-4D5F-AD82-EC17797A8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C1481-9A49-40E4-B4A8-7BB9004DF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375C1481-9A49-40E4-B4A8-7BB9004DF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F42591-0A5F-4DE1-B86D-104842410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E4F42591-0A5F-4DE1-B86D-104842410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E64953-0834-4166-A91A-B8AEB2CAC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11E64953-0834-4166-A91A-B8AEB2CAC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1A1F05-46E7-47F1-8F57-7156612B4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321A1F05-46E7-47F1-8F57-7156612B4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25F4F-3AFD-4163-A195-A6F3AE8B6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E5425F4F-3AFD-4163-A195-A6F3AE8B6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6AEDD8-6FEC-49A9-B9DA-00DE58F80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1E6AEDD8-6FEC-49A9-B9DA-00DE58F80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329642" cy="598331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6: определите тему текста, основную мысль, тип и стиль речи, озаглавьте стихотворение, сравните свой заголовок с авторским. Выучите текст, запишите по памяти.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Не привыкайте к чудесам -</a:t>
            </a:r>
          </a:p>
          <a:p>
            <a:pPr>
              <a:buNone/>
            </a:pPr>
            <a:r>
              <a:rPr lang="ru-RU" dirty="0" smtClean="0"/>
              <a:t>Дивитесь им, дивитесь!</a:t>
            </a:r>
          </a:p>
          <a:p>
            <a:pPr>
              <a:buNone/>
            </a:pPr>
            <a:r>
              <a:rPr lang="ru-RU" dirty="0" smtClean="0"/>
              <a:t>Не привыкайте к небесам,</a:t>
            </a:r>
          </a:p>
          <a:p>
            <a:pPr>
              <a:buNone/>
            </a:pPr>
            <a:r>
              <a:rPr lang="ru-RU" dirty="0" smtClean="0"/>
              <a:t>Глазами к ним тянитесь.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Приглядывайтесь к облакам,</a:t>
            </a:r>
          </a:p>
          <a:p>
            <a:pPr>
              <a:buNone/>
            </a:pPr>
            <a:r>
              <a:rPr lang="ru-RU" dirty="0" smtClean="0"/>
              <a:t>Прислушивайтесь к птицам,</a:t>
            </a:r>
          </a:p>
          <a:p>
            <a:pPr>
              <a:buNone/>
            </a:pPr>
            <a:r>
              <a:rPr lang="ru-RU" dirty="0" smtClean="0"/>
              <a:t>Прикладывайтесь к родникам,</a:t>
            </a:r>
          </a:p>
          <a:p>
            <a:pPr>
              <a:buNone/>
            </a:pPr>
            <a:r>
              <a:rPr lang="ru-RU" dirty="0" smtClean="0"/>
              <a:t>Ничто не повторится.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За мигом миг, за шагом шаг</a:t>
            </a:r>
          </a:p>
          <a:p>
            <a:pPr>
              <a:buNone/>
            </a:pPr>
            <a:r>
              <a:rPr lang="ru-RU" dirty="0" smtClean="0"/>
              <a:t>Впадайте в изумленье.</a:t>
            </a:r>
          </a:p>
          <a:p>
            <a:pPr>
              <a:buNone/>
            </a:pPr>
            <a:r>
              <a:rPr lang="ru-RU" dirty="0" smtClean="0"/>
              <a:t>Все будет так - и все не так</a:t>
            </a:r>
          </a:p>
          <a:p>
            <a:pPr>
              <a:buNone/>
            </a:pPr>
            <a:r>
              <a:rPr lang="ru-RU" dirty="0" smtClean="0"/>
              <a:t>Через одно мгновенье.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Задания </a:t>
            </a:r>
            <a:r>
              <a:rPr lang="ru-RU" sz="2800" dirty="0" smtClean="0">
                <a:solidFill>
                  <a:srgbClr val="C00000"/>
                </a:solidFill>
              </a:rPr>
              <a:t>А1 – А7 </a:t>
            </a:r>
            <a:r>
              <a:rPr lang="ru-RU" sz="2800" dirty="0" smtClean="0"/>
              <a:t>выполните на основе анализа содержания прочитанного текста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С1</a:t>
            </a:r>
            <a:r>
              <a:rPr lang="ru-RU" sz="2000" dirty="0" smtClean="0"/>
              <a:t>. Сжатое изложение по прослушанному тексту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301</TotalTime>
  <Words>795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Использование УМК С. И. Львовой и В. В. Львова для подготовки итоговой аттестации (ГИА)</vt:lpstr>
      <vt:lpstr>Слайд 2</vt:lpstr>
      <vt:lpstr>Особенности программы:</vt:lpstr>
      <vt:lpstr>Слайд 4</vt:lpstr>
      <vt:lpstr>Слайд 5</vt:lpstr>
      <vt:lpstr>Умения, проверяемые на экзамене (содержательные разделы): речь, слушание, адекватное понимание устной и письменной речи</vt:lpstr>
      <vt:lpstr>Слайд 7</vt:lpstr>
      <vt:lpstr>Задания А1 – А7 выполните на основе анализа содержания прочитанного текста</vt:lpstr>
      <vt:lpstr>С1. Сжатое изложение по прослушанному тексту</vt:lpstr>
      <vt:lpstr>Умения, проверяемые на экзамене (содержательные разделы): лексика и фразеология</vt:lpstr>
      <vt:lpstr>Умения, проверяемые на экзамене (содержательные разделы): выразительность русской речи.</vt:lpstr>
      <vt:lpstr>Умения, проверяемые на экзамене (содержательные разделы): синтаксис.</vt:lpstr>
      <vt:lpstr>Умения, проверяемые на экзамене (содержательные разделы): орфография</vt:lpstr>
      <vt:lpstr>Умения, проверяемые на экзамене (содержательные разделы): речь, создание текста в соответствии с заданной темой и функционально-смысловым типом речи.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УМК С. И. Львовой и В. В. Львова для подготовки итоговой аттестации (ГИА)</dc:title>
  <dc:creator>Admin</dc:creator>
  <cp:lastModifiedBy>Admin</cp:lastModifiedBy>
  <cp:revision>29</cp:revision>
  <dcterms:created xsi:type="dcterms:W3CDTF">2011-10-15T03:46:35Z</dcterms:created>
  <dcterms:modified xsi:type="dcterms:W3CDTF">2012-01-02T06:01:05Z</dcterms:modified>
</cp:coreProperties>
</file>