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4" r:id="rId4"/>
    <p:sldId id="266" r:id="rId5"/>
    <p:sldId id="262" r:id="rId6"/>
    <p:sldId id="259" r:id="rId7"/>
    <p:sldId id="267" r:id="rId8"/>
    <p:sldId id="261" r:id="rId9"/>
    <p:sldId id="260" r:id="rId10"/>
    <p:sldId id="25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FD8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1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osoznanie.org/" TargetMode="External"/><Relationship Id="rId3" Type="http://schemas.openxmlformats.org/officeDocument/2006/relationships/hyperlink" Target="http://albertgeist.com/" TargetMode="External"/><Relationship Id="rId7" Type="http://schemas.openxmlformats.org/officeDocument/2006/relationships/hyperlink" Target="http://slawianie.narod.ru/" TargetMode="External"/><Relationship Id="rId2" Type="http://schemas.openxmlformats.org/officeDocument/2006/relationships/hyperlink" Target="http://pochemuha.ru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home-edu.ru/" TargetMode="External"/><Relationship Id="rId5" Type="http://schemas.openxmlformats.org/officeDocument/2006/relationships/hyperlink" Target="http://qrok.net/" TargetMode="External"/><Relationship Id="rId4" Type="http://schemas.openxmlformats.org/officeDocument/2006/relationships/hyperlink" Target="http://passion-don.org/" TargetMode="External"/><Relationship Id="rId9" Type="http://schemas.openxmlformats.org/officeDocument/2006/relationships/hyperlink" Target="http://ote4estvo.r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image" Target="../media/image10.gif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3FD81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1960" y="4869160"/>
            <a:ext cx="6400800" cy="1752600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Окружающий  мир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3 класс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Щерба Н.А.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1700808"/>
            <a:ext cx="6975564" cy="215443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ДРЕВНЯЯ  РУСЬ</a:t>
            </a:r>
          </a:p>
          <a:p>
            <a:pPr algn="ctr"/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3FD81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772400" cy="5400601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hlinkClick r:id="rId2"/>
              </a:rPr>
              <a:t/>
            </a:r>
            <a:br>
              <a:rPr lang="ru-RU" dirty="0" smtClean="0">
                <a:hlinkClick r:id="rId2"/>
              </a:rPr>
            </a:br>
            <a:r>
              <a:rPr lang="en-US" dirty="0" smtClean="0">
                <a:hlinkClick r:id="rId2"/>
              </a:rPr>
              <a:t>http://pochemuha.ru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>
                <a:hlinkClick r:id="rId3"/>
              </a:rPr>
              <a:t>http://albertgeist.com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>
                <a:hlinkClick r:id="rId4"/>
              </a:rPr>
              <a:t>http://passion-don.org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>
                <a:hlinkClick r:id="rId5"/>
              </a:rPr>
              <a:t>http://qrok.net/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>
                <a:hlinkClick r:id="rId6"/>
              </a:rPr>
              <a:t>http://www.home-edu.ru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>
                <a:hlinkClick r:id="rId7"/>
              </a:rPr>
              <a:t>http://slawianie.narod.ru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>
                <a:hlinkClick r:id="rId8"/>
              </a:rPr>
              <a:t>http://osoznanie.org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>
                <a:hlinkClick r:id="rId9"/>
              </a:rPr>
              <a:t>http://ote4estvo.ru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39502" y="260648"/>
            <a:ext cx="481478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использованные  ресурсы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3FD81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573016"/>
            <a:ext cx="8712968" cy="147002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hlinkClick r:id="rId2" action="ppaction://hlinksldjump"/>
              </a:rPr>
              <a:t>1. Как  люди  узнают  о  прошлом?</a:t>
            </a:r>
            <a:br>
              <a:rPr lang="ru-RU" dirty="0" smtClean="0">
                <a:hlinkClick r:id="rId2" action="ppaction://hlinksldjump"/>
              </a:rPr>
            </a:br>
            <a:r>
              <a:rPr lang="ru-RU" dirty="0" smtClean="0">
                <a:hlinkClick r:id="rId2" action="ppaction://hlinksldjump"/>
              </a:rPr>
              <a:t/>
            </a:r>
            <a:br>
              <a:rPr lang="ru-RU" dirty="0" smtClean="0">
                <a:hlinkClick r:id="rId2" action="ppaction://hlinksldjump"/>
              </a:rPr>
            </a:br>
            <a:r>
              <a:rPr lang="ru-RU" dirty="0" smtClean="0">
                <a:hlinkClick r:id="rId3" action="ppaction://hlinksldjump"/>
              </a:rPr>
              <a:t>2. Как  называли нашу  страну  в разные  времена?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hlinkClick r:id="rId4" action="ppaction://hlinksldjump"/>
              </a:rPr>
              <a:t>3. Кто  правил нашей страной  в разные  времена?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hlinkClick r:id="rId5" action="ppaction://hlinksldjump"/>
              </a:rPr>
              <a:t>4. Что такое Родина?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3FD81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260648"/>
            <a:ext cx="740036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Как  люди  узнают  о  прошлом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 flipH="1">
            <a:off x="1187624" y="1052736"/>
            <a:ext cx="1224136" cy="18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5940152" y="980728"/>
            <a:ext cx="1152128" cy="18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Овал 31"/>
          <p:cNvSpPr/>
          <p:nvPr/>
        </p:nvSpPr>
        <p:spPr>
          <a:xfrm>
            <a:off x="323528" y="2852936"/>
            <a:ext cx="3528392" cy="108012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5148064" y="2852936"/>
            <a:ext cx="3528392" cy="108012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b="1" dirty="0" smtClean="0">
                <a:solidFill>
                  <a:prstClr val="black"/>
                </a:solidFill>
              </a:rPr>
              <a:t>вещественные источники</a:t>
            </a:r>
            <a:endParaRPr lang="ru-RU" sz="2800" b="1" dirty="0">
              <a:solidFill>
                <a:prstClr val="black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55576" y="2924944"/>
            <a:ext cx="28803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письменные источники</a:t>
            </a:r>
            <a:endParaRPr lang="ru-RU" sz="2800" b="1" dirty="0"/>
          </a:p>
        </p:txBody>
      </p:sp>
      <p:cxnSp>
        <p:nvCxnSpPr>
          <p:cNvPr id="38" name="Прямая со стрелкой 37"/>
          <p:cNvCxnSpPr/>
          <p:nvPr/>
        </p:nvCxnSpPr>
        <p:spPr>
          <a:xfrm flipH="1">
            <a:off x="755576" y="3933056"/>
            <a:ext cx="432048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2051720" y="4005064"/>
            <a:ext cx="0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2843808" y="3933056"/>
            <a:ext cx="288032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Скругленный прямоугольник 42"/>
          <p:cNvSpPr/>
          <p:nvPr/>
        </p:nvSpPr>
        <p:spPr>
          <a:xfrm>
            <a:off x="179512" y="4797152"/>
            <a:ext cx="1728192" cy="57606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летописи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1259632" y="5589240"/>
            <a:ext cx="2016224" cy="50405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b="1" dirty="0" smtClean="0">
                <a:solidFill>
                  <a:prstClr val="black"/>
                </a:solidFill>
              </a:rPr>
              <a:t>книги</a:t>
            </a:r>
            <a:endParaRPr lang="ru-RU" sz="2800" b="1" dirty="0">
              <a:solidFill>
                <a:prstClr val="black"/>
              </a:solidFill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2627784" y="4797152"/>
            <a:ext cx="1944216" cy="50405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b="1" dirty="0" smtClean="0">
                <a:solidFill>
                  <a:prstClr val="black"/>
                </a:solidFill>
              </a:rPr>
              <a:t>надписи</a:t>
            </a:r>
            <a:endParaRPr lang="ru-RU" sz="2800" b="1" dirty="0">
              <a:solidFill>
                <a:prstClr val="black"/>
              </a:solidFill>
            </a:endParaRPr>
          </a:p>
        </p:txBody>
      </p:sp>
      <p:cxnSp>
        <p:nvCxnSpPr>
          <p:cNvPr id="49" name="Прямая со стрелкой 48"/>
          <p:cNvCxnSpPr/>
          <p:nvPr/>
        </p:nvCxnSpPr>
        <p:spPr>
          <a:xfrm flipH="1">
            <a:off x="5724128" y="4005064"/>
            <a:ext cx="36004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>
            <a:off x="6948264" y="4005064"/>
            <a:ext cx="0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>
            <a:off x="7596336" y="3933056"/>
            <a:ext cx="648072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Скругленный прямоугольник 53"/>
          <p:cNvSpPr/>
          <p:nvPr/>
        </p:nvSpPr>
        <p:spPr>
          <a:xfrm>
            <a:off x="4860032" y="4797152"/>
            <a:ext cx="1944216" cy="79208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b="1" dirty="0" smtClean="0">
                <a:solidFill>
                  <a:prstClr val="black"/>
                </a:solidFill>
              </a:rPr>
              <a:t>предметы быта</a:t>
            </a:r>
            <a:endParaRPr lang="ru-RU" sz="2800" b="1" dirty="0">
              <a:solidFill>
                <a:prstClr val="black"/>
              </a:solidFill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6012160" y="5805264"/>
            <a:ext cx="2088232" cy="79208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b="1" dirty="0" smtClean="0">
                <a:solidFill>
                  <a:prstClr val="black"/>
                </a:solidFill>
              </a:rPr>
              <a:t>орудия труда</a:t>
            </a:r>
            <a:endParaRPr lang="ru-RU" sz="2800" b="1" dirty="0">
              <a:solidFill>
                <a:prstClr val="black"/>
              </a:solidFill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7092280" y="4941168"/>
            <a:ext cx="2051720" cy="57606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b="1" dirty="0" smtClean="0">
                <a:solidFill>
                  <a:prstClr val="black"/>
                </a:solidFill>
              </a:rPr>
              <a:t>украшения</a:t>
            </a:r>
            <a:endParaRPr lang="ru-RU" sz="2800" b="1" dirty="0">
              <a:solidFill>
                <a:prstClr val="black"/>
              </a:solidFill>
            </a:endParaRPr>
          </a:p>
        </p:txBody>
      </p:sp>
      <p:sp>
        <p:nvSpPr>
          <p:cNvPr id="58" name="Овал 57"/>
          <p:cNvSpPr/>
          <p:nvPr/>
        </p:nvSpPr>
        <p:spPr>
          <a:xfrm>
            <a:off x="2339752" y="1052736"/>
            <a:ext cx="3888432" cy="1008112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hlinkClick r:id="rId2" action="ppaction://hlinksldjump"/>
              </a:rPr>
              <a:t>АРХЕОЛОГИЯ</a:t>
            </a:r>
            <a:endParaRPr lang="ru-RU" sz="32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43" grpId="0" animBg="1"/>
      <p:bldP spid="45" grpId="0" animBg="1"/>
      <p:bldP spid="46" grpId="0" animBg="1"/>
      <p:bldP spid="54" grpId="0" animBg="1"/>
      <p:bldP spid="55" grpId="0" animBg="1"/>
      <p:bldP spid="56" grpId="0" animBg="1"/>
      <p:bldP spid="5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3FD81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 descr="Полуземлянка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536" y="1124744"/>
            <a:ext cx="7958775" cy="504056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043608" y="188640"/>
            <a:ext cx="726557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Восточнославянские  племена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7" name="Picture 8" descr="Наземное строение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5536" y="1124743"/>
            <a:ext cx="7992888" cy="5478999"/>
          </a:xfrm>
          <a:prstGeom prst="rect">
            <a:avLst/>
          </a:prstGeom>
          <a:noFill/>
        </p:spPr>
      </p:pic>
      <p:pic>
        <p:nvPicPr>
          <p:cNvPr id="10" name="Picture 2" descr="http://pochemuha.ru/wp-content/uploads/2011/04/drevnie-slavyane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3528" y="1108732"/>
            <a:ext cx="8352929" cy="5749268"/>
          </a:xfrm>
          <a:prstGeom prst="rect">
            <a:avLst/>
          </a:prstGeom>
          <a:noFill/>
        </p:spPr>
      </p:pic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8820472" y="6597352"/>
            <a:ext cx="323528" cy="2606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3FD81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0"/>
            <a:ext cx="7772400" cy="1470025"/>
          </a:xfrm>
        </p:spPr>
        <p:txBody>
          <a:bodyPr>
            <a:normAutofit/>
          </a:bodyPr>
          <a:lstStyle/>
          <a:p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Занятия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восточных славян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ru-RU" dirty="0"/>
          </a:p>
        </p:txBody>
      </p:sp>
      <p:pic>
        <p:nvPicPr>
          <p:cNvPr id="10" name="Picture 4" descr="http://passion-don.org/country/images/1_poselok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339752" y="836712"/>
            <a:ext cx="6750750" cy="3672408"/>
          </a:xfrm>
          <a:prstGeom prst="rect">
            <a:avLst/>
          </a:prstGeom>
          <a:noFill/>
        </p:spPr>
      </p:pic>
      <p:pic>
        <p:nvPicPr>
          <p:cNvPr id="11" name="Picture 4" descr="http://www.home-edu.ru/user/uatml/00000628/rumjancev/drevnieslavjane/orudija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9512" y="770049"/>
            <a:ext cx="2016224" cy="6087951"/>
          </a:xfrm>
          <a:prstGeom prst="rect">
            <a:avLst/>
          </a:prstGeom>
          <a:noFill/>
        </p:spPr>
      </p:pic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8820472" y="6597352"/>
            <a:ext cx="323528" cy="2606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3FD81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albertgeist.com/uploads/1273446561_d3555e7db3ab8343c143de6ef8d06448_full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1521" y="209194"/>
            <a:ext cx="8738516" cy="6388158"/>
          </a:xfrm>
          <a:prstGeom prst="rect">
            <a:avLst/>
          </a:prstGeom>
          <a:noFill/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820472" y="6597352"/>
            <a:ext cx="323528" cy="2606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3FD81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962850" y="332656"/>
            <a:ext cx="473604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Восточные  славяне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4" name="Стрелка вниз 13"/>
          <p:cNvSpPr/>
          <p:nvPr/>
        </p:nvSpPr>
        <p:spPr>
          <a:xfrm rot="1473355">
            <a:off x="2122199" y="987751"/>
            <a:ext cx="609864" cy="1152128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4211960" y="980728"/>
            <a:ext cx="576064" cy="2016224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 rot="20352467">
            <a:off x="6211433" y="966966"/>
            <a:ext cx="552749" cy="1224136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51520" y="2276872"/>
            <a:ext cx="2880320" cy="93610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</a:rPr>
              <a:t>русские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31840" y="3212976"/>
            <a:ext cx="2880320" cy="93610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3600" b="1" dirty="0" smtClean="0">
                <a:solidFill>
                  <a:srgbClr val="7030A0"/>
                </a:solidFill>
              </a:rPr>
              <a:t>украинцы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940152" y="2204864"/>
            <a:ext cx="2880320" cy="93610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3600" b="1" dirty="0" smtClean="0">
                <a:solidFill>
                  <a:srgbClr val="7030A0"/>
                </a:solidFill>
              </a:rPr>
              <a:t>белорусы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115616" y="1052736"/>
            <a:ext cx="7200800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bliqueTopRight"/>
              <a:lightRig rig="threePt" dir="t"/>
            </a:scene3d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hlinkClick r:id="rId2" action="ppaction://hlinksldjump"/>
              </a:rPr>
              <a:t>ДРЕВНЯЯ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hlinkClick r:id="rId2" action="ppaction://hlinksldjump"/>
              </a:rPr>
              <a:t>    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hlinkClick r:id="rId2" action="ppaction://hlinksldjump"/>
              </a:rPr>
              <a:t>РУСЬ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2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0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3FD81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Shape 10"/>
          <p:cNvSpPr>
            <a:spLocks noChangeArrowheads="1"/>
          </p:cNvSpPr>
          <p:nvPr/>
        </p:nvSpPr>
        <p:spPr bwMode="auto">
          <a:xfrm>
            <a:off x="611560" y="1484784"/>
            <a:ext cx="4896544" cy="5157192"/>
          </a:xfrm>
          <a:prstGeom prst="bevel">
            <a:avLst>
              <a:gd name="adj" fmla="val 12500"/>
            </a:avLst>
          </a:prstGeom>
          <a:gradFill rotWithShape="1">
            <a:gsLst>
              <a:gs pos="0">
                <a:srgbClr val="CC9900"/>
              </a:gs>
              <a:gs pos="100000">
                <a:srgbClr val="FFCC66"/>
              </a:gs>
            </a:gsLst>
            <a:path path="rect">
              <a:fillToRect r="100000" b="100000"/>
            </a:path>
          </a:gra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332656"/>
            <a:ext cx="799436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Кто правил </a:t>
            </a:r>
          </a:p>
          <a:p>
            <a:pPr algn="ctr"/>
            <a: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нашей страной  в разные  времена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" name="Picture 2" descr="http://www.rulex.ru/portret/61-00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87624" y="1988840"/>
            <a:ext cx="3672408" cy="404798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5796136" y="1772816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Князь  </a:t>
            </a:r>
            <a:r>
              <a:rPr lang="ru-RU" sz="3600" b="1" dirty="0" err="1" smtClean="0"/>
              <a:t>Рюрик</a:t>
            </a:r>
            <a:endParaRPr lang="ru-RU" sz="3600" b="1" dirty="0"/>
          </a:p>
        </p:txBody>
      </p:sp>
      <p:pic>
        <p:nvPicPr>
          <p:cNvPr id="7170" name="Picture 2" descr="http://grumdas.ru/wp-content/uploads/2011/02/%D0%BE%D0%BB%D0%B5%D0%B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331640" y="2060848"/>
            <a:ext cx="3536107" cy="3960440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5868144" y="1916832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3600" b="1" dirty="0" smtClean="0">
                <a:solidFill>
                  <a:prstClr val="black"/>
                </a:solidFill>
              </a:rPr>
              <a:t>Князь  Олег</a:t>
            </a:r>
            <a:endParaRPr lang="ru-RU" sz="3600" b="1" dirty="0">
              <a:solidFill>
                <a:prstClr val="black"/>
              </a:solidFill>
            </a:endParaRPr>
          </a:p>
        </p:txBody>
      </p:sp>
      <p:pic>
        <p:nvPicPr>
          <p:cNvPr id="8" name="Picture 6" descr="http://hrono.ru/biograf/bio_i/igor945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259632" y="2060848"/>
            <a:ext cx="3672408" cy="4032448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5796136" y="1844824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Князь Игорь</a:t>
            </a:r>
            <a:endParaRPr lang="ru-RU" sz="3600" b="1" dirty="0"/>
          </a:p>
        </p:txBody>
      </p:sp>
      <p:pic>
        <p:nvPicPr>
          <p:cNvPr id="14" name="Picture 8" descr="Княгиня Ольга"/>
          <p:cNvPicPr>
            <a:picLocks noChangeAspect="1" noChangeArrowheads="1"/>
          </p:cNvPicPr>
          <p:nvPr/>
        </p:nvPicPr>
        <p:blipFill>
          <a:blip r:embed="rId5" cstate="email"/>
          <a:srcRect l="-3206" t="4877" r="-5635" b="17569"/>
          <a:stretch>
            <a:fillRect/>
          </a:stretch>
        </p:blipFill>
        <p:spPr bwMode="auto">
          <a:xfrm>
            <a:off x="1115616" y="1988840"/>
            <a:ext cx="3888432" cy="4128459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5903640" y="1916832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Княгиня  Ольга</a:t>
            </a:r>
            <a:endParaRPr lang="ru-RU" sz="3600" b="1" dirty="0"/>
          </a:p>
        </p:txBody>
      </p:sp>
      <p:pic>
        <p:nvPicPr>
          <p:cNvPr id="4098" name="Picture 2" descr="http://www.narodrusi.ru/_ph/11/2/334623510.jp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187624" y="2060848"/>
            <a:ext cx="3744416" cy="4136610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5508104" y="1916832"/>
            <a:ext cx="3635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Князь  Святослав</a:t>
            </a:r>
            <a:endParaRPr lang="ru-RU" sz="36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12" grpId="0"/>
      <p:bldP spid="12" grpId="1"/>
      <p:bldP spid="16" grpId="0"/>
      <p:bldP spid="16" grpId="1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3FD81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764704"/>
            <a:ext cx="5616624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Если скажут слово «родина», </a:t>
            </a:r>
          </a:p>
          <a:p>
            <a:r>
              <a:rPr lang="ru-RU" sz="2800" dirty="0" smtClean="0"/>
              <a:t>Сразу в памяти встаёт </a:t>
            </a:r>
          </a:p>
          <a:p>
            <a:r>
              <a:rPr lang="ru-RU" sz="2800" dirty="0" smtClean="0"/>
              <a:t>Старый дом, в саду смородина, </a:t>
            </a:r>
          </a:p>
          <a:p>
            <a:r>
              <a:rPr lang="ru-RU" sz="2800" dirty="0" smtClean="0"/>
              <a:t>Толстый тополь у ворот,</a:t>
            </a:r>
          </a:p>
          <a:p>
            <a:r>
              <a:rPr lang="ru-RU" sz="2800" dirty="0" smtClean="0"/>
              <a:t> </a:t>
            </a:r>
          </a:p>
          <a:p>
            <a:r>
              <a:rPr lang="ru-RU" sz="2800" dirty="0" smtClean="0"/>
              <a:t>У реки берёзка-скромница </a:t>
            </a:r>
          </a:p>
          <a:p>
            <a:r>
              <a:rPr lang="ru-RU" sz="2800" dirty="0" smtClean="0"/>
              <a:t>И ромашковый бугор... </a:t>
            </a:r>
          </a:p>
          <a:p>
            <a:r>
              <a:rPr lang="ru-RU" sz="2800" dirty="0" smtClean="0"/>
              <a:t>А другим, наверно, вспомнится </a:t>
            </a:r>
          </a:p>
          <a:p>
            <a:r>
              <a:rPr lang="ru-RU" sz="2800" dirty="0" smtClean="0"/>
              <a:t>Свой родной московский двор.</a:t>
            </a:r>
          </a:p>
          <a:p>
            <a:r>
              <a:rPr lang="ru-RU" sz="2800" dirty="0" smtClean="0"/>
              <a:t>  </a:t>
            </a:r>
          </a:p>
          <a:p>
            <a:r>
              <a:rPr lang="ru-RU" sz="2800" dirty="0" smtClean="0"/>
              <a:t>Или степь от маков красная, </a:t>
            </a:r>
          </a:p>
          <a:p>
            <a:r>
              <a:rPr lang="ru-RU" sz="2800" dirty="0" smtClean="0"/>
              <a:t>Золотая целина... </a:t>
            </a:r>
          </a:p>
          <a:p>
            <a:r>
              <a:rPr lang="ru-RU" sz="2800" dirty="0" smtClean="0"/>
              <a:t>Родина бывает разная, </a:t>
            </a:r>
          </a:p>
          <a:p>
            <a:r>
              <a:rPr lang="ru-RU" sz="2800" dirty="0" smtClean="0"/>
              <a:t>Но у всех она одна!</a:t>
            </a:r>
          </a:p>
          <a:p>
            <a:r>
              <a:rPr lang="ru-RU" sz="2000" dirty="0" smtClean="0"/>
              <a:t> 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35696" y="0"/>
            <a:ext cx="54627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Наша  Родина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074" name="Picture 2" descr="F:\Щерба\Модуль 41\Хакасия\фото Хакасия\IMG_208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03573" y="3717032"/>
            <a:ext cx="3840427" cy="2880320"/>
          </a:xfrm>
          <a:prstGeom prst="rect">
            <a:avLst/>
          </a:prstGeom>
          <a:noFill/>
        </p:spPr>
      </p:pic>
      <p:pic>
        <p:nvPicPr>
          <p:cNvPr id="3075" name="Picture 3" descr="F:\Щерба\Модуль 41\Хакасия\фото Хакасия\IMG_372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92080" y="836712"/>
            <a:ext cx="3648405" cy="273630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75</Words>
  <Application>Microsoft Office PowerPoint</Application>
  <PresentationFormat>Экран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1. Как  люди  узнают  о  прошлом?  2. Как  называли нашу  страну  в разные  времена?  3. Кто  правил нашей страной  в разные  времена?  4. Что такое Родина?    </vt:lpstr>
      <vt:lpstr>Слайд 3</vt:lpstr>
      <vt:lpstr>Слайд 4</vt:lpstr>
      <vt:lpstr>Занятия восточных славян </vt:lpstr>
      <vt:lpstr>Слайд 6</vt:lpstr>
      <vt:lpstr>Слайд 7</vt:lpstr>
      <vt:lpstr>Слайд 8</vt:lpstr>
      <vt:lpstr>Слайд 9</vt:lpstr>
      <vt:lpstr> http://pochemuha.ru http://albertgeist.com http://passion-don.org http://qrok.net/ http://www.home-edu.ru http://slawianie.narod.ru http://osoznanie.org http://ote4estvo.ru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днс</dc:creator>
  <cp:lastModifiedBy>Roman</cp:lastModifiedBy>
  <cp:revision>31</cp:revision>
  <dcterms:created xsi:type="dcterms:W3CDTF">2011-11-17T18:30:52Z</dcterms:created>
  <dcterms:modified xsi:type="dcterms:W3CDTF">2012-06-08T21:55:09Z</dcterms:modified>
</cp:coreProperties>
</file>