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3"/>
  </p:notesMasterIdLst>
  <p:sldIdLst>
    <p:sldId id="256" r:id="rId2"/>
    <p:sldId id="261" r:id="rId3"/>
    <p:sldId id="257" r:id="rId4"/>
    <p:sldId id="287" r:id="rId5"/>
    <p:sldId id="259" r:id="rId6"/>
    <p:sldId id="288" r:id="rId7"/>
    <p:sldId id="258" r:id="rId8"/>
    <p:sldId id="263" r:id="rId9"/>
    <p:sldId id="264" r:id="rId10"/>
    <p:sldId id="265" r:id="rId11"/>
    <p:sldId id="266" r:id="rId12"/>
    <p:sldId id="267" r:id="rId13"/>
    <p:sldId id="262" r:id="rId14"/>
    <p:sldId id="337" r:id="rId15"/>
    <p:sldId id="289" r:id="rId16"/>
    <p:sldId id="290" r:id="rId17"/>
    <p:sldId id="284" r:id="rId18"/>
    <p:sldId id="291" r:id="rId19"/>
    <p:sldId id="269" r:id="rId20"/>
    <p:sldId id="292" r:id="rId21"/>
    <p:sldId id="338" r:id="rId22"/>
    <p:sldId id="293" r:id="rId23"/>
    <p:sldId id="294" r:id="rId24"/>
    <p:sldId id="296" r:id="rId25"/>
    <p:sldId id="297" r:id="rId26"/>
    <p:sldId id="299" r:id="rId27"/>
    <p:sldId id="339" r:id="rId28"/>
    <p:sldId id="303" r:id="rId29"/>
    <p:sldId id="340" r:id="rId30"/>
    <p:sldId id="341" r:id="rId31"/>
    <p:sldId id="342" r:id="rId32"/>
    <p:sldId id="298" r:id="rId33"/>
    <p:sldId id="309" r:id="rId34"/>
    <p:sldId id="311" r:id="rId35"/>
    <p:sldId id="304" r:id="rId36"/>
    <p:sldId id="300" r:id="rId37"/>
    <p:sldId id="305" r:id="rId38"/>
    <p:sldId id="312" r:id="rId39"/>
    <p:sldId id="344" r:id="rId40"/>
    <p:sldId id="345" r:id="rId41"/>
    <p:sldId id="343" r:id="rId42"/>
    <p:sldId id="346" r:id="rId43"/>
    <p:sldId id="306" r:id="rId44"/>
    <p:sldId id="318" r:id="rId45"/>
    <p:sldId id="347" r:id="rId46"/>
    <p:sldId id="348" r:id="rId47"/>
    <p:sldId id="272" r:id="rId48"/>
    <p:sldId id="271" r:id="rId49"/>
    <p:sldId id="273" r:id="rId50"/>
    <p:sldId id="275" r:id="rId51"/>
    <p:sldId id="276" r:id="rId52"/>
    <p:sldId id="274" r:id="rId53"/>
    <p:sldId id="281" r:id="rId54"/>
    <p:sldId id="282" r:id="rId55"/>
    <p:sldId id="308" r:id="rId56"/>
    <p:sldId id="285" r:id="rId57"/>
    <p:sldId id="313" r:id="rId58"/>
    <p:sldId id="349" r:id="rId59"/>
    <p:sldId id="283" r:id="rId60"/>
    <p:sldId id="286" r:id="rId61"/>
    <p:sldId id="315" r:id="rId62"/>
    <p:sldId id="316" r:id="rId63"/>
    <p:sldId id="327" r:id="rId64"/>
    <p:sldId id="317" r:id="rId65"/>
    <p:sldId id="319" r:id="rId66"/>
    <p:sldId id="320" r:id="rId67"/>
    <p:sldId id="321" r:id="rId68"/>
    <p:sldId id="322" r:id="rId69"/>
    <p:sldId id="329" r:id="rId70"/>
    <p:sldId id="330" r:id="rId71"/>
    <p:sldId id="334" r:id="rId72"/>
    <p:sldId id="325" r:id="rId73"/>
    <p:sldId id="326" r:id="rId74"/>
    <p:sldId id="323" r:id="rId75"/>
    <p:sldId id="324" r:id="rId76"/>
    <p:sldId id="333" r:id="rId77"/>
    <p:sldId id="328" r:id="rId78"/>
    <p:sldId id="331" r:id="rId79"/>
    <p:sldId id="332" r:id="rId80"/>
    <p:sldId id="335" r:id="rId81"/>
    <p:sldId id="336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CC3300"/>
    <a:srgbClr val="33CC33"/>
    <a:srgbClr val="99CCFF"/>
    <a:srgbClr val="009900"/>
    <a:srgbClr val="FF00FF"/>
    <a:srgbClr val="FF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7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AD7D9-21C9-4D99-A1A9-DBE84D449145}" type="datetimeFigureOut">
              <a:rPr lang="ru-RU"/>
              <a:pPr>
                <a:defRPr/>
              </a:pPr>
              <a:t>14.06.2012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60BB7F-9BB6-4C44-A9F1-996FC6B96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33E17D-E5E5-4A53-A733-1416B25285E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EE0-B646-4EA1-A065-DED614DAC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E80BE-7882-4D4C-842B-A4BF742CB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1F33A-C0FE-43DB-88AF-2D2D1BDA0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FC9F-3C7E-469A-9652-7C2FBDF85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7899-98A7-4AB0-A5C5-8A3B75190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3B84-CCDA-44D7-9D1D-8EEEA0590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D8BC-0E6B-40C0-A35F-EAA263A5D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8318-830D-425B-9A73-D8938FB6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784D-7C51-45F7-B46D-E2C07DE33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8C51-4A79-4BCC-919B-8791E0EE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A8D01-EDBF-4BEF-8507-A836BBEB6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E9A5-F556-4227-BEA9-8DB49CED8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21DB-9ACA-4FAC-BB22-2A78050E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61A9-E17A-4CB0-8FF0-ED5937958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4755E2F8-C8CA-4B09-B187-FB605D318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7.jpeg"/><Relationship Id="rId4" Type="http://schemas.openxmlformats.org/officeDocument/2006/relationships/image" Target="../media/image14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1143000"/>
            <a:ext cx="7772400" cy="22320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574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CCFF"/>
                </a:solidFill>
              </a:rPr>
              <a:t>Наглядный ряд по теме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99CCFF"/>
                </a:solidFill>
              </a:rPr>
              <a:t>1 четверти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hlink"/>
                </a:solidFill>
              </a:rPr>
              <a:t>5 класс</a:t>
            </a:r>
          </a:p>
          <a:p>
            <a:pPr eaLnBrk="1" hangingPunct="1">
              <a:defRPr/>
            </a:pPr>
            <a:endParaRPr lang="ru-RU" dirty="0" smtClean="0">
              <a:solidFill>
                <a:schemeClr val="hlink"/>
              </a:solidFill>
            </a:endParaRPr>
          </a:p>
        </p:txBody>
      </p:sp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2195513" y="1773238"/>
            <a:ext cx="4800600" cy="1352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Древние корни</a:t>
            </a:r>
          </a:p>
          <a:p>
            <a:pPr algn="ctr"/>
            <a:r>
              <a:rPr lang="ru-RU" sz="4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народного искусства</a:t>
            </a: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6000750" y="6286500"/>
            <a:ext cx="291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Цыбух Г.Н.243-870-774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11267" name="Picture 5" descr="C:\Users\РиК\Desktop\Новая папка (2)\default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714375"/>
            <a:ext cx="3500437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8643938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12291" name="Picture 5" descr="C:\Users\РиК\Desktop\фины\izb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571500"/>
            <a:ext cx="5568950" cy="59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13315" name="Picture 5" descr="C:\Users\РиК\Desktop\фины\rbaydr7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500063"/>
            <a:ext cx="4484688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8358188" y="6286500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РиК\Desktop\фины\rbaydr7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13" y="1185863"/>
            <a:ext cx="3000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:\Users\РиК\Desktop\фины\rbaydr77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357188"/>
            <a:ext cx="4110038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РиК\Desktop\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4357688"/>
            <a:ext cx="3128963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РиК\Desktop\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214313"/>
            <a:ext cx="359568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РиК\Desktop\Новая папка (2)\02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357188"/>
            <a:ext cx="2946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ФАЙЛЫ\То что было на старом компьютере\Файлы\Другое\КУРСЫ2010\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75" y="4071938"/>
            <a:ext cx="34861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Users\РиК\Desktop\0_4927f_8cf078cb_X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63" y="2500313"/>
            <a:ext cx="32131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6"/>
          <p:cNvSpPr>
            <a:spLocks noChangeArrowheads="1"/>
          </p:cNvSpPr>
          <p:nvPr/>
        </p:nvSpPr>
        <p:spPr bwMode="auto">
          <a:xfrm>
            <a:off x="4643438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62963" cy="1168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Полотенце 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pic>
        <p:nvPicPr>
          <p:cNvPr id="16387" name="Picture 2" descr="C:\Users\РиК\Desktop\Новая папка (2)\1246453774_rsrrrrrs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1071563"/>
            <a:ext cx="41021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РиК\Desktop\Новая папка (2)\17019559_c8dea9b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88" y="642938"/>
            <a:ext cx="3594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8501063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16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90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 bwMode="auto">
          <a:xfrm>
            <a:off x="428625" y="1928813"/>
            <a:ext cx="403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8436" name="Picture 12" descr="C:\Users\РиК\Desktop\Новая папка (2)\1246453810_sssrryorye_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3857625"/>
            <a:ext cx="1311275" cy="1981200"/>
          </a:xfrm>
          <a:noFill/>
        </p:spPr>
      </p:pic>
      <p:pic>
        <p:nvPicPr>
          <p:cNvPr id="18437" name="Picture 13" descr="C:\Users\РиК\Desktop\фины\Rushnik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143750" y="500063"/>
            <a:ext cx="1579563" cy="1981200"/>
          </a:xfrm>
          <a:noFill/>
        </p:spPr>
      </p:pic>
      <p:pic>
        <p:nvPicPr>
          <p:cNvPr id="18438" name="Picture 14" descr="C:\Users\РиК\Desktop\фины\Rushnik4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714375" y="571500"/>
            <a:ext cx="1173163" cy="1981200"/>
          </a:xfrm>
          <a:noFill/>
        </p:spPr>
      </p:pic>
      <p:pic>
        <p:nvPicPr>
          <p:cNvPr id="18439" name="Picture 15" descr="C:\Users\РиК\Desktop\фины\Rushnik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286125" y="1000125"/>
            <a:ext cx="2366963" cy="1981200"/>
          </a:xfrm>
          <a:noFill/>
        </p:spPr>
      </p:pic>
      <p:pic>
        <p:nvPicPr>
          <p:cNvPr id="18440" name="Picture 16" descr="C:\Users\РиК\Desktop\Новая папка (2)\1246453838_sssrryorye_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63" y="3643313"/>
            <a:ext cx="347503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C:\Users\РиК\Desktop\фины\Rushnik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75" y="3786188"/>
            <a:ext cx="17145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Прямоугольник 9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РиК\Desktop\Новая папка (2)\1240142785_22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928688"/>
            <a:ext cx="7277100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18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РиК\Desktop\Новая папка (2)\1246453932_srsryerris-ri-sssrryoryers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642938"/>
            <a:ext cx="38909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8572500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РиК\Desktop\Новая папка (2)\485716_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857375"/>
            <a:ext cx="880903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8643938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РиК\Desktop\Новая папка (2)\77939.125753314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25" y="1071563"/>
            <a:ext cx="731202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8358188" y="6286500"/>
            <a:ext cx="62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20 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РиК\Desktop\фины\50764091_1257373753_Stolbchatuye_pryalki__volzhskiy_stolbi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25" y="285750"/>
            <a:ext cx="2835275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РиК\Desktop\фины\50779072_1257421379_pryal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63" y="2000250"/>
            <a:ext cx="319881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РиК\Desktop\фины\50764842_1257375734_6_8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8" y="214313"/>
            <a:ext cx="212566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C:\Users\РиК\Desktop\фины\50764046_1257373070_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8" y="4357688"/>
            <a:ext cx="339248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5"/>
          <p:cNvSpPr>
            <a:spLocks noChangeArrowheads="1"/>
          </p:cNvSpPr>
          <p:nvPr/>
        </p:nvSpPr>
        <p:spPr bwMode="auto">
          <a:xfrm>
            <a:off x="4286250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21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РиК\Desktop\фины\50764078_1257374146_30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14563" y="857250"/>
            <a:ext cx="3781425" cy="5467350"/>
          </a:xfrm>
          <a:noFill/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22 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РиК\Desktop\фины\50764064_1257374234_745689268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357188"/>
            <a:ext cx="3938588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8429625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РиК\Desktop\Изображение 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642938"/>
            <a:ext cx="7637463" cy="5727700"/>
          </a:xfrm>
          <a:noFill/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24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/>
              <a:t>Внутренний мир русской избы. Женская половина избы</a:t>
            </a:r>
            <a:endParaRPr lang="ru-RU" sz="3600" dirty="0"/>
          </a:p>
        </p:txBody>
      </p:sp>
      <p:pic>
        <p:nvPicPr>
          <p:cNvPr id="26627" name="Picture 2" descr="C:\Users\РиК\Desktop\Изображение 76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38" y="1785938"/>
            <a:ext cx="6489700" cy="4867275"/>
          </a:xfrm>
          <a:noFill/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8501063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РиК\Desktop\фины\0_49280_f2be49b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571500"/>
            <a:ext cx="7620000" cy="5715000"/>
          </a:xfrm>
          <a:noFill/>
        </p:spPr>
      </p:pic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8358188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РиК\Desktop\Новая папка (2)\images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9063" y="857250"/>
            <a:ext cx="6262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Users\РиК\Desktop\фины\Новая папка\default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500063"/>
            <a:ext cx="3114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C:\Users\РиК\Desktop\андрей\post-35815-1264422527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214438"/>
            <a:ext cx="3371850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 descr="C:\Users\РиК\Desktop\андрей\images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06650" y="4357688"/>
            <a:ext cx="29511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8358188" y="6286500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29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2.gstatic.com/images?q=tbn:ANd9GcSmiZhI1V7Pn__QjXmWCwUeKSbpFrFFgtrNqlwr6ashDG5fB3vnQvXBdYP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75" y="857250"/>
            <a:ext cx="1968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http://t0.gstatic.com/images?q=tbn:ANd9GcT1G-k65T4f7SmciZdSJM6HpcFDYkGAYfSeARbN5ULDGkpFyO80AfTF6kgr0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4143375"/>
            <a:ext cx="3124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8" descr="http://www.kenozero.ru/sites/default/files/imagecache/lightbox/5-russkaya-pechka-po-chernom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357188"/>
            <a:ext cx="53911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http://kirpichiki.pro/assets/images/uslugi/060_lu_smal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3" y="4071938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4214813" y="6357938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4100" name="Picture 5" descr="C:\Users\РиК\Desktop\Новая папка (2)\55329_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571500"/>
            <a:ext cx="7856537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8643938" y="6357938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tatic2.aif.ru/pictures/201111/russkaya-pech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857250"/>
            <a:ext cx="69183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8501063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ethnomir.ru/upload/iblock/3c3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571500"/>
            <a:ext cx="486410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2" descr="http://static2.aif.ru/pictures/201111/q-Belarus-SMFAL-Stov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63" y="257175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8429625" y="6357938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РиК\Desktop\Новая папка (2)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38" y="1000125"/>
            <a:ext cx="6710362" cy="5026025"/>
          </a:xfrm>
          <a:noFill/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33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РиК\Desktop\андрей\48584881_we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1714500"/>
            <a:ext cx="7107237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357188"/>
            <a:ext cx="82153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Конструкция и декор предметов      народного быта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C:\Users\РиК\Desktop\Новая папка (2)\Новая папка\default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500063"/>
            <a:ext cx="2906713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C:\Users\РиК\Desktop\Новая папка (2)\Новая папка\50758492_1257364678_image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57313" y="4143375"/>
            <a:ext cx="4545012" cy="2090738"/>
          </a:xfrm>
          <a:noFill/>
        </p:spPr>
      </p:pic>
      <p:pic>
        <p:nvPicPr>
          <p:cNvPr id="35844" name="Picture 5" descr="C:\Users\РиК\Desktop\Новая папка (2)\Новая папка\50758494_1257364095_1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3" y="928688"/>
            <a:ext cx="35337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4"/>
          <p:cNvSpPr>
            <a:spLocks noChangeArrowheads="1"/>
          </p:cNvSpPr>
          <p:nvPr/>
        </p:nvSpPr>
        <p:spPr bwMode="auto">
          <a:xfrm>
            <a:off x="8501063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35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РиК\Desktop\Новая папка (2)\Новая папка\50758476_1257364227_baradulka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714375"/>
            <a:ext cx="40005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РиК\Desktop\Новая папка (2)\Новая папка\50758490_1257364253_2562238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6313" y="4429125"/>
            <a:ext cx="4127500" cy="1898650"/>
          </a:xfrm>
          <a:noFill/>
        </p:spPr>
      </p:pic>
      <p:pic>
        <p:nvPicPr>
          <p:cNvPr id="36868" name="Picture 5" descr="C:\Users\РиК\Desktop\Новая папка (2)\Новая папка\50758474_1257364580_utva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5" y="1357313"/>
            <a:ext cx="3771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Прямоугольник 4"/>
          <p:cNvSpPr>
            <a:spLocks noChangeArrowheads="1"/>
          </p:cNvSpPr>
          <p:nvPr/>
        </p:nvSpPr>
        <p:spPr bwMode="auto">
          <a:xfrm>
            <a:off x="400050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36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:\Users\РиК\Desktop\Новая папка (2)\Новая папка\50758484_1257364636_Znamenskoe_21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85750"/>
            <a:ext cx="2517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C:\Users\РиК\Desktop\Новая папка (2)\Новая папка\50758498_1257364158_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3500438"/>
            <a:ext cx="21939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C:\Users\РиК\Desktop\Новая папка (2)\Новая папка\50758488_1257364535_image002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75" y="214313"/>
            <a:ext cx="24288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C:\Users\РиК\Desktop\Новая папка (2)\Новая папка\50758486_1257364482_44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3643313"/>
            <a:ext cx="227171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C:\Users\РиК\Desktop\Новая папка (2)\Новая папка\50758480_1257364026_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2714625" y="1785938"/>
            <a:ext cx="3994150" cy="2297112"/>
          </a:xfrm>
          <a:noFill/>
        </p:spPr>
      </p:pic>
      <p:sp>
        <p:nvSpPr>
          <p:cNvPr id="37895" name="Прямоугольник 6"/>
          <p:cNvSpPr>
            <a:spLocks noChangeArrowheads="1"/>
          </p:cNvSpPr>
          <p:nvPr/>
        </p:nvSpPr>
        <p:spPr bwMode="auto">
          <a:xfrm>
            <a:off x="4214813" y="6215063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37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РиК\Desktop\фины\rbaydr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2000250"/>
            <a:ext cx="25908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C:\Users\РиК\Desktop\Новая папка (2)\Новая папка\50758462_1257363204_Hlebnicu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0" y="4071938"/>
            <a:ext cx="3541713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Users\РиК\Desktop\Новая папка (2)\Новая папка\50758510_1257364701_image001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14313"/>
            <a:ext cx="2327275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Прямоугольник 4"/>
          <p:cNvSpPr>
            <a:spLocks noChangeArrowheads="1"/>
          </p:cNvSpPr>
          <p:nvPr/>
        </p:nvSpPr>
        <p:spPr bwMode="auto">
          <a:xfrm>
            <a:off x="4214813" y="6215063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38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РиК\Desktop\Новая папка (2)\pech_ug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3286125"/>
            <a:ext cx="49958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http://bibliotekar.ru/rusZod/51.files/image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42875"/>
            <a:ext cx="44227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357187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rch3.ru/wp-content/gallery/dictionary_i/izba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1431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http://zvenist-muz.narod.ru/images/sever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3159125"/>
            <a:ext cx="45720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3786188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56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Убранство русской избы</a:t>
            </a:r>
            <a:endParaRPr lang="ru-RU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3" name="Picture 4" descr="C:\Users\РиК\Desktop\Новая папка (2)\02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285875"/>
            <a:ext cx="44323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8572500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go.ru/wp-content/uploads/2011/02/0029-255x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57188"/>
            <a:ext cx="33543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 descr="http://mtdata.ru/u14/photoC514/20471312978-0/big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2571750"/>
            <a:ext cx="57150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3"/>
          <p:cNvSpPr>
            <a:spLocks noChangeArrowheads="1"/>
          </p:cNvSpPr>
          <p:nvPr/>
        </p:nvSpPr>
        <p:spPr bwMode="auto">
          <a:xfrm>
            <a:off x="214313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</a:t>
            </a: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zvenist-muz.narod.ru/images/sever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8538" y="785813"/>
            <a:ext cx="730250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8358188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42</a:t>
            </a:r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pepsimist.ru/wp-content/uploads/2011/03/chuguno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1357313"/>
            <a:ext cx="60483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43 </a:t>
            </a:r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РиК\Desktop\Новая папка (2)\sdelvross-beleckie19-4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571625"/>
            <a:ext cx="6691312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Мужская половина избы</a:t>
            </a:r>
            <a:endParaRPr lang="ru-RU" sz="4000" dirty="0"/>
          </a:p>
        </p:txBody>
      </p:sp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8358188" y="6215063"/>
            <a:ext cx="62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44 </a:t>
            </a: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РиК\Desktop\фины\47292687_rusarhitek1878_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357313"/>
            <a:ext cx="6286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2875" y="214313"/>
            <a:ext cx="9172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Calibri" pitchFamily="34" charset="0"/>
                <a:cs typeface="Arial" pitchFamily="34" charset="0"/>
              </a:rPr>
              <a:t>Народный праздничный костюм.(сундук</a:t>
            </a:r>
            <a:r>
              <a:rPr lang="ru-RU" sz="4000" dirty="0">
                <a:solidFill>
                  <a:schemeClr val="tx2"/>
                </a:solidFill>
                <a:latin typeface="+mj-lt"/>
                <a:ea typeface="Calibri" pitchFamily="34" charset="0"/>
                <a:cs typeface="Arial" pitchFamily="34" charset="0"/>
              </a:rPr>
              <a:t>)</a:t>
            </a:r>
            <a:endParaRPr lang="ru-RU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084" name="Прямоугольник 3"/>
          <p:cNvSpPr>
            <a:spLocks noChangeArrowheads="1"/>
          </p:cNvSpPr>
          <p:nvPr/>
        </p:nvSpPr>
        <p:spPr bwMode="auto">
          <a:xfrm>
            <a:off x="8358188" y="6286500"/>
            <a:ext cx="62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45 </a:t>
            </a:r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domfront.ru/wp-content/uploads/2010/10/izbast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43164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 descr="http://arx.novosibdom.ru/story/MEBEL_History/rus_antique/sunduk_00000000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071813"/>
            <a:ext cx="4286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3786188" y="6143625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46 </a:t>
            </a:r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lh5.googleusercontent.com/-8kiXDLuJdns/Tmo9GR5BgpI/AAAAAAAAoqY/NsV-Cw-0RLg/P8126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785813"/>
            <a:ext cx="74723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8501063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47</a:t>
            </a:r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Женский праздничный костюм</a:t>
            </a:r>
            <a:endParaRPr lang="ru-RU" sz="4000" dirty="0"/>
          </a:p>
        </p:txBody>
      </p:sp>
      <p:pic>
        <p:nvPicPr>
          <p:cNvPr id="49155" name="Picture 1" descr="C:\Users\РиК\Desktop\Новая папка (2)\52313228_1260569282_05410718kopirovani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2071688"/>
            <a:ext cx="39941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C:\Users\РиК\Desktop\Новая папка (2)\6470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1643063"/>
            <a:ext cx="2606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" descr="C:\Users\РиК\Desktop\Новая папка (2)\45696956_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3409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12" descr="C:\Users\РиК\Desktop\Новая папка (2)\45697103_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285750"/>
            <a:ext cx="45434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Прямоугольник 3"/>
          <p:cNvSpPr>
            <a:spLocks noChangeArrowheads="1"/>
          </p:cNvSpPr>
          <p:nvPr/>
        </p:nvSpPr>
        <p:spPr bwMode="auto">
          <a:xfrm>
            <a:off x="3786188" y="6286500"/>
            <a:ext cx="544512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49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51203" name="Picture 5" descr="C:\Users\РиК\Desktop\Новая папка (2)\s1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857250"/>
            <a:ext cx="3048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6" descr="C:\Users\РиК\Desktop\Новая папка (2)\s1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3" y="785813"/>
            <a:ext cx="30480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Прямоугольник 4"/>
          <p:cNvSpPr>
            <a:spLocks noChangeArrowheads="1"/>
          </p:cNvSpPr>
          <p:nvPr/>
        </p:nvSpPr>
        <p:spPr bwMode="auto">
          <a:xfrm>
            <a:off x="4071938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50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85938"/>
            <a:ext cx="8229600" cy="4310062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99CCFF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99CCFF"/>
              </a:solidFill>
            </a:endParaRPr>
          </a:p>
          <a:p>
            <a:pPr lvl="1" eaLnBrk="1" hangingPunct="1">
              <a:defRPr/>
            </a:pPr>
            <a:endParaRPr lang="ru-RU" i="1" dirty="0" smtClean="0">
              <a:solidFill>
                <a:srgbClr val="99CCFF"/>
              </a:solidFill>
            </a:endParaRPr>
          </a:p>
        </p:txBody>
      </p:sp>
      <p:pic>
        <p:nvPicPr>
          <p:cNvPr id="6148" name="Picture 4" descr="C:\Users\РиК\Desktop\фины\rbaydr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500" y="428625"/>
            <a:ext cx="58547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8643938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ru-RU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6750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99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solidFill>
                <a:srgbClr val="99CCFF"/>
              </a:solidFill>
            </a:endParaRPr>
          </a:p>
        </p:txBody>
      </p:sp>
      <p:pic>
        <p:nvPicPr>
          <p:cNvPr id="52227" name="Picture 4" descr="C:\Users\РиК\Desktop\Новая папка (2)\45697573_40f95781ba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428625"/>
            <a:ext cx="6583363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Прямоугольник 3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51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Головной убор</a:t>
            </a:r>
          </a:p>
        </p:txBody>
      </p:sp>
      <p:pic>
        <p:nvPicPr>
          <p:cNvPr id="53251" name="Picture 4" descr="C:\Users\РиК\Desktop\Новая папка (2)\0_2ce36_6d19c2dc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785938"/>
            <a:ext cx="3532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C:\Users\РиК\Desktop\Новая папка (2)\b8bebb7a37a8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35743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Прямоугольник 4"/>
          <p:cNvSpPr>
            <a:spLocks noChangeArrowheads="1"/>
          </p:cNvSpPr>
          <p:nvPr/>
        </p:nvSpPr>
        <p:spPr bwMode="auto">
          <a:xfrm>
            <a:off x="8429625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9" descr="C:\Users\РиК\Desktop\Новая папка (2)\45697074_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86325" y="428625"/>
            <a:ext cx="3875088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10" descr="C:\Users\РиК\Desktop\Новая папка (2)\45697177_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28625"/>
            <a:ext cx="413385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C:\Users\РиК\Desktop\Новая папка (2)\kostym-0134_20080422_13206557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0438" y="3500438"/>
            <a:ext cx="215741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Прямоугольник 4"/>
          <p:cNvSpPr>
            <a:spLocks noChangeArrowheads="1"/>
          </p:cNvSpPr>
          <p:nvPr/>
        </p:nvSpPr>
        <p:spPr bwMode="auto">
          <a:xfrm>
            <a:off x="8358188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53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 descr="C:\Users\РиК\Desktop\Новая папка (2)\45697436_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0" y="357188"/>
            <a:ext cx="3079750" cy="4114800"/>
          </a:xfrm>
          <a:noFill/>
        </p:spPr>
      </p:pic>
      <p:pic>
        <p:nvPicPr>
          <p:cNvPr id="55299" name="Picture 7" descr="C:\Users\РиК\Desktop\Новая папка (2)\45697506_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714750" y="2571750"/>
            <a:ext cx="2835275" cy="4114800"/>
          </a:xfrm>
          <a:noFill/>
        </p:spPr>
      </p:pic>
      <p:pic>
        <p:nvPicPr>
          <p:cNvPr id="55300" name="Picture 8" descr="C:\Users\РиК\Desktop\Новая папка (2)\45697148_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642938"/>
            <a:ext cx="3094037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Прямоугольник 4"/>
          <p:cNvSpPr>
            <a:spLocks noChangeArrowheads="1"/>
          </p:cNvSpPr>
          <p:nvPr/>
        </p:nvSpPr>
        <p:spPr bwMode="auto">
          <a:xfrm>
            <a:off x="8286750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54</a:t>
            </a:r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C:\Users\РиК\Desktop\Новая папка (2)\45697003_003 -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57188"/>
            <a:ext cx="289083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6" descr="C:\Users\РиК\Desktop\Новая папка (2)\45697047_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285750"/>
            <a:ext cx="3717925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7" descr="C:\Users\РиК\Desktop\Новая папка (2)\D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3429000"/>
            <a:ext cx="3314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Прямоугольник 4"/>
          <p:cNvSpPr>
            <a:spLocks noChangeArrowheads="1"/>
          </p:cNvSpPr>
          <p:nvPr/>
        </p:nvSpPr>
        <p:spPr bwMode="auto">
          <a:xfrm>
            <a:off x="8001000" y="6143625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55 </a:t>
            </a:r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РиК\Desktop\Новая папка (2)\52441850_1260821676_34888746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714375"/>
            <a:ext cx="66960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Прямоугольник 2"/>
          <p:cNvSpPr>
            <a:spLocks noChangeArrowheads="1"/>
          </p:cNvSpPr>
          <p:nvPr/>
        </p:nvSpPr>
        <p:spPr bwMode="auto">
          <a:xfrm>
            <a:off x="8358188" y="6286500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56 </a:t>
            </a:r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5001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  Мужской костюм</a:t>
            </a:r>
          </a:p>
        </p:txBody>
      </p:sp>
      <p:pic>
        <p:nvPicPr>
          <p:cNvPr id="58371" name="Picture 9" descr="C:\Users\РиК\Desktop\Новая папка (2)\s1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500188"/>
            <a:ext cx="3200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6" descr="http://www.history-ryazan.ru/system/files/node_files/admin/374/no20_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285875"/>
            <a:ext cx="25717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Прямоугольник 4"/>
          <p:cNvSpPr>
            <a:spLocks noChangeArrowheads="1"/>
          </p:cNvSpPr>
          <p:nvPr/>
        </p:nvSpPr>
        <p:spPr bwMode="auto">
          <a:xfrm>
            <a:off x="4000500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57</a:t>
            </a:r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РиК\Desktop\DSC035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428875"/>
            <a:ext cx="320992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C:\Users\РиК\Desktop\DSC035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85750"/>
            <a:ext cx="24685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071688"/>
            <a:ext cx="3805238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Прямоугольник 4"/>
          <p:cNvSpPr>
            <a:spLocks noChangeArrowheads="1"/>
          </p:cNvSpPr>
          <p:nvPr/>
        </p:nvSpPr>
        <p:spPr bwMode="auto">
          <a:xfrm>
            <a:off x="4071938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58</a:t>
            </a:r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9" descr="C:\Users\РиК\Desktop\андрей\Новая папка\50982727_Lap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714375"/>
            <a:ext cx="2786062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 descr="http://dslov.narod.ru/img/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3071813"/>
            <a:ext cx="4748213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http://img1.liveinternet.ru/images/attach/c/1/50/982/50982275_1213887349lapti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8" y="214313"/>
            <a:ext cx="3714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Прямоугольник 4"/>
          <p:cNvSpPr>
            <a:spLocks noChangeArrowheads="1"/>
          </p:cNvSpPr>
          <p:nvPr/>
        </p:nvSpPr>
        <p:spPr bwMode="auto">
          <a:xfrm>
            <a:off x="31432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59 </a:t>
            </a:r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C:\Users\РиК\Desktop\Новая папка (2)\vestnik6_06_02_jpg_800x600_q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85750"/>
            <a:ext cx="371475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7" descr="http://ulmuzeum.narod.ru/kostum/golov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0" y="2428875"/>
            <a:ext cx="41814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3714750" y="6143625"/>
            <a:ext cx="544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 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7171" name="Picture 2" descr="C:\Users\РиК\Desktop\фины\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0" y="876300"/>
            <a:ext cx="6667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8643938" y="6215063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397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</a:p>
        </p:txBody>
      </p:sp>
      <p:pic>
        <p:nvPicPr>
          <p:cNvPr id="62467" name="Picture 4" descr="C:\Users\РиК\Desktop\Новая папка (2)\vestnik6_06_07_jpg_800x600_q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71563"/>
            <a:ext cx="69437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Прямоугольник 3"/>
          <p:cNvSpPr>
            <a:spLocks noChangeArrowheads="1"/>
          </p:cNvSpPr>
          <p:nvPr/>
        </p:nvSpPr>
        <p:spPr bwMode="auto">
          <a:xfrm>
            <a:off x="8358188" y="6286500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61 </a:t>
            </a:r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РиК\Desktop\фины\finnougoria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928688"/>
            <a:ext cx="3687763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62 </a:t>
            </a:r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РиК\Desktop\Новая папка (2)\fin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3143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 descr="C:\Users\РиК\Desktop\Новая папка (2)\12324749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857250"/>
            <a:ext cx="36861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Прямоугольник 3"/>
          <p:cNvSpPr>
            <a:spLocks noChangeArrowheads="1"/>
          </p:cNvSpPr>
          <p:nvPr/>
        </p:nvSpPr>
        <p:spPr bwMode="auto">
          <a:xfrm>
            <a:off x="8001000" y="6143625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63 </a:t>
            </a:r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РиК\Desktop\Новая папка (2)\b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357313"/>
            <a:ext cx="782955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8072438" y="6143625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64</a:t>
            </a:r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РиК\Desktop\фины\0_4927c_1dd8350c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357563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4" descr="C:\Users\РиК\Desktop\фины\0_4927f_8cf078cb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28625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Прямоугольник 3"/>
          <p:cNvSpPr>
            <a:spLocks noChangeArrowheads="1"/>
          </p:cNvSpPr>
          <p:nvPr/>
        </p:nvSpPr>
        <p:spPr bwMode="auto">
          <a:xfrm>
            <a:off x="4143375" y="6072188"/>
            <a:ext cx="4635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65</a:t>
            </a:r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C:\Users\РиК\Desktop\фины\arol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500063"/>
            <a:ext cx="72009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2" descr="C:\Users\РиК\Desktop\фины\0_385c0_31817428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3214688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Прямоугольник 3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66 </a:t>
            </a:r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РиК\Desktop\фины\0_4a58c_8184ed43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67 </a:t>
            </a:r>
            <a:endParaRPr lang="ru-R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РиК\Desktop\фины\0_4a58d_9978d00d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Прямоугольник 2"/>
          <p:cNvSpPr>
            <a:spLocks noChangeArrowheads="1"/>
          </p:cNvSpPr>
          <p:nvPr/>
        </p:nvSpPr>
        <p:spPr bwMode="auto">
          <a:xfrm>
            <a:off x="8358188" y="6286500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68</a:t>
            </a:r>
            <a:endParaRPr lang="ru-RU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РиК\Desktop\фины\50777924_1257420532_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88" y="1214438"/>
            <a:ext cx="351155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4" descr="C:\Users\РиК\Desktop\фины\0_4a599_257d2424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285750"/>
            <a:ext cx="35052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" descr="C:\Users\РиК\Desktop\андрей\Новая папка\default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25" y="5500688"/>
            <a:ext cx="26400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Прямоугольник 4"/>
          <p:cNvSpPr>
            <a:spLocks noChangeArrowheads="1"/>
          </p:cNvSpPr>
          <p:nvPr/>
        </p:nvSpPr>
        <p:spPr bwMode="auto">
          <a:xfrm>
            <a:off x="4071938" y="6143625"/>
            <a:ext cx="62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69 </a:t>
            </a:r>
            <a:endParaRPr lang="ru-RU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РиК\Desktop\фины\Table_10-400x3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214313"/>
            <a:ext cx="3810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C:\Users\РиК\Desktop\фины\Table_11-400x3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3571875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C:\Users\РиК\Desktop\фины\Table_9-400x3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142875"/>
            <a:ext cx="3810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C:\Users\РиК\Desktop\фины\Table_12-400x2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3786188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Прямоугольник 5"/>
          <p:cNvSpPr>
            <a:spLocks noChangeArrowheads="1"/>
          </p:cNvSpPr>
          <p:nvPr/>
        </p:nvSpPr>
        <p:spPr bwMode="auto">
          <a:xfrm>
            <a:off x="4429125" y="6215063"/>
            <a:ext cx="46355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70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52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i="1" dirty="0" smtClean="0">
              <a:solidFill>
                <a:schemeClr val="folHlink"/>
              </a:solidFill>
              <a:latin typeface="Centaur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99CCFF"/>
              </a:solidFill>
            </a:endParaRPr>
          </a:p>
        </p:txBody>
      </p:sp>
      <p:pic>
        <p:nvPicPr>
          <p:cNvPr id="8196" name="Picture 4" descr="C:\Users\РиК\Desktop\фины\rbaydr80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403225"/>
            <a:ext cx="4429125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8715375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РиК\Desktop\фины\Rushnik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428625"/>
            <a:ext cx="51371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C:\Users\РиК\Desktop\фины\Rushnik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4214813"/>
            <a:ext cx="8140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Прямоугольник 3"/>
          <p:cNvSpPr>
            <a:spLocks noChangeArrowheads="1"/>
          </p:cNvSpPr>
          <p:nvPr/>
        </p:nvSpPr>
        <p:spPr bwMode="auto">
          <a:xfrm>
            <a:off x="214313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71</a:t>
            </a:r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РиК\Desktop\Новая папка (2)\19684457_1204768927_vanha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3429000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C:\Users\РиК\Desktop\Новая папка (2)\19684459_1204768947_vanha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63" y="3429000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C:\Users\РиК\Desktop\Новая папка (2)\19684461_1204769043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63" y="571500"/>
            <a:ext cx="18192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C:\Users\РиК\Desktop\Новая папка (2)\19684463_1204769133_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88" y="642938"/>
            <a:ext cx="280193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C:\Users\РиК\Desktop\фины\fin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0" y="3429000"/>
            <a:ext cx="2990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 descr="C:\Users\РиК\Desktop\фины\fin1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75" y="5429250"/>
            <a:ext cx="2990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Прямоугольник 7"/>
          <p:cNvSpPr>
            <a:spLocks noChangeArrowheads="1"/>
          </p:cNvSpPr>
          <p:nvPr/>
        </p:nvSpPr>
        <p:spPr bwMode="auto">
          <a:xfrm>
            <a:off x="8358188" y="6215063"/>
            <a:ext cx="544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72 </a:t>
            </a:r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РиК\Desktop\андрей\Новая папка\57384913_IMG_80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85750"/>
            <a:ext cx="43434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Прямоугольник 2"/>
          <p:cNvSpPr>
            <a:spLocks noChangeArrowheads="1"/>
          </p:cNvSpPr>
          <p:nvPr/>
        </p:nvSpPr>
        <p:spPr bwMode="auto">
          <a:xfrm>
            <a:off x="8286750" y="628650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73 </a:t>
            </a:r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РиК\Desktop\андрей\Новая папка\44-0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714375"/>
            <a:ext cx="16716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C:\Users\РиК\Desktop\андрей\Новая папка\45-0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428625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 descr="C:\Users\РиК\Desktop\андрей\Новая папка\46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929063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5" descr="C:\Users\РиК\Desktop\андрей\Новая папка\n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1071563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C:\Users\РиК\Desktop\андрей\Новая папка\images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00875" y="3643313"/>
            <a:ext cx="17240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Прямоугольник 6"/>
          <p:cNvSpPr>
            <a:spLocks noChangeArrowheads="1"/>
          </p:cNvSpPr>
          <p:nvPr/>
        </p:nvSpPr>
        <p:spPr bwMode="auto">
          <a:xfrm>
            <a:off x="4143375" y="6000750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74 </a:t>
            </a:r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РиК\Desktop\фины\0_4a5f1_2765fc78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Прямоугольник 2"/>
          <p:cNvSpPr>
            <a:spLocks noChangeArrowheads="1"/>
          </p:cNvSpPr>
          <p:nvPr/>
        </p:nvSpPr>
        <p:spPr bwMode="auto">
          <a:xfrm>
            <a:off x="8429625" y="6143625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75</a:t>
            </a:r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РиК\Desktop\фины\0_4a604_42f62e27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8286750" y="6215063"/>
            <a:ext cx="623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  <a:r>
              <a:rPr lang="en-US"/>
              <a:t>76 </a:t>
            </a:r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РиК\Desktop\Новая папка (2)\19682698_1204758866_veps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643063"/>
            <a:ext cx="77343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Прямоугольник 2"/>
          <p:cNvSpPr>
            <a:spLocks noChangeArrowheads="1"/>
          </p:cNvSpPr>
          <p:nvPr/>
        </p:nvSpPr>
        <p:spPr bwMode="auto">
          <a:xfrm>
            <a:off x="8215313" y="6215063"/>
            <a:ext cx="623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77 </a:t>
            </a:r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РиК\Desktop\фины\092c1c9cdd40dfe7c402b861b2686963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000125"/>
            <a:ext cx="24003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 descr="C:\Users\РиК\Desktop\фины\092c0f13ecc1c84c6b9289fffd3642fd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1000125"/>
            <a:ext cx="1954213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Прямоугольник 3"/>
          <p:cNvSpPr>
            <a:spLocks noChangeArrowheads="1"/>
          </p:cNvSpPr>
          <p:nvPr/>
        </p:nvSpPr>
        <p:spPr bwMode="auto">
          <a:xfrm>
            <a:off x="8358188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78</a:t>
            </a:r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РиК\Desktop\фины\lspyt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38" y="1285875"/>
            <a:ext cx="2535237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C:\Users\РиК\Desktop\фины\092cf85e4153ad1a9d01061989bda07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14313"/>
            <a:ext cx="22129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C:\Users\РиК\Desktop\DSC035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2500313"/>
            <a:ext cx="29622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C:\Users\РиК\Desktop\фины\finn-18-2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" y="4500563"/>
            <a:ext cx="13811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Прямоугольник 5"/>
          <p:cNvSpPr>
            <a:spLocks noChangeArrowheads="1"/>
          </p:cNvSpPr>
          <p:nvPr/>
        </p:nvSpPr>
        <p:spPr bwMode="auto">
          <a:xfrm>
            <a:off x="4071938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79</a:t>
            </a:r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РиК\Desktop\DSC035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1428750"/>
            <a:ext cx="370363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 descr="C:\Users\РиК\Desktop\Новая папка (2)\narod seto v Rossii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500063"/>
            <a:ext cx="349726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Прямоугольник 3"/>
          <p:cNvSpPr>
            <a:spLocks noChangeArrowheads="1"/>
          </p:cNvSpPr>
          <p:nvPr/>
        </p:nvSpPr>
        <p:spPr bwMode="auto">
          <a:xfrm>
            <a:off x="4071938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:\Users\РиК\Desktop\фины\47292658_fc472219526f88b0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785813"/>
            <a:ext cx="60960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8572500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РиК\Desktop\фины\Bitva za Samp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0" y="2714625"/>
            <a:ext cx="4419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C:\Users\РиК\Desktop\Новая папка (2)\9126981_p1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57188"/>
            <a:ext cx="3667125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Прямоугольник 3"/>
          <p:cNvSpPr>
            <a:spLocks noChangeArrowheads="1"/>
          </p:cNvSpPr>
          <p:nvPr/>
        </p:nvSpPr>
        <p:spPr bwMode="auto">
          <a:xfrm>
            <a:off x="3714750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81</a:t>
            </a:r>
            <a:endParaRPr lang="ru-R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РиК\Desktop\Новая папка (2)\168904_32.t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571625"/>
            <a:ext cx="53657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Прямоугольник 2"/>
          <p:cNvSpPr>
            <a:spLocks noChangeArrowheads="1"/>
          </p:cNvSpPr>
          <p:nvPr/>
        </p:nvSpPr>
        <p:spPr bwMode="auto">
          <a:xfrm>
            <a:off x="8358188" y="6215063"/>
            <a:ext cx="46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82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990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</p:txBody>
      </p:sp>
      <p:pic>
        <p:nvPicPr>
          <p:cNvPr id="10243" name="Picture 5" descr="C:\Users\РиК\Desktop\фины\KozWindow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8572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8572500" y="6286500"/>
            <a:ext cx="323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кстура 5">
    <a:dk1>
      <a:srgbClr val="003366"/>
    </a:dk1>
    <a:lt1>
      <a:srgbClr val="FFFFFF"/>
    </a:lt1>
    <a:dk2>
      <a:srgbClr val="2B5481"/>
    </a:dk2>
    <a:lt2>
      <a:srgbClr val="E5FFFF"/>
    </a:lt2>
    <a:accent1>
      <a:srgbClr val="009999"/>
    </a:accent1>
    <a:accent2>
      <a:srgbClr val="336699"/>
    </a:accent2>
    <a:accent3>
      <a:srgbClr val="ACB3C1"/>
    </a:accent3>
    <a:accent4>
      <a:srgbClr val="DADADA"/>
    </a:accent4>
    <a:accent5>
      <a:srgbClr val="AACACA"/>
    </a:accent5>
    <a:accent6>
      <a:srgbClr val="2D5C8A"/>
    </a:accent6>
    <a:hlink>
      <a:srgbClr val="00CCFF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165</Words>
  <Application>Microsoft Office PowerPoint</Application>
  <PresentationFormat>Экран (4:3)</PresentationFormat>
  <Paragraphs>110</Paragraphs>
  <Slides>81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7" baseType="lpstr">
      <vt:lpstr>Tahoma</vt:lpstr>
      <vt:lpstr>Arial</vt:lpstr>
      <vt:lpstr>Wingdings</vt:lpstr>
      <vt:lpstr>Calibri</vt:lpstr>
      <vt:lpstr>Centaur</vt:lpstr>
      <vt:lpstr>Текстура</vt:lpstr>
      <vt:lpstr> </vt:lpstr>
      <vt:lpstr>Слайд 2</vt:lpstr>
      <vt:lpstr> </vt:lpstr>
      <vt:lpstr> Убранство русской избы</vt:lpstr>
      <vt:lpstr> 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Полотенце   </vt:lpstr>
      <vt:lpstr>Слайд 16</vt:lpstr>
      <vt:lpstr>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Внутренний мир русской избы. Женская половина избы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Мужская половина избы</vt:lpstr>
      <vt:lpstr>Слайд 44</vt:lpstr>
      <vt:lpstr>Слайд 45</vt:lpstr>
      <vt:lpstr>Слайд 46</vt:lpstr>
      <vt:lpstr>Женский праздничный костюм</vt:lpstr>
      <vt:lpstr>Слайд 48</vt:lpstr>
      <vt:lpstr>Слайд 49</vt:lpstr>
      <vt:lpstr>Слайд 50</vt:lpstr>
      <vt:lpstr>Головной убор</vt:lpstr>
      <vt:lpstr>Слайд 52</vt:lpstr>
      <vt:lpstr>Слайд 53</vt:lpstr>
      <vt:lpstr>Слайд 54</vt:lpstr>
      <vt:lpstr>Слайд 55</vt:lpstr>
      <vt:lpstr>  Мужской костюм</vt:lpstr>
      <vt:lpstr>Слайд 57</vt:lpstr>
      <vt:lpstr>Слайд 58</vt:lpstr>
      <vt:lpstr>Слайд 59</vt:lpstr>
      <vt:lpstr> 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Секрет</dc:creator>
  <cp:lastModifiedBy>revaz</cp:lastModifiedBy>
  <cp:revision>102</cp:revision>
  <dcterms:created xsi:type="dcterms:W3CDTF">2009-11-19T06:45:52Z</dcterms:created>
  <dcterms:modified xsi:type="dcterms:W3CDTF">2012-06-13T20:57:06Z</dcterms:modified>
</cp:coreProperties>
</file>