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03" r:id="rId2"/>
    <p:sldId id="257" r:id="rId3"/>
    <p:sldId id="338" r:id="rId4"/>
    <p:sldId id="258" r:id="rId5"/>
    <p:sldId id="260" r:id="rId6"/>
    <p:sldId id="259" r:id="rId7"/>
    <p:sldId id="304" r:id="rId8"/>
    <p:sldId id="334" r:id="rId9"/>
    <p:sldId id="330" r:id="rId10"/>
    <p:sldId id="262" r:id="rId11"/>
    <p:sldId id="263" r:id="rId12"/>
    <p:sldId id="264" r:id="rId13"/>
    <p:sldId id="312" r:id="rId14"/>
    <p:sldId id="308" r:id="rId15"/>
    <p:sldId id="268" r:id="rId16"/>
    <p:sldId id="310" r:id="rId17"/>
    <p:sldId id="309" r:id="rId18"/>
    <p:sldId id="269" r:id="rId19"/>
    <p:sldId id="313" r:id="rId20"/>
    <p:sldId id="314" r:id="rId21"/>
    <p:sldId id="320" r:id="rId22"/>
    <p:sldId id="315" r:id="rId23"/>
    <p:sldId id="316" r:id="rId24"/>
    <p:sldId id="322" r:id="rId25"/>
    <p:sldId id="265" r:id="rId26"/>
    <p:sldId id="321" r:id="rId27"/>
    <p:sldId id="266" r:id="rId28"/>
    <p:sldId id="270" r:id="rId29"/>
    <p:sldId id="323" r:id="rId30"/>
    <p:sldId id="277" r:id="rId31"/>
    <p:sldId id="271" r:id="rId32"/>
    <p:sldId id="272" r:id="rId33"/>
    <p:sldId id="273" r:id="rId34"/>
    <p:sldId id="274" r:id="rId35"/>
    <p:sldId id="327" r:id="rId36"/>
    <p:sldId id="275" r:id="rId37"/>
    <p:sldId id="276" r:id="rId38"/>
    <p:sldId id="278" r:id="rId39"/>
    <p:sldId id="279" r:id="rId40"/>
    <p:sldId id="335" r:id="rId41"/>
    <p:sldId id="325" r:id="rId42"/>
    <p:sldId id="267" r:id="rId43"/>
    <p:sldId id="329" r:id="rId44"/>
    <p:sldId id="332" r:id="rId45"/>
    <p:sldId id="280" r:id="rId46"/>
    <p:sldId id="331" r:id="rId47"/>
    <p:sldId id="333" r:id="rId48"/>
    <p:sldId id="336" r:id="rId49"/>
    <p:sldId id="340" r:id="rId50"/>
    <p:sldId id="341" r:id="rId51"/>
    <p:sldId id="289" r:id="rId52"/>
    <p:sldId id="291" r:id="rId53"/>
    <p:sldId id="288" r:id="rId54"/>
    <p:sldId id="290" r:id="rId55"/>
    <p:sldId id="292" r:id="rId56"/>
    <p:sldId id="293" r:id="rId57"/>
    <p:sldId id="294" r:id="rId58"/>
    <p:sldId id="295" r:id="rId59"/>
    <p:sldId id="342" r:id="rId60"/>
    <p:sldId id="296" r:id="rId61"/>
    <p:sldId id="297" r:id="rId62"/>
    <p:sldId id="300" r:id="rId63"/>
    <p:sldId id="298" r:id="rId64"/>
    <p:sldId id="299" r:id="rId65"/>
    <p:sldId id="301" r:id="rId66"/>
    <p:sldId id="317" r:id="rId67"/>
    <p:sldId id="318" r:id="rId68"/>
    <p:sldId id="319" r:id="rId69"/>
    <p:sldId id="326" r:id="rId70"/>
    <p:sldId id="328" r:id="rId71"/>
    <p:sldId id="339" r:id="rId72"/>
    <p:sldId id="337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3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AADA8-C1E8-4847-B4CD-9DDD08D90E7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6175F-1E99-4035-A6A7-F3CB0E3EF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94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D1EEB-DBD5-4D3C-9942-8E2AF98F9EC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029A-0209-49A4-AFDB-48BBCDBFE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73;&#1077;&#1082;\Desktop\&#1050;&#1091;&#1088;&#1084;&#1072;&#1085;&#1075;&#1072;&#1079;&#1099;-&#1057;&#1072;&#1088;&#1099;&#1072;&#1088;&#1082;&#1072;.mp3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73;&#1077;&#1082;\Desktop\&#1071;+&#1090;&#1099;+&#1086;&#1085;+&#1086;&#1085;&#1072;-.mp3" TargetMode="Externa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65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16 желто</a:t>
            </a:r>
            <a:r>
              <a:rPr lang="kk-KZ" sz="4400" b="1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қсан Қазақстан Республикасының  Тәуелсіздігіне – 20 жыл.</a:t>
            </a:r>
          </a:p>
          <a:p>
            <a:pPr algn="ctr">
              <a:buNone/>
            </a:pPr>
            <a:r>
              <a:rPr lang="kk-KZ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 декабря - 20 лет Независимости Республики Казахстан.</a:t>
            </a:r>
            <a:r>
              <a:rPr lang="kk-KZ" sz="4400" b="1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Карт о Казахстане\0_4c5a0_4748204c_orig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71513"/>
            <a:ext cx="85725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8394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\Desktop\казахстан\0_2ec7c_d1446404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1186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алина\Desktop\Карт о Казахстане\_0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1"/>
            <a:ext cx="4737560" cy="6484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5067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Карт о Казахстане\8b323a6f7c302513849ff7c967602e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9613" y="-280988"/>
            <a:ext cx="10563226" cy="74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701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алина\Desktop\Карт о Казахстане\0_1a568_c0c61531_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1" y="274725"/>
            <a:ext cx="9144340" cy="61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2743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2952328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ір шаңырақтың астында</a:t>
            </a:r>
            <a:r>
              <a:rPr lang="ru-RU" sz="7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7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единым </a:t>
            </a:r>
            <a:r>
              <a:rPr lang="ru-RU" sz="7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шаныраком</a:t>
            </a:r>
            <a:r>
              <a:rPr lang="ru-RU" sz="7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Карт о Казахстане\0_2d8a9_20d1f14f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8" y="260648"/>
            <a:ext cx="9109862" cy="60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7795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лина\Desktop\Карт о Казахстане\15df267c55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38" y="501988"/>
            <a:ext cx="8745159" cy="58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8247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алина\Desktop\Карт о Казахстане\0_2ec84_7b79192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78683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542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алина\Desktop\Карт о Казахстане\_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5363" y="-4191000"/>
            <a:ext cx="11134726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456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алина\Desktop\Карт о Казахстане\521_621_4cdbab9e84c17348100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018" y="188639"/>
            <a:ext cx="8089430" cy="64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9272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алина\Desktop\Карт о Казахстане\7202a9b681f88215700a3bf4c5a0b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62250" y="-1447800"/>
            <a:ext cx="146685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7125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Галина\Desktop\Карт о Казахстане\38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7203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kzka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6623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алина\Desktop\Карт о Казахстане\96495d721d85185743842ca41a869c2d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673"/>
            <a:ext cx="8548472" cy="58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4827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урмангазы-Сарыар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286776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bc89838568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157"/>
            <a:ext cx="9152194" cy="68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312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алина\Desktop\Карт о Казахстане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68" y="116632"/>
            <a:ext cx="8851043" cy="660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505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Галина\Desktop\Карт о Казахстане\23146_1280_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9973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Карт о Казахстане\0_2ec77_bb313de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8" y="298316"/>
            <a:ext cx="8898549" cy="59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606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Карт о Казахстане\post-3-122819649078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78678" y="-3627784"/>
            <a:ext cx="19507200" cy="146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983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\Desktop\Карт о Казахстане\0_3378a_45e317a0_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4" y="23712"/>
            <a:ext cx="9108236" cy="68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2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127517805145jh5G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5875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295334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65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538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алина\Desktop\5089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4" y="0"/>
            <a:ext cx="9088656" cy="68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889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Я+ты+он+она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11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" y="266700"/>
            <a:ext cx="8890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712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Карт о Казахстане\0_4f932_756413aa_X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810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1167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\Desktop\Карт о Казахстане\0_17d37_3131b4c_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4222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алина\Desktop\Карт о Казахстане\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" y="254000"/>
            <a:ext cx="889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3508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алина\Desktop\Карт о Казахстане\011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0" y="247650"/>
            <a:ext cx="9525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673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\Desktop\казахстан\0004-004-Kazakhs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0565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дружба народо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04329"/>
            <a:ext cx="9342986" cy="76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5721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2786e0076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3728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алина\Desktop\5665fc2bf6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119" y="0"/>
            <a:ext cx="9202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156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xin_70aa78b086f74d4d9533affdb701a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967" y="116632"/>
            <a:ext cx="7056784" cy="66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107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8252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24</Words>
  <Application>Microsoft Office PowerPoint</Application>
  <PresentationFormat>Экран (4:3)</PresentationFormat>
  <Paragraphs>3</Paragraphs>
  <Slides>72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Слайд 1</vt:lpstr>
      <vt:lpstr>Бір шаңырақтың астында.  Под единым шаныраком.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қыркүйек Қазақстан Республикасы халықтарының Тілдері күні</dc:title>
  <dc:creator>Алибек</dc:creator>
  <cp:lastModifiedBy>Tata</cp:lastModifiedBy>
  <cp:revision>76</cp:revision>
  <dcterms:created xsi:type="dcterms:W3CDTF">2010-09-16T11:17:07Z</dcterms:created>
  <dcterms:modified xsi:type="dcterms:W3CDTF">2012-06-15T20:01:50Z</dcterms:modified>
</cp:coreProperties>
</file>