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4" r:id="rId1"/>
    <p:sldMasterId id="2147483908" r:id="rId2"/>
  </p:sldMasterIdLst>
  <p:notesMasterIdLst>
    <p:notesMasterId r:id="rId25"/>
  </p:notesMasterIdLst>
  <p:sldIdLst>
    <p:sldId id="292" r:id="rId3"/>
    <p:sldId id="304" r:id="rId4"/>
    <p:sldId id="305" r:id="rId5"/>
    <p:sldId id="306" r:id="rId6"/>
    <p:sldId id="285" r:id="rId7"/>
    <p:sldId id="343" r:id="rId8"/>
    <p:sldId id="344" r:id="rId9"/>
    <p:sldId id="302" r:id="rId10"/>
    <p:sldId id="346" r:id="rId11"/>
    <p:sldId id="351" r:id="rId12"/>
    <p:sldId id="339" r:id="rId13"/>
    <p:sldId id="331" r:id="rId14"/>
    <p:sldId id="347" r:id="rId15"/>
    <p:sldId id="317" r:id="rId16"/>
    <p:sldId id="349" r:id="rId17"/>
    <p:sldId id="309" r:id="rId18"/>
    <p:sldId id="290" r:id="rId19"/>
    <p:sldId id="300" r:id="rId20"/>
    <p:sldId id="319" r:id="rId21"/>
    <p:sldId id="318" r:id="rId22"/>
    <p:sldId id="320" r:id="rId23"/>
    <p:sldId id="330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CD7FD"/>
    <a:srgbClr val="0000FF"/>
    <a:srgbClr val="FF3300"/>
    <a:srgbClr val="9A264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5" autoAdjust="0"/>
    <p:restoredTop sz="93729" autoAdjust="0"/>
  </p:normalViewPr>
  <p:slideViewPr>
    <p:cSldViewPr>
      <p:cViewPr>
        <p:scale>
          <a:sx n="100" d="100"/>
          <a:sy n="100" d="100"/>
        </p:scale>
        <p:origin x="156" y="11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B91CAE2-666A-4E57-BE2B-8C73554B43F0}" type="datetimeFigureOut">
              <a:rPr lang="ru-RU"/>
              <a:pPr>
                <a:defRPr/>
              </a:pPr>
              <a:t>13.06.2012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4A4EE54-B2DF-4D55-8777-35FA3C63E9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noFill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58901-B581-4E14-B492-8E85130470E9}" type="datetimeFigureOut">
              <a:rPr lang="ru-RU"/>
              <a:pPr>
                <a:defRPr/>
              </a:pPr>
              <a:t>13.06.2012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8C7D0-A89F-4175-89BB-4FA06C8718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DB29B-E34F-4D6E-B98F-7005CCBE9D78}" type="datetimeFigureOut">
              <a:rPr lang="ru-RU"/>
              <a:pPr>
                <a:defRPr/>
              </a:pPr>
              <a:t>13.06.2012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15B7E-8672-490B-8E92-D400F576CC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98472-4171-4358-AB96-817640030671}" type="datetimeFigureOut">
              <a:rPr lang="ru-RU"/>
              <a:pPr>
                <a:defRPr/>
              </a:pPr>
              <a:t>13.06.2012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C2675-4157-4606-A181-7DA6712C2E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58F75-50E2-433B-A3C0-BA760C82D904}" type="datetimeFigureOut">
              <a:rPr lang="ru-RU"/>
              <a:pPr>
                <a:defRPr/>
              </a:pPr>
              <a:t>13.06.2012</a:t>
            </a:fld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E1EEA-700B-4E3F-9042-E6105D0B8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797A3-5186-4A00-9431-FE231E4CEB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A1F9A-40F3-4A63-B07E-1223DE94DA9D}" type="datetimeFigureOut">
              <a:rPr lang="ru-RU"/>
              <a:pPr>
                <a:defRPr/>
              </a:pPr>
              <a:t>13.06.2012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AD10B-E15B-4A78-8EE1-F154F3E3A4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C1663-2B50-425F-ACC8-2C47A52FECC6}" type="datetimeFigureOut">
              <a:rPr lang="ru-RU"/>
              <a:pPr>
                <a:defRPr/>
              </a:pPr>
              <a:t>13.06.2012</a:t>
            </a:fld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CF890-F87F-4117-9B23-48E4824703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E3CA2-8C63-4228-9362-F4F16E177301}" type="datetimeFigureOut">
              <a:rPr lang="ru-RU"/>
              <a:pPr>
                <a:defRPr/>
              </a:pPr>
              <a:t>13.06.2012</a:t>
            </a:fld>
            <a:endParaRPr 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922C3-D63D-4466-B6B1-41F381AAFF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D121E-47DC-45E1-9EF9-2E3FACCCC6DB}" type="datetimeFigureOut">
              <a:rPr lang="ru-RU"/>
              <a:pPr>
                <a:defRPr/>
              </a:pPr>
              <a:t>13.06.2012</a:t>
            </a:fld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1EC75-692F-4396-900A-953055DB03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32A78-235E-4A98-9E8A-A72E797CA08C}" type="datetimeFigureOut">
              <a:rPr lang="ru-RU"/>
              <a:pPr>
                <a:defRPr/>
              </a:pPr>
              <a:t>13.06.2012</a:t>
            </a:fld>
            <a:endParaRPr lang="ru-RU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47B63-A004-4CE3-AE0B-7F74D723D0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9FDC7-6BAA-4988-8F2C-5670C2A4B00A}" type="datetimeFigureOut">
              <a:rPr lang="ru-RU"/>
              <a:pPr>
                <a:defRPr/>
              </a:pPr>
              <a:t>13.06.2012</a:t>
            </a:fld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45F0B-39B7-4379-826E-41628499BE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AB4C1-4E05-4DA0-976C-798C2FB478C5}" type="datetimeFigureOut">
              <a:rPr lang="ru-RU"/>
              <a:pPr>
                <a:defRPr/>
              </a:pPr>
              <a:t>13.06.2012</a:t>
            </a:fld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DDBD5-AA59-4630-8CF1-D81D7264BA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4421E-755C-4F11-A584-B1CF127C91FD}" type="datetimeFigureOut">
              <a:rPr lang="ru-RU"/>
              <a:pPr>
                <a:defRPr/>
              </a:pPr>
              <a:t>13.06.2012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B2D49-9D53-455C-80EA-2DBD88EC4F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9011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11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11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11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11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12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12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12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12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12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12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12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12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12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12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013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013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68F5D46A-A9CD-47EA-992E-0B0FB2AFAFAC}" type="datetimeFigureOut">
              <a:rPr lang="ru-RU"/>
              <a:pPr>
                <a:defRPr/>
              </a:pPr>
              <a:t>13.06.2012</a:t>
            </a:fld>
            <a:endParaRPr lang="ru-RU"/>
          </a:p>
        </p:txBody>
      </p:sp>
      <p:sp>
        <p:nvSpPr>
          <p:cNvPr id="9013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133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D501B71A-D17D-4683-AFC1-82EC03E6B9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013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84826BCE-AC35-4574-AAFA-4B9A2BA127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24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slide" Target="slide6.xml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http://images.vector-images.com/36/khokholsky_rayon_coa_n8155.gi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 descr="DSC0809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755650" y="5084763"/>
            <a:ext cx="7416800" cy="925512"/>
          </a:xfrm>
          <a:prstGeom prst="rect">
            <a:avLst/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rect">
              <a:fillToRect r="100000" b="100000"/>
            </a:path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/>
              <a:t>Цель проекта: </a:t>
            </a:r>
          </a:p>
          <a:p>
            <a:pPr algn="ctr"/>
            <a:r>
              <a:rPr lang="ru-RU"/>
              <a:t> изучить природу родного края, </a:t>
            </a:r>
          </a:p>
          <a:p>
            <a:pPr algn="ctr"/>
            <a:r>
              <a:rPr lang="ru-RU"/>
              <a:t>создать презентацию и  герб своей малой родины.</a:t>
            </a:r>
          </a:p>
        </p:txBody>
      </p:sp>
      <p:sp>
        <p:nvSpPr>
          <p:cNvPr id="5131" name="WordArt 11"/>
          <p:cNvSpPr>
            <a:spLocks noChangeArrowheads="1" noChangeShapeType="1" noTextEdit="1"/>
          </p:cNvSpPr>
          <p:nvPr/>
        </p:nvSpPr>
        <p:spPr bwMode="auto">
          <a:xfrm>
            <a:off x="1331913" y="836613"/>
            <a:ext cx="6119812" cy="316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ПРОЕКТ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"ТИХАЯ ТЫ МОЯ РОДИНА"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 animBg="1"/>
      <p:bldP spid="513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6" descr="voronezhskaya_obl_map"/>
          <p:cNvPicPr>
            <a:picLocks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03575" y="2276475"/>
            <a:ext cx="4837113" cy="4114800"/>
          </a:xfrm>
        </p:spPr>
      </p:pic>
      <p:pic>
        <p:nvPicPr>
          <p:cNvPr id="82947" name="Picture 7" descr="voronezh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1412875"/>
            <a:ext cx="2646363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8" name="WordArt 4"/>
          <p:cNvSpPr>
            <a:spLocks noChangeArrowheads="1" noChangeShapeType="1" noTextEdit="1"/>
          </p:cNvSpPr>
          <p:nvPr/>
        </p:nvSpPr>
        <p:spPr bwMode="auto">
          <a:xfrm>
            <a:off x="827088" y="476250"/>
            <a:ext cx="76327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Воронежская область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 descr="IMG_000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15888"/>
            <a:ext cx="5761037" cy="4608512"/>
          </a:xfrm>
          <a:prstGeom prst="rect">
            <a:avLst/>
          </a:prstGeom>
          <a:noFill/>
        </p:spPr>
      </p:pic>
      <p:sp>
        <p:nvSpPr>
          <p:cNvPr id="70661" name="WordArt 5"/>
          <p:cNvSpPr>
            <a:spLocks noChangeArrowheads="1" noChangeShapeType="1" noTextEdit="1"/>
          </p:cNvSpPr>
          <p:nvPr/>
        </p:nvSpPr>
        <p:spPr bwMode="auto">
          <a:xfrm>
            <a:off x="684213" y="765175"/>
            <a:ext cx="74168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Ложбины, овраги и балки…</a:t>
            </a:r>
          </a:p>
        </p:txBody>
      </p:sp>
      <p:pic>
        <p:nvPicPr>
          <p:cNvPr id="70663" name="Picture 7" descr="DSC003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6600" y="2420938"/>
            <a:ext cx="5688013" cy="4267200"/>
          </a:xfrm>
          <a:prstGeom prst="rect">
            <a:avLst/>
          </a:prstGeom>
          <a:noFill/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IMG_000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7950" y="1989138"/>
            <a:ext cx="5287963" cy="3441700"/>
          </a:xfrm>
        </p:spPr>
      </p:pic>
      <p:pic>
        <p:nvPicPr>
          <p:cNvPr id="62469" name="Picture 5" descr="IMG_00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4300" y="1412875"/>
            <a:ext cx="4841875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0" name="WordArt 6"/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74168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Полезные ископаемые</a:t>
            </a:r>
          </a:p>
        </p:txBody>
      </p:sp>
      <p:sp>
        <p:nvSpPr>
          <p:cNvPr id="62471" name="WordArt 7"/>
          <p:cNvSpPr>
            <a:spLocks noChangeArrowheads="1" noChangeShapeType="1" noTextEdit="1"/>
          </p:cNvSpPr>
          <p:nvPr/>
        </p:nvSpPr>
        <p:spPr bwMode="auto">
          <a:xfrm>
            <a:off x="250825" y="5589588"/>
            <a:ext cx="889317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осадочные породы морского происхождения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0" grpId="0" animBg="1"/>
      <p:bldP spid="6247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3" name="Picture 5" descr="DSC0057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550" y="584200"/>
            <a:ext cx="7550150" cy="5664200"/>
          </a:xfrm>
          <a:prstGeom prst="rect">
            <a:avLst/>
          </a:prstGeom>
          <a:noFill/>
        </p:spPr>
      </p:pic>
      <p:sp>
        <p:nvSpPr>
          <p:cNvPr id="45092" name="WordArt 36"/>
          <p:cNvSpPr>
            <a:spLocks noChangeArrowheads="1" noChangeShapeType="1" noTextEdit="1"/>
          </p:cNvSpPr>
          <p:nvPr/>
        </p:nvSpPr>
        <p:spPr bwMode="auto">
          <a:xfrm>
            <a:off x="250825" y="549275"/>
            <a:ext cx="865187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8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17819" dir="2700000" algn="ctr" rotWithShape="0">
                    <a:srgbClr val="990000"/>
                  </a:outerShdw>
                </a:effectLst>
                <a:latin typeface="Impact"/>
              </a:rPr>
              <a:t>Река Богучарка- визитная карточка  села.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45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45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" dur="1000"/>
                                        <p:tgtEl>
                                          <p:spTgt spid="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9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DSC0514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1412875"/>
            <a:ext cx="3667125" cy="2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DSC0514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2500" y="3068638"/>
            <a:ext cx="44577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92" name="WordArt 36"/>
          <p:cNvSpPr>
            <a:spLocks noChangeArrowheads="1" noChangeShapeType="1" noTextEdit="1"/>
          </p:cNvSpPr>
          <p:nvPr/>
        </p:nvSpPr>
        <p:spPr bwMode="auto">
          <a:xfrm>
            <a:off x="457200" y="277813"/>
            <a:ext cx="8229600" cy="919162"/>
          </a:xfrm>
          <a:prstGeom prst="rect">
            <a:avLst/>
          </a:prstGeom>
          <a:noFill/>
          <a:ln w="9525" cmpd="sng">
            <a:noFill/>
            <a:prstDash val="solid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smtClean="0">
                <a:ln w="1908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17819" dir="2700000" algn="ctr" rotWithShape="0">
                    <a:srgbClr val="990000"/>
                  </a:outerShdw>
                </a:effectLst>
                <a:latin typeface="Impact"/>
              </a:rPr>
              <a:t>Лебеди любят тихие заводи нашей реки</a:t>
            </a:r>
            <a:endParaRPr lang="ru-RU" sz="3600" kern="10">
              <a:ln w="19080">
                <a:solidFill>
                  <a:srgbClr val="99CCFF"/>
                </a:solidFill>
                <a:miter lim="800000"/>
                <a:headEnd/>
                <a:tailEnd/>
              </a:ln>
              <a:solidFill>
                <a:srgbClr val="0066CC"/>
              </a:solidFill>
              <a:effectLst>
                <a:outerShdw dist="17819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45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45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" dur="1000"/>
                                        <p:tgtEl>
                                          <p:spTgt spid="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9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endParaRPr lang="ru-RU" smtClean="0">
              <a:effectLst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effectLst/>
            </a:endParaRPr>
          </a:p>
        </p:txBody>
      </p:sp>
      <p:pic>
        <p:nvPicPr>
          <p:cNvPr id="80900" name="Picture 4" descr="DSC0508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273050"/>
            <a:ext cx="8280400" cy="6210300"/>
          </a:xfrm>
          <a:prstGeom prst="rect">
            <a:avLst/>
          </a:prstGeom>
          <a:noFill/>
        </p:spPr>
      </p:pic>
      <p:sp>
        <p:nvSpPr>
          <p:cNvPr id="80901" name="WordArt 5"/>
          <p:cNvSpPr>
            <a:spLocks noChangeArrowheads="1" noChangeShapeType="1" noTextEdit="1"/>
          </p:cNvSpPr>
          <p:nvPr/>
        </p:nvSpPr>
        <p:spPr bwMode="auto">
          <a:xfrm>
            <a:off x="1042988" y="549275"/>
            <a:ext cx="7056437" cy="1052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Половодье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SO01038_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00788" y="115888"/>
            <a:ext cx="27019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9" descr="Scan1048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3860800"/>
            <a:ext cx="3889375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92" name="WordArt 36"/>
          <p:cNvSpPr>
            <a:spLocks noChangeArrowheads="1" noChangeShapeType="1" noTextEdit="1"/>
          </p:cNvSpPr>
          <p:nvPr/>
        </p:nvSpPr>
        <p:spPr bwMode="auto">
          <a:xfrm>
            <a:off x="250825" y="260350"/>
            <a:ext cx="8172450" cy="498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8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17819" dir="2700000" algn="ctr" rotWithShape="0">
                    <a:srgbClr val="990000"/>
                  </a:outerShdw>
                </a:effectLst>
                <a:latin typeface="Impact"/>
              </a:rPr>
              <a:t>Занятие на любой вкус!</a:t>
            </a:r>
          </a:p>
        </p:txBody>
      </p:sp>
      <p:pic>
        <p:nvPicPr>
          <p:cNvPr id="19467" name="Picture 11" descr="DSC0935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908050"/>
            <a:ext cx="3444875" cy="2584450"/>
          </a:xfrm>
          <a:prstGeom prst="rect">
            <a:avLst/>
          </a:prstGeom>
          <a:noFill/>
        </p:spPr>
      </p:pic>
      <p:pic>
        <p:nvPicPr>
          <p:cNvPr id="19469" name="Picture 13" descr="DSC0047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19475" y="1916113"/>
            <a:ext cx="3881438" cy="2911475"/>
          </a:xfrm>
          <a:prstGeom prst="rect">
            <a:avLst/>
          </a:prstGeom>
          <a:noFill/>
        </p:spPr>
      </p:pic>
      <p:pic>
        <p:nvPicPr>
          <p:cNvPr id="19470" name="Picture 14" descr="DSC0040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08625" y="4149725"/>
            <a:ext cx="3382963" cy="2538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45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45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" dur="1000"/>
                                        <p:tgtEl>
                                          <p:spTgt spid="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9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92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WordArt 8"/>
          <p:cNvSpPr>
            <a:spLocks noChangeArrowheads="1" noChangeShapeType="1" noTextEdit="1"/>
          </p:cNvSpPr>
          <p:nvPr/>
        </p:nvSpPr>
        <p:spPr bwMode="auto">
          <a:xfrm>
            <a:off x="971550" y="0"/>
            <a:ext cx="7056438" cy="1052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Степная зона</a:t>
            </a: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2051050" y="1628775"/>
            <a:ext cx="70929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solidFill>
                  <a:srgbClr val="0000FF"/>
                </a:solidFill>
              </a:rPr>
              <a:t>Степь – это пространства с травянистой растительностью . </a:t>
            </a:r>
          </a:p>
          <a:p>
            <a:r>
              <a:rPr lang="ru-RU" b="1">
                <a:solidFill>
                  <a:srgbClr val="0000FF"/>
                </a:solidFill>
              </a:rPr>
              <a:t>Степные пространства представлены: ковылем, клевером, </a:t>
            </a:r>
          </a:p>
          <a:p>
            <a:r>
              <a:rPr lang="ru-RU" b="1">
                <a:solidFill>
                  <a:srgbClr val="0000FF"/>
                </a:solidFill>
              </a:rPr>
              <a:t>полынью, мятой, зверобоем, ежевикой.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1557338"/>
            <a:ext cx="82073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3" name="WordArt 9"/>
          <p:cNvSpPr>
            <a:spLocks noChangeArrowheads="1" noChangeShapeType="1" noTextEdit="1"/>
          </p:cNvSpPr>
          <p:nvPr/>
        </p:nvSpPr>
        <p:spPr bwMode="auto">
          <a:xfrm>
            <a:off x="827088" y="260350"/>
            <a:ext cx="7777162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ЖИВОТНЫЙ МИР 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КАНТЕМИРОВСКОГО РАЙОНА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Суслик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27313" y="1773238"/>
            <a:ext cx="3630612" cy="442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лис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7400" y="4076700"/>
            <a:ext cx="3097213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Изображение 40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0425" y="1484313"/>
            <a:ext cx="2941638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 descr="Изображение 10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1052513"/>
            <a:ext cx="2940050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4" name="WordArt 12"/>
          <p:cNvSpPr>
            <a:spLocks noChangeArrowheads="1" noChangeShapeType="1" noTextEdit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 cmpd="sng">
            <a:noFill/>
            <a:prstDash val="solid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smtClean="0">
                <a:ln w="19050" cmpd="sng">
                  <a:solidFill>
                    <a:srgbClr val="99CCFF"/>
                  </a:solidFill>
                  <a:prstDash val="solid"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ЖИВОТНЫЙ МИР </a:t>
            </a:r>
          </a:p>
          <a:p>
            <a:r>
              <a:rPr lang="ru-RU" sz="3600" kern="10" smtClean="0">
                <a:ln w="19050" cmpd="sng">
                  <a:solidFill>
                    <a:srgbClr val="99CCFF"/>
                  </a:solidFill>
                  <a:prstDash val="solid"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КАНТЕМИРОВСКОГО РАЙОНА</a:t>
            </a:r>
            <a:endParaRPr lang="ru-RU" sz="3600" kern="10">
              <a:ln w="19050" cmpd="sng">
                <a:solidFill>
                  <a:srgbClr val="99CCFF"/>
                </a:solidFill>
                <a:prstDash val="solid"/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18445" name="Picture 13" descr="DSC0979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950" y="3860800"/>
            <a:ext cx="3852863" cy="2889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WordArt 9"/>
          <p:cNvSpPr>
            <a:spLocks noChangeArrowheads="1" noChangeShapeType="1" noTextEdit="1"/>
          </p:cNvSpPr>
          <p:nvPr/>
        </p:nvSpPr>
        <p:spPr bwMode="auto">
          <a:xfrm>
            <a:off x="-2052638" y="1412875"/>
            <a:ext cx="10629901" cy="3455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«Жизнь   хороша    уже   тем,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       что    можно          путешествовать». 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                                                                                         Н.М.Пржевальский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Изображение 07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1638" y="0"/>
            <a:ext cx="4741862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Изображение 13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188913"/>
            <a:ext cx="4608512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кресло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3357563"/>
            <a:ext cx="4318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 descr="DSC0533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00563" y="3357563"/>
            <a:ext cx="4478337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6" name="WordArt 10"/>
          <p:cNvSpPr>
            <a:spLocks noChangeArrowheads="1" noChangeShapeType="1" noTextEdit="1"/>
          </p:cNvSpPr>
          <p:nvPr/>
        </p:nvSpPr>
        <p:spPr bwMode="auto">
          <a:xfrm>
            <a:off x="827088" y="260350"/>
            <a:ext cx="7777162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РАСТИТЕЛЬНЫЙ МИР 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КАНТЕМИРОВСКОГО РАЙОНА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5" descr="DSC0486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913" y="0"/>
            <a:ext cx="2563812" cy="341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DSC0002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115888"/>
            <a:ext cx="4211637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7" descr="DSC0181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3357563"/>
            <a:ext cx="4411662" cy="330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4" descr="DSC0045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288" y="3402013"/>
            <a:ext cx="4537075" cy="340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0" name="WordArt 12"/>
          <p:cNvSpPr>
            <a:spLocks noChangeArrowheads="1" noChangeShapeType="1" noTextEdit="1"/>
          </p:cNvSpPr>
          <p:nvPr/>
        </p:nvSpPr>
        <p:spPr bwMode="auto">
          <a:xfrm>
            <a:off x="539750" y="0"/>
            <a:ext cx="7848600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Времена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43011" name="Picture 4" descr="DSC00630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-71438"/>
            <a:ext cx="9144000" cy="6929438"/>
          </a:xfrm>
        </p:spPr>
      </p:pic>
      <p:sp>
        <p:nvSpPr>
          <p:cNvPr id="43013" name="WordArt 5"/>
          <p:cNvSpPr>
            <a:spLocks noChangeArrowheads="1" noChangeShapeType="1" noTextEdit="1"/>
          </p:cNvSpPr>
          <p:nvPr/>
        </p:nvSpPr>
        <p:spPr bwMode="auto">
          <a:xfrm>
            <a:off x="684213" y="1844675"/>
            <a:ext cx="7200900" cy="13144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Спасибо за внимание!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1125538"/>
            <a:ext cx="8964613" cy="5938837"/>
          </a:xfrm>
          <a:noFill/>
          <a:ln w="57150">
            <a:solidFill>
              <a:srgbClr val="000000"/>
            </a:solidFill>
          </a:ln>
        </p:spPr>
      </p:pic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052513"/>
            <a:ext cx="1331913" cy="1276350"/>
          </a:xfrm>
          <a:prstGeom prst="rect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</p:pic>
      <p:pic>
        <p:nvPicPr>
          <p:cNvPr id="52230" name="Picture 6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63713" y="2492375"/>
            <a:ext cx="649287" cy="649288"/>
          </a:xfrm>
          <a:prstGeom prst="rect">
            <a:avLst/>
          </a:prstGeom>
          <a:noFill/>
          <a:ln w="2556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5303" name="WordArt 7"/>
          <p:cNvSpPr>
            <a:spLocks noChangeArrowheads="1" noChangeShapeType="1" noTextEdit="1"/>
          </p:cNvSpPr>
          <p:nvPr/>
        </p:nvSpPr>
        <p:spPr bwMode="auto">
          <a:xfrm>
            <a:off x="457200" y="277813"/>
            <a:ext cx="8229600" cy="919162"/>
          </a:xfrm>
          <a:prstGeom prst="rect">
            <a:avLst/>
          </a:prstGeom>
          <a:noFill/>
          <a:ln w="9525" cmpd="sng">
            <a:noFill/>
            <a:prstDash val="solid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smtClean="0">
                <a:ln w="1908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17819" dir="2700000" algn="ctr" rotWithShape="0">
                    <a:srgbClr val="990000"/>
                  </a:outerShdw>
                </a:effectLst>
                <a:latin typeface="Impact"/>
              </a:rPr>
              <a:t>Географическое положение</a:t>
            </a:r>
            <a:endParaRPr lang="ru-RU" sz="3600" kern="10">
              <a:ln w="19080">
                <a:solidFill>
                  <a:srgbClr val="99CCFF"/>
                </a:solidFill>
                <a:miter lim="800000"/>
                <a:headEnd/>
                <a:tailEnd/>
              </a:ln>
              <a:solidFill>
                <a:srgbClr val="0066CC"/>
              </a:solidFill>
              <a:effectLst>
                <a:outerShdw dist="17819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1403350" y="3500438"/>
            <a:ext cx="1257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1125"/>
              </a:spcBef>
              <a:buSzPct val="100000"/>
            </a:pPr>
            <a:r>
              <a:rPr lang="ru-RU" b="1">
                <a:solidFill>
                  <a:srgbClr val="000000"/>
                </a:solidFill>
              </a:rPr>
              <a:t>Воронеж</a:t>
            </a:r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27863" y="1196975"/>
            <a:ext cx="2116137" cy="2160588"/>
          </a:xfrm>
          <a:prstGeom prst="rect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859338" y="4794250"/>
            <a:ext cx="4033837" cy="2249488"/>
          </a:xfrm>
          <a:prstGeom prst="rect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</p:pic>
      <p:sp>
        <p:nvSpPr>
          <p:cNvPr id="8205" name="Rectangle 13"/>
          <p:cNvSpPr>
            <a:spLocks noChangeArrowheads="1"/>
          </p:cNvSpPr>
          <p:nvPr/>
        </p:nvSpPr>
        <p:spPr bwMode="auto">
          <a:xfrm rot="-1357191">
            <a:off x="6156325" y="5229225"/>
            <a:ext cx="2470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SzPct val="100000"/>
            </a:pPr>
            <a:r>
              <a:rPr lang="ru-RU" b="1">
                <a:solidFill>
                  <a:srgbClr val="000000"/>
                </a:solidFill>
              </a:rPr>
              <a:t>Материк Евразия</a:t>
            </a:r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1908175" y="3213100"/>
            <a:ext cx="1065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1125"/>
              </a:spcBef>
              <a:buSzPct val="100000"/>
            </a:pPr>
            <a:r>
              <a:rPr lang="ru-RU" b="1">
                <a:solidFill>
                  <a:srgbClr val="000000"/>
                </a:solidFill>
              </a:rPr>
              <a:t>Москва</a:t>
            </a:r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 rot="-715344">
            <a:off x="2339975" y="3860800"/>
            <a:ext cx="4506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1125"/>
              </a:spcBef>
              <a:buSzPct val="100000"/>
            </a:pPr>
            <a:r>
              <a:rPr lang="ru-RU" sz="2000" b="1">
                <a:solidFill>
                  <a:srgbClr val="000000"/>
                </a:solidFill>
              </a:rPr>
              <a:t>Р        о        с         с         и         я</a:t>
            </a:r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 rot="-2490860">
            <a:off x="7524750" y="2133600"/>
            <a:ext cx="13065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SzPct val="100000"/>
            </a:pPr>
            <a:r>
              <a:rPr lang="ru-RU" b="1">
                <a:solidFill>
                  <a:srgbClr val="000000"/>
                </a:solidFill>
              </a:rPr>
              <a:t>ПЛАНЕТА</a:t>
            </a:r>
          </a:p>
          <a:p>
            <a:pPr>
              <a:buSzPct val="100000"/>
            </a:pPr>
            <a:r>
              <a:rPr lang="ru-RU" b="1">
                <a:solidFill>
                  <a:srgbClr val="000000"/>
                </a:solidFill>
              </a:rPr>
              <a:t> ЗЕМЛЯ</a:t>
            </a:r>
          </a:p>
        </p:txBody>
      </p:sp>
      <p:pic>
        <p:nvPicPr>
          <p:cNvPr id="8209" name="Picture 17" descr="Scan1018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116013" y="2852738"/>
            <a:ext cx="720725" cy="511175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8210" name="Picture 18" descr="DSC0208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11188" y="3357563"/>
            <a:ext cx="720725" cy="541337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755650" y="3860800"/>
            <a:ext cx="1908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00"/>
                </a:solidFill>
              </a:rPr>
              <a:t>Кантемировка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3" grpId="0" animBg="1"/>
      <p:bldP spid="8202" grpId="0"/>
      <p:bldP spid="8205" grpId="0"/>
      <p:bldP spid="8206" grpId="0"/>
      <p:bldP spid="8207" grpId="0"/>
      <p:bldP spid="8208" grpId="0"/>
      <p:bldP spid="82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body"/>
          </p:nvPr>
        </p:nvSpPr>
        <p:spPr>
          <a:xfrm>
            <a:off x="6227763" y="2997200"/>
            <a:ext cx="5472112" cy="3068638"/>
          </a:xfrm>
        </p:spPr>
        <p:txBody>
          <a:bodyPr lIns="90000" tIns="46800" rIns="90000" bIns="46800" anchor="t" anchorCtr="0"/>
          <a:lstStyle/>
          <a:p>
            <a:pPr marL="342900" indent="-338138" algn="l" defTabSz="449263" eaLnBrk="1" hangingPunct="1">
              <a:spcBef>
                <a:spcPts val="600"/>
              </a:spcBef>
              <a:buSzPct val="7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smtClean="0">
                <a:solidFill>
                  <a:schemeClr val="tx1"/>
                </a:solidFill>
                <a:latin typeface="Verdana" pitchFamily="34" charset="0"/>
              </a:rPr>
              <a:t>      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4213" y="1052513"/>
            <a:ext cx="4987925" cy="5337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42988" y="1484313"/>
            <a:ext cx="1260475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63938" y="115888"/>
            <a:ext cx="5238750" cy="2647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51" name="WordArt 11"/>
          <p:cNvSpPr>
            <a:spLocks noChangeArrowheads="1" noChangeShapeType="1" noTextEdit="1"/>
          </p:cNvSpPr>
          <p:nvPr/>
        </p:nvSpPr>
        <p:spPr bwMode="auto">
          <a:xfrm>
            <a:off x="3563938" y="3141663"/>
            <a:ext cx="6869112" cy="2592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Москва –      </a:t>
            </a:r>
          </a:p>
          <a:p>
            <a:pPr algn="ctr"/>
            <a:r>
              <a:rPr lang="ru-RU" sz="32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                                   столица    </a:t>
            </a:r>
          </a:p>
          <a:p>
            <a:pPr algn="ctr"/>
            <a:r>
              <a:rPr lang="ru-RU" sz="32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                      Российской          Федерации                           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6" descr="voronezhskaya_obl_map"/>
          <p:cNvPicPr>
            <a:picLocks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03575" y="2276475"/>
            <a:ext cx="4837113" cy="4114800"/>
          </a:xfrm>
        </p:spPr>
      </p:pic>
      <p:pic>
        <p:nvPicPr>
          <p:cNvPr id="11268" name="Picture 7" descr="voronezh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1412875"/>
            <a:ext cx="2646363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WordArt 9"/>
          <p:cNvSpPr>
            <a:spLocks noChangeArrowheads="1" noChangeShapeType="1" noTextEdit="1"/>
          </p:cNvSpPr>
          <p:nvPr/>
        </p:nvSpPr>
        <p:spPr bwMode="auto">
          <a:xfrm>
            <a:off x="827088" y="476250"/>
            <a:ext cx="76327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Воронежская область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3492500" y="6165850"/>
            <a:ext cx="1936750" cy="3952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5400000" scaled="1"/>
          </a:gra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00"/>
                </a:solidFill>
              </a:rPr>
              <a:t>Кантемировка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5" name="Picture 4" descr="36kantemirovsky_g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84213" y="1989138"/>
            <a:ext cx="3119437" cy="4283075"/>
          </a:xfrm>
        </p:spPr>
      </p:pic>
      <p:pic>
        <p:nvPicPr>
          <p:cNvPr id="74756" name="Picture 4" descr="DSC0208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538" y="4149725"/>
            <a:ext cx="3455987" cy="2592388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57" name="Рисунок 1" descr="D:\Мои рисунки\урок\Изображение 288.jpg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67350" y="620713"/>
            <a:ext cx="3676650" cy="338455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4758" name="WordArt 6"/>
          <p:cNvSpPr>
            <a:spLocks noChangeArrowheads="1" noChangeShapeType="1" noTextEdit="1"/>
          </p:cNvSpPr>
          <p:nvPr/>
        </p:nvSpPr>
        <p:spPr bwMode="auto">
          <a:xfrm>
            <a:off x="827088" y="476250"/>
            <a:ext cx="76327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Кантемировский район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507412" cy="4924425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 smtClean="0">
                <a:effectLst/>
              </a:rPr>
              <a:t>На гербе г. Россошь представлено яблоко,    Хохла – дубовые листья.</a:t>
            </a:r>
            <a:r>
              <a:rPr lang="ru-RU" sz="1200" smtClean="0">
                <a:effectLst/>
              </a:rPr>
              <a:t> 			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200" smtClean="0"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600" smtClean="0"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600" smtClean="0"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600" smtClean="0"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600" smtClean="0"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600" smtClean="0"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600" smtClean="0"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600" smtClean="0"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600" smtClean="0"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600" smtClean="0"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600" smtClean="0"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600" smtClean="0"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600" smtClean="0"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600" smtClean="0"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600" smtClean="0"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600" smtClean="0"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600" smtClean="0"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600" smtClean="0"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600" smtClean="0"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>
                <a:effectLst/>
              </a:rPr>
              <a:t>     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600" smtClean="0"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>
                <a:effectLst/>
              </a:rPr>
              <a:t>                      герб г. Россошь                     герб Хохольского района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600" smtClean="0">
              <a:effectLst/>
            </a:endParaRPr>
          </a:p>
          <a:p>
            <a:pPr>
              <a:lnSpc>
                <a:spcPct val="80000"/>
              </a:lnSpc>
            </a:pPr>
            <a:endParaRPr lang="ru-RU" sz="600" smtClean="0">
              <a:effectLst/>
            </a:endParaRPr>
          </a:p>
          <a:p>
            <a:pPr>
              <a:lnSpc>
                <a:spcPct val="80000"/>
              </a:lnSpc>
            </a:pPr>
            <a:endParaRPr lang="ru-RU" sz="600" smtClean="0">
              <a:effectLst/>
            </a:endParaRPr>
          </a:p>
          <a:p>
            <a:pPr>
              <a:lnSpc>
                <a:spcPct val="80000"/>
              </a:lnSpc>
            </a:pPr>
            <a:endParaRPr lang="ru-RU" sz="600" smtClean="0">
              <a:effectLst/>
            </a:endParaRPr>
          </a:p>
          <a:p>
            <a:pPr>
              <a:lnSpc>
                <a:spcPct val="80000"/>
              </a:lnSpc>
            </a:pPr>
            <a:endParaRPr lang="ru-RU" sz="600" smtClean="0"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600" smtClean="0">
                <a:effectLst/>
              </a:rPr>
              <a:t>			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600" smtClean="0">
                <a:effectLst/>
              </a:rPr>
              <a:t>                                                 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effectLst/>
              </a:rPr>
              <a:t>Какое растение  или животное вы бы порекомендовали в качестве символа нашего края? 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effectLst/>
              </a:rPr>
              <a:t>Предложите свои варианты герба  нашего  села.</a:t>
            </a:r>
          </a:p>
          <a:p>
            <a:pPr>
              <a:lnSpc>
                <a:spcPct val="80000"/>
              </a:lnSpc>
            </a:pPr>
            <a:endParaRPr lang="ru-RU" sz="1800" smtClean="0">
              <a:effectLst/>
            </a:endParaRPr>
          </a:p>
        </p:txBody>
      </p:sp>
      <p:pic>
        <p:nvPicPr>
          <p:cNvPr id="75780" name="Picture 4" descr="Векторное изображение: Россошь (Воронежская область), герб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8888" y="2133600"/>
            <a:ext cx="203835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1" name="Picture 5" descr="Хохольский район (Воронежская область), герб"/>
          <p:cNvPicPr>
            <a:picLocks noChangeAspect="1" noChangeArrowheads="1"/>
          </p:cNvPicPr>
          <p:nvPr/>
        </p:nvPicPr>
        <p:blipFill>
          <a:blip r:embed="rId3" r:link="rId4" cstate="email"/>
          <a:srcRect/>
          <a:stretch>
            <a:fillRect/>
          </a:stretch>
        </p:blipFill>
        <p:spPr bwMode="auto">
          <a:xfrm>
            <a:off x="5219700" y="2133600"/>
            <a:ext cx="190976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2" name="WordArt 6"/>
          <p:cNvSpPr>
            <a:spLocks noChangeArrowheads="1" noChangeShapeType="1" noTextEdit="1"/>
          </p:cNvSpPr>
          <p:nvPr/>
        </p:nvSpPr>
        <p:spPr bwMode="auto">
          <a:xfrm>
            <a:off x="1331913" y="260350"/>
            <a:ext cx="6624637" cy="931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Проблемный вопрос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 descr="Богучарка река 002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8313" y="304800"/>
            <a:ext cx="7991475" cy="6046788"/>
          </a:xfrm>
          <a:noFill/>
        </p:spPr>
      </p:pic>
      <p:sp>
        <p:nvSpPr>
          <p:cNvPr id="45092" name="WordArt 36"/>
          <p:cNvSpPr>
            <a:spLocks noChangeArrowheads="1" noChangeShapeType="1" noTextEdit="1"/>
          </p:cNvSpPr>
          <p:nvPr/>
        </p:nvSpPr>
        <p:spPr bwMode="auto">
          <a:xfrm>
            <a:off x="179388" y="3284538"/>
            <a:ext cx="8229600" cy="1139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8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17819" dir="2700000" algn="ctr" rotWithShape="0">
                    <a:srgbClr val="990000"/>
                  </a:outerShdw>
                </a:effectLst>
                <a:latin typeface="Impact"/>
              </a:rPr>
              <a:t>ТИХАЯ ТЫ МОЯ РОДИНА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1000" fill="hold"/>
                                        <p:tgtEl>
                                          <p:spTgt spid="45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45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13" dur="1000"/>
                                        <p:tgtEl>
                                          <p:spTgt spid="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9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endParaRPr lang="ru-RU" smtClean="0">
              <a:effectLst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effectLst/>
            </a:endParaRPr>
          </a:p>
        </p:txBody>
      </p:sp>
      <p:pic>
        <p:nvPicPr>
          <p:cNvPr id="77828" name="Picture 4" descr="DSC0465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38100"/>
            <a:ext cx="9093200" cy="6819900"/>
          </a:xfrm>
          <a:prstGeom prst="rect">
            <a:avLst/>
          </a:prstGeom>
          <a:noFill/>
        </p:spPr>
      </p:pic>
      <p:sp>
        <p:nvSpPr>
          <p:cNvPr id="45092" name="WordArt 36"/>
          <p:cNvSpPr>
            <a:spLocks noChangeArrowheads="1" noChangeShapeType="1" noTextEdit="1"/>
          </p:cNvSpPr>
          <p:nvPr/>
        </p:nvSpPr>
        <p:spPr bwMode="auto">
          <a:xfrm>
            <a:off x="684213" y="5589588"/>
            <a:ext cx="8229600" cy="1139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8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17819" dir="2700000" algn="ctr" rotWithShape="0">
                    <a:srgbClr val="990000"/>
                  </a:outerShdw>
                </a:effectLst>
                <a:latin typeface="Impact"/>
              </a:rPr>
              <a:t>Вот моя деревня!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45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45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" dur="1000"/>
                                        <p:tgtEl>
                                          <p:spTgt spid="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92" grpId="0" animBg="1"/>
    </p:bldLst>
  </p:timing>
</p:sld>
</file>

<file path=ppt/theme/theme1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2_Океан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2115</TotalTime>
  <Words>165</Words>
  <Application>Microsoft Office PowerPoint</Application>
  <PresentationFormat>Экран (4:3)</PresentationFormat>
  <Paragraphs>78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Tahoma</vt:lpstr>
      <vt:lpstr>Arial</vt:lpstr>
      <vt:lpstr>Verdana</vt:lpstr>
      <vt:lpstr>Wingdings</vt:lpstr>
      <vt:lpstr>Calibri</vt:lpstr>
      <vt:lpstr>Склон</vt:lpstr>
      <vt:lpstr>2_Океан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МОУ СОШ №97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Символы моей Родины</dc:title>
  <dc:creator>Саша</dc:creator>
  <cp:lastModifiedBy>revaz</cp:lastModifiedBy>
  <cp:revision>77</cp:revision>
  <dcterms:created xsi:type="dcterms:W3CDTF">2007-11-30T15:29:04Z</dcterms:created>
  <dcterms:modified xsi:type="dcterms:W3CDTF">2012-06-13T18:08:34Z</dcterms:modified>
</cp:coreProperties>
</file>