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61" r:id="rId3"/>
    <p:sldId id="264" r:id="rId4"/>
    <p:sldId id="269" r:id="rId5"/>
    <p:sldId id="271" r:id="rId6"/>
    <p:sldId id="272" r:id="rId7"/>
    <p:sldId id="280" r:id="rId8"/>
    <p:sldId id="281" r:id="rId9"/>
    <p:sldId id="282" r:id="rId10"/>
    <p:sldId id="276" r:id="rId11"/>
    <p:sldId id="274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CD17E0A-F47B-4679-85CC-F210D7F4F12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F09E17D-D9DD-4C91-B487-34E5E19A3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8556-C15F-423E-B701-31F57F170043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0CC2-1C4D-4B2B-AB20-041444797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2DF7-0320-4E84-9188-52DA92E5A53C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B2F2-C002-426B-A919-55BE2D21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E987-C57F-494A-92DF-AF540177C02C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1F01-34C1-455E-8AE0-483E1AA3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140A-90DC-4709-B0FA-E48C5B191F82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51B7-53A5-4CAA-882B-77FB33F7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65B2-98CB-4E8E-A6E3-AA1AB044C92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0295-CE0C-4E42-BCC6-6BE4D20BE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B0C2-D0DC-414C-8D99-21209385751C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6069-70F8-4FF1-A447-1D270E9EE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A7B5-6F35-40DD-83D5-0A5E8A4BE481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3683-28A7-43E1-BD2E-BA9E51C10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D526-7A38-4030-B4AD-C803C6FFDE4A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B3D8-7A59-44BD-9A2D-EB5BE447D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90B8-36A7-4E7F-A19F-78D222FA164D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E151-2A5F-44EF-848F-26953024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2EB6-F232-4565-B174-663D4E4890C7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06F8-1F84-4184-853D-DF7304FC6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64C9-D600-422C-B811-BBFA7B429316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41D9-0B7B-441A-8F11-1F119F435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DF34B-8904-47D4-B7A0-CF12FC995CB9}" type="datetimeFigureOut">
              <a:rPr lang="ru-RU"/>
              <a:pPr>
                <a:defRPr/>
              </a:pPr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B15A2-6F77-4C73-9573-8D05040AA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1403350" y="1268413"/>
            <a:ext cx="698500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Урок  русского  языка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  2  классе по программе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"Школа 2100"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5429264"/>
            <a:ext cx="4714908" cy="12144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7"/>
          <p:cNvSpPr>
            <a:spLocks noGrp="1"/>
          </p:cNvSpPr>
          <p:nvPr>
            <p:ph type="title" idx="4294967295"/>
          </p:nvPr>
        </p:nvSpPr>
        <p:spPr>
          <a:xfrm>
            <a:off x="1476375" y="274638"/>
            <a:ext cx="7667625" cy="6323012"/>
          </a:xfrm>
        </p:spPr>
        <p:txBody>
          <a:bodyPr/>
          <a:lstStyle/>
          <a:p>
            <a:pPr algn="l" eaLnBrk="1" hangingPunct="1"/>
            <a:r>
              <a:rPr lang="ru-RU" sz="4800" smtClean="0">
                <a:latin typeface="Times New Roman" pitchFamily="18" charset="0"/>
              </a:rPr>
              <a:t>            </a:t>
            </a:r>
          </a:p>
        </p:txBody>
      </p:sp>
      <p:pic>
        <p:nvPicPr>
          <p:cNvPr id="33795" name="Рисунок 24" descr="F:\img05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500313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7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667625" cy="6323012"/>
          </a:xfrm>
        </p:spPr>
        <p:txBody>
          <a:bodyPr/>
          <a:lstStyle/>
          <a:p>
            <a:pPr algn="l" eaLnBrk="1" hangingPunct="1"/>
            <a:r>
              <a:rPr lang="ru-RU" sz="4800" smtClean="0">
                <a:latin typeface="Times New Roman" pitchFamily="18" charset="0"/>
              </a:rPr>
              <a:t>            Антонов,    Борисов, Воронина, Гришина, Дёми- на,  Ершов,  Жигалова,  Ка- шина,   Мишин,   Паршина, Совков, Шишкина, Щукин, Ягодин.</a:t>
            </a:r>
          </a:p>
        </p:txBody>
      </p:sp>
      <p:sp>
        <p:nvSpPr>
          <p:cNvPr id="34819" name="Line 8"/>
          <p:cNvSpPr>
            <a:spLocks noChangeShapeType="1"/>
          </p:cNvSpPr>
          <p:nvPr/>
        </p:nvSpPr>
        <p:spPr bwMode="auto">
          <a:xfrm>
            <a:off x="3419475" y="1916113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Line 9"/>
          <p:cNvSpPr>
            <a:spLocks noChangeShapeType="1"/>
          </p:cNvSpPr>
          <p:nvPr/>
        </p:nvSpPr>
        <p:spPr bwMode="auto">
          <a:xfrm>
            <a:off x="2627313" y="3357563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10"/>
          <p:cNvSpPr>
            <a:spLocks noChangeShapeType="1"/>
          </p:cNvSpPr>
          <p:nvPr/>
        </p:nvSpPr>
        <p:spPr bwMode="auto">
          <a:xfrm>
            <a:off x="7812088" y="3357563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11"/>
          <p:cNvSpPr>
            <a:spLocks noChangeShapeType="1"/>
          </p:cNvSpPr>
          <p:nvPr/>
        </p:nvSpPr>
        <p:spPr bwMode="auto">
          <a:xfrm>
            <a:off x="3635375" y="4076700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12"/>
          <p:cNvSpPr>
            <a:spLocks noChangeShapeType="1"/>
          </p:cNvSpPr>
          <p:nvPr/>
        </p:nvSpPr>
        <p:spPr bwMode="auto">
          <a:xfrm>
            <a:off x="6156325" y="4076700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>
            <a:off x="1547813" y="4797425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1547813" y="5516563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3851275" y="4797425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6732588" y="4941888"/>
            <a:ext cx="79216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6804025" y="4797425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3851275" y="4941888"/>
            <a:ext cx="7921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4859338" y="3429000"/>
            <a:ext cx="79216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20"/>
          <p:cNvSpPr>
            <a:spLocks noChangeShapeType="1"/>
          </p:cNvSpPr>
          <p:nvPr/>
        </p:nvSpPr>
        <p:spPr bwMode="auto">
          <a:xfrm>
            <a:off x="4500563" y="4076700"/>
            <a:ext cx="79216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21"/>
          <p:cNvSpPr>
            <a:spLocks noChangeShapeType="1"/>
          </p:cNvSpPr>
          <p:nvPr/>
        </p:nvSpPr>
        <p:spPr bwMode="auto">
          <a:xfrm>
            <a:off x="1619250" y="4076700"/>
            <a:ext cx="7921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>
            <a:off x="1476375" y="2565400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23"/>
          <p:cNvSpPr>
            <a:spLocks noChangeShapeType="1"/>
          </p:cNvSpPr>
          <p:nvPr/>
        </p:nvSpPr>
        <p:spPr bwMode="auto">
          <a:xfrm>
            <a:off x="4356100" y="2565400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>
            <a:off x="6372225" y="1844675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5508625" y="2565400"/>
            <a:ext cx="7921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>
            <a:off x="2051050" y="2565400"/>
            <a:ext cx="7921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7235825" y="4005263"/>
            <a:ext cx="7921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827088" y="2420938"/>
            <a:ext cx="76327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 за 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 Фамилия –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наследуемое семейное наименование;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то же, что и семья.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 Тема урока: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развитие умения писать большую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букву в фамилиях людей.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48244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внешний вид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04813"/>
            <a:ext cx="17462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2916238" y="4581525"/>
            <a:ext cx="2914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полный человек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5688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Чернов, Черноволосый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284538"/>
            <a:ext cx="25669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987675" y="1844675"/>
            <a:ext cx="2914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черные волосы</a:t>
            </a: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827088" y="5300663"/>
            <a:ext cx="54006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Толстов, Животов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6" grpId="0" animBg="1"/>
      <p:bldP spid="266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48244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 профессии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2916238" y="4581525"/>
            <a:ext cx="2914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гончар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971550" y="2420938"/>
            <a:ext cx="5905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Хлебов, Хлебушкин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2987675" y="1844675"/>
            <a:ext cx="2914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печет хлеб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827088" y="5300663"/>
            <a:ext cx="57610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Гончаров, Горшков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/>
          <a:srcRect l="25349" r="18983"/>
          <a:stretch>
            <a:fillRect/>
          </a:stretch>
        </p:blipFill>
        <p:spPr bwMode="auto">
          <a:xfrm>
            <a:off x="6877050" y="0"/>
            <a:ext cx="210502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9725" y="4051300"/>
            <a:ext cx="24542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8" grpId="0" animBg="1"/>
      <p:bldP spid="307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576103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 места жительства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071563" y="1357313"/>
            <a:ext cx="4032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жил в Новгороде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9538" y="1430338"/>
            <a:ext cx="3954462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50825" y="2420938"/>
            <a:ext cx="5905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Новгородцев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0" grpId="1" animBg="1"/>
      <p:bldP spid="31749" grpId="0" animBg="1"/>
      <p:bldP spid="317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WordArt 4"/>
          <p:cNvSpPr>
            <a:spLocks noChangeArrowheads="1" noChangeShapeType="1" noTextEdit="1"/>
          </p:cNvSpPr>
          <p:nvPr/>
        </p:nvSpPr>
        <p:spPr bwMode="auto">
          <a:xfrm>
            <a:off x="1979613" y="1412875"/>
            <a:ext cx="6264275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Зарядка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Фамилия –    наследуемое семейное наименование;   то же, что и семья.</vt:lpstr>
      <vt:lpstr>  Тема урока:   развитие умения писать большую   букву в фамилиях людей.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</vt:lpstr>
      <vt:lpstr>            Антонов,    Борисов, Воронина, Гришина, Дёми- на,  Ершов,  Жигалова,  Ка- шина,   Мишин,   Паршина, Совков, Шишкина, Щукин, Ягодин.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Развитие умения писать большую букву в именах собственных</dc:title>
  <dc:creator>Admin</dc:creator>
  <cp:lastModifiedBy>Tata</cp:lastModifiedBy>
  <cp:revision>35</cp:revision>
  <dcterms:created xsi:type="dcterms:W3CDTF">2012-01-20T09:48:59Z</dcterms:created>
  <dcterms:modified xsi:type="dcterms:W3CDTF">2012-06-15T19:52:56Z</dcterms:modified>
</cp:coreProperties>
</file>