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80" r:id="rId2"/>
    <p:sldId id="259" r:id="rId3"/>
    <p:sldId id="258" r:id="rId4"/>
    <p:sldId id="260" r:id="rId5"/>
    <p:sldId id="261" r:id="rId6"/>
    <p:sldId id="272" r:id="rId7"/>
    <p:sldId id="268" r:id="rId8"/>
    <p:sldId id="273" r:id="rId9"/>
    <p:sldId id="274" r:id="rId10"/>
    <p:sldId id="275" r:id="rId11"/>
    <p:sldId id="276" r:id="rId12"/>
    <p:sldId id="278" r:id="rId13"/>
    <p:sldId id="279" r:id="rId14"/>
    <p:sldId id="277" r:id="rId15"/>
    <p:sldId id="270" r:id="rId16"/>
    <p:sldId id="267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21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F222-0B6F-4D98-92BE-E3AE716538AA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EF32-448E-4825-BAE4-1BDA21CD5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F32-448E-4825-BAE4-1BDA21CD5E1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714356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«Структура, формы и содержание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воспитательного мероприятия,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условие эффективности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воспитания совместной деятельности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педагогов и обучающихся»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500702"/>
            <a:ext cx="885197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Докладчик: </a:t>
            </a:r>
          </a:p>
          <a:p>
            <a:r>
              <a:rPr lang="ru-RU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</a:t>
            </a:r>
            <a:r>
              <a:rPr lang="ru-RU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директора по </a:t>
            </a:r>
            <a:r>
              <a:rPr lang="ru-RU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УВР Дымченко Ирина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8604"/>
            <a:ext cx="5214974" cy="928694"/>
          </a:xfrm>
          <a:prstGeom prst="rect">
            <a:avLst/>
          </a:prstGeom>
          <a:solidFill>
            <a:srgbClr val="00B0F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u="sng" dirty="0" smtClean="0">
                <a:solidFill>
                  <a:srgbClr val="7030A0"/>
                </a:solidFill>
              </a:rPr>
              <a:t>Тема</a:t>
            </a:r>
            <a:r>
              <a:rPr lang="ru-RU" sz="2800" b="1" u="sng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«Щедрый хозяин Ямал»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285720" y="1643050"/>
            <a:ext cx="8572560" cy="914400"/>
          </a:xfrm>
          <a:prstGeom prst="snip2Same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u="sng" dirty="0" smtClean="0">
                <a:solidFill>
                  <a:srgbClr val="7030A0"/>
                </a:solidFill>
              </a:rPr>
              <a:t>Цель</a:t>
            </a:r>
            <a:r>
              <a:rPr lang="ru-RU" sz="2800" b="1" dirty="0" smtClean="0">
                <a:solidFill>
                  <a:srgbClr val="7030A0"/>
                </a:solidFill>
              </a:rPr>
              <a:t> – расширение, закрепление и углубление знаний о Родном крае, экологии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4282" y="2786058"/>
            <a:ext cx="8643998" cy="3857652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7030A0"/>
                </a:solidFill>
              </a:rPr>
              <a:t>Задачи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 формировать ценностные отношения к природным дарам Ямала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 развивать познавательную активность детей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 воспитывать патриотические чувства к северному краю, уважение к культуре и традициям народов Ямала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 развивать, внимание, память. мышление, создавать ситуацию успеха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85720" y="214290"/>
            <a:ext cx="3214710" cy="914400"/>
          </a:xfrm>
          <a:prstGeom prst="snip2DiagRect">
            <a:avLst/>
          </a:prstGeom>
          <a:solidFill>
            <a:srgbClr val="FFFF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Форма</a:t>
            </a:r>
            <a:r>
              <a:rPr lang="ru-RU" sz="2400" b="1" i="1" dirty="0" smtClean="0">
                <a:solidFill>
                  <a:srgbClr val="7030A0"/>
                </a:solidFill>
              </a:rPr>
              <a:t> –</a:t>
            </a:r>
            <a:r>
              <a:rPr lang="ru-RU" sz="2400" b="1" dirty="0" smtClean="0">
                <a:solidFill>
                  <a:srgbClr val="7030A0"/>
                </a:solidFill>
              </a:rPr>
              <a:t> игра-акция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357298"/>
            <a:ext cx="8572560" cy="1500198"/>
          </a:xfrm>
          <a:prstGeom prst="roundRect">
            <a:avLst/>
          </a:prstGeom>
          <a:solidFill>
            <a:srgbClr val="00B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Методические приемы </a:t>
            </a:r>
            <a:r>
              <a:rPr lang="ru-RU" sz="2400" b="1" dirty="0" smtClean="0">
                <a:solidFill>
                  <a:srgbClr val="7030A0"/>
                </a:solidFill>
              </a:rPr>
              <a:t>– беседа, рассматривание иллюстраций, зарисовки, отгадывание загадок, демонстрация фотоматериалов растений и животных Ямала, создание проекта «Прикоснись к природе сердцем»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428596" y="3286124"/>
            <a:ext cx="8358246" cy="2928958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Материалы и оборудования </a:t>
            </a:r>
            <a:r>
              <a:rPr lang="ru-RU" sz="2400" b="1" dirty="0" smtClean="0">
                <a:solidFill>
                  <a:srgbClr val="7030A0"/>
                </a:solidFill>
              </a:rPr>
              <a:t>– схемы-рисунки, схемы-плакаты, иллюстрации, стихи и загадки о северном крае, аудиозапись «звуки природы», клей, ножницы, трафареты животных, растений, материалы неживой природы, цветные и простые карандаши, ластик, макет лесотундры, фотоаппарат, мультимедиа, компьютерная презентация.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57158" y="571480"/>
            <a:ext cx="8501122" cy="2286016"/>
          </a:xfrm>
          <a:prstGeom prst="round2Diag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  <a:t>Оформление зала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Зал оформлен рисунками, стулья расположены полукругом. Большая часть зала отведена для проведения игр.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1357290" y="3357562"/>
            <a:ext cx="6786610" cy="2786082"/>
          </a:xfrm>
          <a:prstGeom prst="snip2SameRect">
            <a:avLst/>
          </a:prstGeom>
          <a:solidFill>
            <a:schemeClr val="accent2">
              <a:lumMod val="60000"/>
              <a:lumOff val="4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rgbClr val="C00000"/>
                </a:solidFill>
              </a:rPr>
              <a:t>Ход мероприятия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Организационный момент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Основная часть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Заключительная часть</a:t>
            </a:r>
          </a:p>
          <a:p>
            <a:pPr>
              <a:buFont typeface="Wingdings" pitchFamily="2" charset="2"/>
              <a:buChar char="q"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428604"/>
            <a:ext cx="81439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Испытывая потребность в организации и проведении воспитательного мероприятия педагог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нередко не может решать оперативно конкретные вопросы.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планируя воспитательную работу не все педагоги предвидят её результаты,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нередко формально ставят задачи воспитания,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используют знания сильных и слабых сторон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обучающихся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учитывают уровни самостоятельности воспитанников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всего коллектива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28604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Психолого-педагогическое сопровождение воспитательных мероприятий занимает немаловажную роль при проведении современных мероприятий.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000240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Музыкальное оформление воспитательного мероприятия является важным показателем его качественности, оно должно соответствовать его целям и содержанию. Музыка является наиболее действенным средством, обращенным к душе человека. 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786322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Художественное оформление зала играет важную роль в подготовке и проведении воспитательного мероприятия. 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50057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С позиций модернизации, воспитательные мероприятия будущего должны все в большей степени опираться на достижения науки и техники, в целях нахождения в наибольшей степени эффективных средств достижения намеченных в мероприятии результатов.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786058"/>
            <a:ext cx="8286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Выяснение мнения аудитории, выявление причин его изменений или отрицательного эффекта воспитательного мероприятия, возможно путем обратной связи. </a:t>
            </a:r>
            <a:endParaRPr lang="ru-RU" sz="2400" b="1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14290"/>
            <a:ext cx="828680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Фотосъемка и видеосъемка в ходе воспитательного мероприятия позволяет создавать необходимый материал для наглядного анализа выполненной работы, а также для её рекламы (выполнение презентации мероприятия, видео- и фото альбомов, оформление выставок и т. д.).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928670"/>
            <a:ext cx="80010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Таким образом, воспитательные мероприятия чаще всего являются открытыми или показательными и представляют собой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этапы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большой работы, проводимой педагогами,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иногда и воспитанниками учреждения.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 ответственность, лежащая на организаторах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мероприятия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велика, ведь от того, как проходят мероприятия чаще всего судят об эффективности воспитательной работы в учреждении.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63500">
                  <a:schemeClr val="tx1">
                    <a:lumMod val="95000"/>
                    <a:lumOff val="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20" y="428604"/>
            <a:ext cx="86439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	Воспитательное мероприятие — это одна из организационных форм, широко используемых в воспитательной работе учреждения.</a:t>
            </a:r>
          </a:p>
          <a:p>
            <a:r>
              <a:rPr lang="ru-RU" sz="2000" b="1" dirty="0" smtClean="0"/>
              <a:t>	</a:t>
            </a:r>
          </a:p>
          <a:p>
            <a:r>
              <a:rPr lang="ru-RU" sz="2000" b="1" dirty="0" smtClean="0"/>
              <a:t>	Воспитательная деятельность позволяет выработать у обучающихся: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определенную систему отношений к окружающей действительности;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формирует образ самого себя, ценные мотивы, духовные потребности, ответственность за поступки;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влияет на общественное мнение;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приобщает к жизни коллектива и формирует его традиции.</a:t>
            </a:r>
          </a:p>
          <a:p>
            <a:r>
              <a:rPr lang="ru-RU" sz="2000" b="1" dirty="0" smtClean="0"/>
              <a:t>	</a:t>
            </a:r>
          </a:p>
          <a:p>
            <a:r>
              <a:rPr lang="ru-RU" b="1" dirty="0" smtClean="0"/>
              <a:t>	</a:t>
            </a:r>
            <a:r>
              <a:rPr lang="ru-RU" sz="2000" b="1" dirty="0" smtClean="0"/>
              <a:t>Формулировка и развитие новых подходов к процессам организации и проведения воспитательного мероприятия должно обеспечить, качественный рывок в повышении эффективности и дальнейшей его эволюции. </a:t>
            </a:r>
          </a:p>
          <a:p>
            <a:r>
              <a:rPr lang="ru-RU" sz="2000" b="1" dirty="0" smtClean="0"/>
              <a:t>	Каждое новое воспитательное мероприятие представляет собой элемент нового витка развития воспитательной работы и  её постоянной модернизации. 	</a:t>
            </a:r>
          </a:p>
          <a:p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42852"/>
            <a:ext cx="7643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	</a:t>
            </a:r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2000240"/>
            <a:ext cx="3643338" cy="1571636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Определение актуальности темы мероприятия, понимание педагогической цели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9058" y="2214554"/>
            <a:ext cx="2357454" cy="23574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Определение концепции включая цель, задачи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388" y="2000240"/>
            <a:ext cx="2571768" cy="2000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Планирование этапов мероприятия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3500438"/>
            <a:ext cx="3571900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Организация подготовки непосредственного воспитательного воздействия на обучающихся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388" y="4071942"/>
            <a:ext cx="2571768" cy="150019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Результативность – анализ состоятельности данного мероприятия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5500702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Такая логическая цепочка постоянна для любого мероприятия, меняется лишь содержание, усиливается значение того или иного этапа в зависимости от цели проводимого мероприятия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142852"/>
            <a:ext cx="8643998" cy="1714512"/>
          </a:xfrm>
          <a:prstGeom prst="round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Мероприятия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– это события, занятия, ситуация в коллективе, организуемые педагогами для воспитанников с целью непосредственного воспитательного воздействия на них.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Воспитательное мероприятие является процессом, предполагающим в своем развитии несколько взаимодействующих между собой стадий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0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r>
              <a:rPr lang="ru-RU" sz="2000" b="1" dirty="0" smtClean="0"/>
              <a:t>В процессе организации и проведения любого воспитательного мероприятия его организаторам приходиться решать определенные вопросы</a:t>
            </a:r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1142976" y="785794"/>
            <a:ext cx="4857784" cy="2143140"/>
          </a:xfrm>
          <a:prstGeom prst="wedgeEllipseCallout">
            <a:avLst>
              <a:gd name="adj1" fmla="val 48165"/>
              <a:gd name="adj2" fmla="val 5048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Как же подготовить мероприятие?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С чего начать?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Что следует учитывать при подготовке и проведении мероприятия?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3000372"/>
            <a:ext cx="8786874" cy="36433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Подготовительная часть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Определить цели и задачи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Выбрать формы, методы и приемы с учетом возрастных особенностей воспитанников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Продумать об оптимальной занятости воспитанников в подготовке и проведении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Предусмотреть все необходимое для успешного его проведения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Правильно распределить силы и время на подготовку, добиться четкости и слаженности в действиях всех участников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Определить возможность участия родителей, других педагогов и специалистов</a:t>
            </a:r>
          </a:p>
          <a:p>
            <a:pPr algn="ctr">
              <a:buFont typeface="Wingdings" pitchFamily="2" charset="2"/>
              <a:buChar char="ü"/>
            </a:pPr>
            <a:endParaRPr lang="ru-RU" b="1" i="1" u="sng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3143248"/>
            <a:ext cx="8643998" cy="3714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Основная часть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ней должны отражаться современные воспитательные технологии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Формироваться на современном этапе принципы воспитания (индивидуальности, доступности, результативности)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Использоваться дифференцированные и интегрированные воспитательные подходы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Выделяться элементы неожиданности, «изюминки»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Применяться разнообразие и творческий характер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Учитываться как переизбыток, так и  недостаток информации  для восприятия обучающимися содержания мероприятия, которое должно быть доступно для детей в соответствии с их возрастом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0"/>
            <a:ext cx="8643966" cy="29289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Организационная  часть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Подбор тематического материала – по содержательности и актуальности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Использование простых и сложных средств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Построение логической последовательности хода и логической завершенности в соответствии с поставленной целью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Выравнивание  и просчет по продолжительности мероприятия в соответствии с возрастом воспитанников, местом проведения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36433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Заключительная часть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Имеет важное организационно-педагогическое значение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Позволяет подвести итог не только данного мероприятия, но и определенного этапа работы с детьми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Завершающий этап мероприятия очень важен для дальнейшей работы с детьми, так как он включает подведение общих итогов и определение перспектив на будущее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На этом этапе мероприятия важно </a:t>
            </a: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создать ситуацию успеха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для каждого ребенка и психологического климата в детском объединении</a:t>
            </a:r>
          </a:p>
          <a:p>
            <a:pPr>
              <a:buFont typeface="Wingdings" pitchFamily="2" charset="2"/>
              <a:buChar char="ü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42844" y="4500570"/>
            <a:ext cx="87868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r>
              <a:rPr lang="ru-RU" sz="2800" b="1" dirty="0" smtClean="0"/>
              <a:t>Организуя с детьми любую форму проведения мероприятий, важно не повторяться, уходить от шаблонов, никого не копировать, искать свой ключ т.е. «изюминку» мероприятия.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Подробное планирование (структура мероприятия)</a:t>
            </a:r>
            <a:endParaRPr lang="ru-RU" sz="2400" b="1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2928926" y="714356"/>
            <a:ext cx="6000792" cy="228601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Отражается тема мероприятия, которая должна быть лаконичная, привлекательная и точно отражать содержание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«Вальс цветов»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«Эрудит»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«Джунгли зовут»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«Меткий стрелок»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285720" y="3286124"/>
            <a:ext cx="8643998" cy="335758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Формулируется как общее направление мероприятия, это идеальный конечный результат.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Должна быть сформулирована так, чтобы можно было проверить степень достижения и содержать триединую цель в развитии, обучении, воспитании в виде одного предложения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Сохранение и укрепление здоровья детей через…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Оказание психологической помощи обучающимся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Выявление одаренных, талантливых детей, их интеллектуальное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Углубление знаний, умений воспитанников в области экологии, через </a:t>
            </a: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конкурсно-игровую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программу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92867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Название мероприятия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64318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14285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Задачи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214282" y="642918"/>
            <a:ext cx="8715404" cy="2714644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них должны быть различимы пути достижения заявленного результата. 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Должны быть четкими, направленными на развитие конкретных качеств воспитанников, отражать содержание мероприятия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Расширять и закреплять знания детей о правовой системе Российского государства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Воспитывать чувство патриотизма, гражданской ответственности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Развивать умение наблюдать за объектами живой природы, выделять характерные особенности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50043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Формы, методы и приемы </a:t>
            </a: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285720" y="4000504"/>
            <a:ext cx="8358246" cy="264320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Должны подбираться в соответствии с темой, с учетом возраста воспитанников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Формы (развлекательная программа,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КВН, тематический вечер, дискотека, викторина, вечера, экскурсии, игровые программы, диспуты, музыкальные гостиные и др.)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Методы и приемы (беседа, отгадывание загадок, мини-викторина, элементы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театрализации, моделирование, наблюдения, столкновения взглядов и позиций, проектный, поисковый и др.)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Оформление сценария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85067B22088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35716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Материал и оборудование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428596" y="1071546"/>
            <a:ext cx="8358246" cy="2071678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Должны подбираться в соответствии с темой, с учетом возраста воспитанников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карточки с заданиями, загадками; живые объекты, маршрутные карты, специальный наглядный и дидактический материал, аудио и видеоаппаратура, фотоаппарат, плакат-кроссворд , обручи, плотный картон, линейка, ножницы и др.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392906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Оформление зала</a:t>
            </a: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428596" y="4929198"/>
            <a:ext cx="8358246" cy="1000132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Оформляется в соответствии со спецификой воспитательного мероприятия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1079</Words>
  <PresentationFormat>Экран 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Оформление сценария мероприятия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86</cp:revision>
  <dcterms:modified xsi:type="dcterms:W3CDTF">2011-02-25T04:28:41Z</dcterms:modified>
</cp:coreProperties>
</file>