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17" r:id="rId2"/>
    <p:sldId id="318" r:id="rId3"/>
    <p:sldId id="319" r:id="rId4"/>
    <p:sldId id="257" r:id="rId5"/>
    <p:sldId id="321" r:id="rId6"/>
    <p:sldId id="322" r:id="rId7"/>
    <p:sldId id="323" r:id="rId8"/>
    <p:sldId id="324" r:id="rId9"/>
    <p:sldId id="325" r:id="rId10"/>
    <p:sldId id="326" r:id="rId11"/>
    <p:sldId id="327" r:id="rId12"/>
    <p:sldId id="320" r:id="rId13"/>
    <p:sldId id="334" r:id="rId14"/>
    <p:sldId id="342" r:id="rId15"/>
    <p:sldId id="341" r:id="rId16"/>
    <p:sldId id="340" r:id="rId17"/>
    <p:sldId id="343" r:id="rId18"/>
    <p:sldId id="354" r:id="rId19"/>
    <p:sldId id="355" r:id="rId20"/>
    <p:sldId id="339" r:id="rId21"/>
    <p:sldId id="337" r:id="rId22"/>
    <p:sldId id="338" r:id="rId23"/>
    <p:sldId id="328" r:id="rId24"/>
    <p:sldId id="357" r:id="rId25"/>
    <p:sldId id="358" r:id="rId26"/>
    <p:sldId id="359" r:id="rId27"/>
    <p:sldId id="360" r:id="rId28"/>
    <p:sldId id="361" r:id="rId29"/>
    <p:sldId id="329" r:id="rId30"/>
    <p:sldId id="335" r:id="rId31"/>
    <p:sldId id="344" r:id="rId32"/>
    <p:sldId id="330" r:id="rId33"/>
    <p:sldId id="331" r:id="rId34"/>
    <p:sldId id="332" r:id="rId35"/>
    <p:sldId id="336" r:id="rId36"/>
    <p:sldId id="345" r:id="rId37"/>
    <p:sldId id="346" r:id="rId38"/>
    <p:sldId id="349" r:id="rId39"/>
    <p:sldId id="348" r:id="rId40"/>
    <p:sldId id="347" r:id="rId41"/>
    <p:sldId id="350" r:id="rId42"/>
    <p:sldId id="333" r:id="rId43"/>
    <p:sldId id="353" r:id="rId44"/>
    <p:sldId id="356" r:id="rId45"/>
    <p:sldId id="351" r:id="rId46"/>
    <p:sldId id="352" r:id="rId47"/>
    <p:sldId id="364" r:id="rId48"/>
    <p:sldId id="362" r:id="rId49"/>
  </p:sldIdLst>
  <p:sldSz cx="9144000" cy="6858000" type="screen4x3"/>
  <p:notesSz cx="6815138"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a:srgbClr val="003300"/>
    <a:srgbClr val="800000"/>
    <a:srgbClr val="990000"/>
    <a:srgbClr val="D2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456" y="-108"/>
      </p:cViewPr>
      <p:guideLst>
        <p:guide orient="horz" pos="2160"/>
        <p:guide pos="2880"/>
      </p:guideLst>
    </p:cSldViewPr>
  </p:slideViewPr>
  <p:notesTextViewPr>
    <p:cViewPr>
      <p:scale>
        <a:sx n="100" d="100"/>
        <a:sy n="100" d="100"/>
      </p:scale>
      <p:origin x="0" y="0"/>
    </p:cViewPr>
  </p:notesTextViewPr>
  <p:sorterViewPr>
    <p:cViewPr>
      <p:scale>
        <a:sx n="60" d="100"/>
        <a:sy n="60" d="100"/>
      </p:scale>
      <p:origin x="0" y="457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slide" Target="../slides/slide42.xml"/><Relationship Id="rId3" Type="http://schemas.openxmlformats.org/officeDocument/2006/relationships/slide" Target="../slides/slide12.xml"/><Relationship Id="rId7" Type="http://schemas.openxmlformats.org/officeDocument/2006/relationships/slide" Target="../slides/slide37.xml"/><Relationship Id="rId2" Type="http://schemas.openxmlformats.org/officeDocument/2006/relationships/slide" Target="../slides/slide10.xml"/><Relationship Id="rId1" Type="http://schemas.openxmlformats.org/officeDocument/2006/relationships/slide" Target="../slides/slide2.xml"/><Relationship Id="rId6" Type="http://schemas.openxmlformats.org/officeDocument/2006/relationships/slide" Target="../slides/slide32.xml"/><Relationship Id="rId5" Type="http://schemas.openxmlformats.org/officeDocument/2006/relationships/slide" Target="../slides/slide29.xml"/><Relationship Id="rId4" Type="http://schemas.openxmlformats.org/officeDocument/2006/relationships/slide" Target="../slides/slide2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E609E6-FB89-41E7-8E76-8BB8CB058C61}" type="doc">
      <dgm:prSet loTypeId="urn:microsoft.com/office/officeart/2005/8/layout/chevron1" loCatId="process" qsTypeId="urn:microsoft.com/office/officeart/2005/8/quickstyle/3d2" qsCatId="3D" csTypeId="urn:microsoft.com/office/officeart/2005/8/colors/colorful5" csCatId="colorful" phldr="1"/>
      <dgm:spPr/>
    </dgm:pt>
    <dgm:pt modelId="{79790979-4B5E-4CB3-AA75-C7AAAF892E2C}">
      <dgm:prSet phldrT="[Текст]"/>
      <dgm:spPr/>
      <dgm:t>
        <a:bodyPr/>
        <a:lstStyle/>
        <a:p>
          <a:r>
            <a:rPr lang="ru-RU" dirty="0" smtClean="0">
              <a:hlinkClick xmlns:r="http://schemas.openxmlformats.org/officeDocument/2006/relationships" r:id="rId1" action="ppaction://hlinksldjump"/>
            </a:rPr>
            <a:t>1</a:t>
          </a:r>
          <a:endParaRPr lang="ru-RU" dirty="0"/>
        </a:p>
      </dgm:t>
    </dgm:pt>
    <dgm:pt modelId="{1C4BB611-FCB5-4430-910C-B71C97E76318}" type="parTrans" cxnId="{760602E0-F401-412A-98BA-1785BFD0AEE1}">
      <dgm:prSet/>
      <dgm:spPr/>
      <dgm:t>
        <a:bodyPr/>
        <a:lstStyle/>
        <a:p>
          <a:endParaRPr lang="ru-RU"/>
        </a:p>
      </dgm:t>
    </dgm:pt>
    <dgm:pt modelId="{821862C7-AC84-42E3-9B2A-038BD9547CB8}" type="sibTrans" cxnId="{760602E0-F401-412A-98BA-1785BFD0AEE1}">
      <dgm:prSet/>
      <dgm:spPr/>
      <dgm:t>
        <a:bodyPr/>
        <a:lstStyle/>
        <a:p>
          <a:endParaRPr lang="ru-RU"/>
        </a:p>
      </dgm:t>
    </dgm:pt>
    <dgm:pt modelId="{717E8DA0-AE8D-4B2A-B9E7-6113A02862D6}">
      <dgm:prSet phldrT="[Текст]"/>
      <dgm:spPr/>
      <dgm:t>
        <a:bodyPr/>
        <a:lstStyle/>
        <a:p>
          <a:r>
            <a:rPr lang="ru-RU" dirty="0" smtClean="0">
              <a:hlinkClick xmlns:r="http://schemas.openxmlformats.org/officeDocument/2006/relationships" r:id="rId2" action="ppaction://hlinksldjump"/>
            </a:rPr>
            <a:t>5</a:t>
          </a:r>
          <a:endParaRPr lang="ru-RU" dirty="0"/>
        </a:p>
      </dgm:t>
    </dgm:pt>
    <dgm:pt modelId="{DBABED71-DEE1-4F4C-AC3B-6C9B5184EF7D}" type="parTrans" cxnId="{44657152-F3BC-4348-AAB6-7B7D621560F8}">
      <dgm:prSet/>
      <dgm:spPr/>
      <dgm:t>
        <a:bodyPr/>
        <a:lstStyle/>
        <a:p>
          <a:endParaRPr lang="ru-RU"/>
        </a:p>
      </dgm:t>
    </dgm:pt>
    <dgm:pt modelId="{068DF25D-60C1-4F6D-A69F-AF63F789B1D4}" type="sibTrans" cxnId="{44657152-F3BC-4348-AAB6-7B7D621560F8}">
      <dgm:prSet/>
      <dgm:spPr/>
      <dgm:t>
        <a:bodyPr/>
        <a:lstStyle/>
        <a:p>
          <a:endParaRPr lang="ru-RU"/>
        </a:p>
      </dgm:t>
    </dgm:pt>
    <dgm:pt modelId="{5F8FB0F2-0FA5-4E55-8B85-F06479835776}">
      <dgm:prSet phldrT="[Текст]"/>
      <dgm:spPr/>
      <dgm:t>
        <a:bodyPr/>
        <a:lstStyle/>
        <a:p>
          <a:r>
            <a:rPr lang="ru-RU" dirty="0" smtClean="0">
              <a:hlinkClick xmlns:r="http://schemas.openxmlformats.org/officeDocument/2006/relationships" r:id="rId3" action="ppaction://hlinksldjump"/>
            </a:rPr>
            <a:t>6</a:t>
          </a:r>
          <a:endParaRPr lang="ru-RU" dirty="0"/>
        </a:p>
      </dgm:t>
    </dgm:pt>
    <dgm:pt modelId="{2F630595-A93E-4138-B1A5-A83F849B8246}" type="parTrans" cxnId="{0DF9E981-A197-45EB-A2C3-1E32E05AE0E8}">
      <dgm:prSet/>
      <dgm:spPr/>
      <dgm:t>
        <a:bodyPr/>
        <a:lstStyle/>
        <a:p>
          <a:endParaRPr lang="ru-RU"/>
        </a:p>
      </dgm:t>
    </dgm:pt>
    <dgm:pt modelId="{D202ED31-6F74-4B54-9257-639590638E37}" type="sibTrans" cxnId="{0DF9E981-A197-45EB-A2C3-1E32E05AE0E8}">
      <dgm:prSet/>
      <dgm:spPr/>
      <dgm:t>
        <a:bodyPr/>
        <a:lstStyle/>
        <a:p>
          <a:endParaRPr lang="ru-RU"/>
        </a:p>
      </dgm:t>
    </dgm:pt>
    <dgm:pt modelId="{2E18DCFC-2509-490E-BD3C-F359516EED0B}">
      <dgm:prSet/>
      <dgm:spPr/>
      <dgm:t>
        <a:bodyPr/>
        <a:lstStyle/>
        <a:p>
          <a:r>
            <a:rPr lang="ru-RU" dirty="0" smtClean="0">
              <a:hlinkClick xmlns:r="http://schemas.openxmlformats.org/officeDocument/2006/relationships" r:id="rId4" action="ppaction://hlinksldjump"/>
            </a:rPr>
            <a:t>9</a:t>
          </a:r>
          <a:endParaRPr lang="ru-RU" dirty="0"/>
        </a:p>
      </dgm:t>
    </dgm:pt>
    <dgm:pt modelId="{A70C7EAB-178E-48C4-85D7-CFF330EBAF6F}" type="parTrans" cxnId="{C4D02B46-CC25-4847-B413-D9031C483288}">
      <dgm:prSet/>
      <dgm:spPr/>
      <dgm:t>
        <a:bodyPr/>
        <a:lstStyle/>
        <a:p>
          <a:endParaRPr lang="ru-RU"/>
        </a:p>
      </dgm:t>
    </dgm:pt>
    <dgm:pt modelId="{20B376ED-C451-4011-A122-67F13F64BA5B}" type="sibTrans" cxnId="{C4D02B46-CC25-4847-B413-D9031C483288}">
      <dgm:prSet/>
      <dgm:spPr/>
      <dgm:t>
        <a:bodyPr/>
        <a:lstStyle/>
        <a:p>
          <a:endParaRPr lang="ru-RU"/>
        </a:p>
      </dgm:t>
    </dgm:pt>
    <dgm:pt modelId="{4FDBB763-E652-482B-A7E4-D1B2883580CD}">
      <dgm:prSet/>
      <dgm:spPr/>
      <dgm:t>
        <a:bodyPr/>
        <a:lstStyle/>
        <a:p>
          <a:r>
            <a:rPr lang="ru-RU" dirty="0" smtClean="0">
              <a:hlinkClick xmlns:r="http://schemas.openxmlformats.org/officeDocument/2006/relationships" r:id="rId5" action="ppaction://hlinksldjump"/>
            </a:rPr>
            <a:t>10</a:t>
          </a:r>
          <a:endParaRPr lang="ru-RU" dirty="0"/>
        </a:p>
      </dgm:t>
    </dgm:pt>
    <dgm:pt modelId="{AC773835-161D-40C7-BF68-D2CA198F4B6F}" type="parTrans" cxnId="{05FA54B8-D662-49BF-A57E-525717F2D3C0}">
      <dgm:prSet/>
      <dgm:spPr/>
      <dgm:t>
        <a:bodyPr/>
        <a:lstStyle/>
        <a:p>
          <a:endParaRPr lang="ru-RU"/>
        </a:p>
      </dgm:t>
    </dgm:pt>
    <dgm:pt modelId="{10B786EC-8C15-4469-AE14-6B99424A6F37}" type="sibTrans" cxnId="{05FA54B8-D662-49BF-A57E-525717F2D3C0}">
      <dgm:prSet/>
      <dgm:spPr/>
      <dgm:t>
        <a:bodyPr/>
        <a:lstStyle/>
        <a:p>
          <a:endParaRPr lang="ru-RU"/>
        </a:p>
      </dgm:t>
    </dgm:pt>
    <dgm:pt modelId="{1A279C42-AFCB-4C8A-B318-168D70404FE8}">
      <dgm:prSet/>
      <dgm:spPr/>
      <dgm:t>
        <a:bodyPr/>
        <a:lstStyle/>
        <a:p>
          <a:r>
            <a:rPr lang="ru-RU" dirty="0" smtClean="0">
              <a:hlinkClick xmlns:r="http://schemas.openxmlformats.org/officeDocument/2006/relationships" r:id="rId6" action="ppaction://hlinksldjump"/>
            </a:rPr>
            <a:t>12</a:t>
          </a:r>
          <a:endParaRPr lang="ru-RU" dirty="0"/>
        </a:p>
      </dgm:t>
    </dgm:pt>
    <dgm:pt modelId="{E2F3E7F4-918B-4891-B4A9-09961EFBE1D2}" type="parTrans" cxnId="{9F873093-4DE9-4215-9A73-DC40F48B10F1}">
      <dgm:prSet/>
      <dgm:spPr/>
      <dgm:t>
        <a:bodyPr/>
        <a:lstStyle/>
        <a:p>
          <a:endParaRPr lang="ru-RU"/>
        </a:p>
      </dgm:t>
    </dgm:pt>
    <dgm:pt modelId="{44B9B1EF-5F2E-4D93-AE7F-CDA2255EBA2D}" type="sibTrans" cxnId="{9F873093-4DE9-4215-9A73-DC40F48B10F1}">
      <dgm:prSet/>
      <dgm:spPr/>
      <dgm:t>
        <a:bodyPr/>
        <a:lstStyle/>
        <a:p>
          <a:endParaRPr lang="ru-RU"/>
        </a:p>
      </dgm:t>
    </dgm:pt>
    <dgm:pt modelId="{A60DA6E6-1F74-4982-BDEF-B3445FE6B3E7}">
      <dgm:prSet/>
      <dgm:spPr/>
      <dgm:t>
        <a:bodyPr/>
        <a:lstStyle/>
        <a:p>
          <a:r>
            <a:rPr lang="ru-RU" dirty="0" smtClean="0">
              <a:hlinkClick xmlns:r="http://schemas.openxmlformats.org/officeDocument/2006/relationships" r:id="rId7" action="ppaction://hlinksldjump"/>
            </a:rPr>
            <a:t>14</a:t>
          </a:r>
          <a:endParaRPr lang="ru-RU" dirty="0"/>
        </a:p>
      </dgm:t>
    </dgm:pt>
    <dgm:pt modelId="{9909CF82-1642-405F-94FA-CB957CA1C732}" type="parTrans" cxnId="{C90303C2-423C-412F-85E5-82E6932C54AA}">
      <dgm:prSet/>
      <dgm:spPr/>
      <dgm:t>
        <a:bodyPr/>
        <a:lstStyle/>
        <a:p>
          <a:endParaRPr lang="ru-RU"/>
        </a:p>
      </dgm:t>
    </dgm:pt>
    <dgm:pt modelId="{74578D07-F29B-4EA2-AB44-96E4FA9EA457}" type="sibTrans" cxnId="{C90303C2-423C-412F-85E5-82E6932C54AA}">
      <dgm:prSet/>
      <dgm:spPr/>
      <dgm:t>
        <a:bodyPr/>
        <a:lstStyle/>
        <a:p>
          <a:endParaRPr lang="ru-RU"/>
        </a:p>
      </dgm:t>
    </dgm:pt>
    <dgm:pt modelId="{E47F14AB-C8BA-4100-AB9E-443DCD061DB7}">
      <dgm:prSet/>
      <dgm:spPr/>
      <dgm:t>
        <a:bodyPr/>
        <a:lstStyle/>
        <a:p>
          <a:r>
            <a:rPr lang="ru-RU" dirty="0" smtClean="0">
              <a:hlinkClick xmlns:r="http://schemas.openxmlformats.org/officeDocument/2006/relationships" r:id="rId8" action="ppaction://hlinksldjump"/>
            </a:rPr>
            <a:t>15</a:t>
          </a:r>
          <a:endParaRPr lang="ru-RU" dirty="0"/>
        </a:p>
      </dgm:t>
    </dgm:pt>
    <dgm:pt modelId="{548B989B-9026-4317-95D9-3A4BDACBBAAB}" type="parTrans" cxnId="{531CDD73-6220-4598-8C99-3EC4101A5DB1}">
      <dgm:prSet/>
      <dgm:spPr/>
      <dgm:t>
        <a:bodyPr/>
        <a:lstStyle/>
        <a:p>
          <a:endParaRPr lang="ru-RU"/>
        </a:p>
      </dgm:t>
    </dgm:pt>
    <dgm:pt modelId="{43B00FE1-764B-4EAF-8E61-88433909AF2A}" type="sibTrans" cxnId="{531CDD73-6220-4598-8C99-3EC4101A5DB1}">
      <dgm:prSet/>
      <dgm:spPr/>
      <dgm:t>
        <a:bodyPr/>
        <a:lstStyle/>
        <a:p>
          <a:endParaRPr lang="ru-RU"/>
        </a:p>
      </dgm:t>
    </dgm:pt>
    <dgm:pt modelId="{0D36CBEE-850F-4C54-B972-1BA6331E6236}" type="pres">
      <dgm:prSet presAssocID="{78E609E6-FB89-41E7-8E76-8BB8CB058C61}" presName="Name0" presStyleCnt="0">
        <dgm:presLayoutVars>
          <dgm:dir/>
          <dgm:animLvl val="lvl"/>
          <dgm:resizeHandles val="exact"/>
        </dgm:presLayoutVars>
      </dgm:prSet>
      <dgm:spPr/>
    </dgm:pt>
    <dgm:pt modelId="{FF1F6515-08D8-4EC9-B1CC-F0DF139D320A}" type="pres">
      <dgm:prSet presAssocID="{79790979-4B5E-4CB3-AA75-C7AAAF892E2C}" presName="parTxOnly" presStyleLbl="node1" presStyleIdx="0" presStyleCnt="8" custLinFactNeighborX="-623" custLinFactNeighborY="-9371">
        <dgm:presLayoutVars>
          <dgm:chMax val="0"/>
          <dgm:chPref val="0"/>
          <dgm:bulletEnabled val="1"/>
        </dgm:presLayoutVars>
      </dgm:prSet>
      <dgm:spPr/>
      <dgm:t>
        <a:bodyPr/>
        <a:lstStyle/>
        <a:p>
          <a:endParaRPr lang="ru-RU"/>
        </a:p>
      </dgm:t>
    </dgm:pt>
    <dgm:pt modelId="{E4CD88A0-B7AD-42D9-9889-8B52CA715433}" type="pres">
      <dgm:prSet presAssocID="{821862C7-AC84-42E3-9B2A-038BD9547CB8}" presName="parTxOnlySpace" presStyleCnt="0"/>
      <dgm:spPr/>
    </dgm:pt>
    <dgm:pt modelId="{F93ECA32-3924-464F-B540-421A1E3899CC}" type="pres">
      <dgm:prSet presAssocID="{717E8DA0-AE8D-4B2A-B9E7-6113A02862D6}" presName="parTxOnly" presStyleLbl="node1" presStyleIdx="1" presStyleCnt="8">
        <dgm:presLayoutVars>
          <dgm:chMax val="0"/>
          <dgm:chPref val="0"/>
          <dgm:bulletEnabled val="1"/>
        </dgm:presLayoutVars>
      </dgm:prSet>
      <dgm:spPr/>
      <dgm:t>
        <a:bodyPr/>
        <a:lstStyle/>
        <a:p>
          <a:endParaRPr lang="ru-RU"/>
        </a:p>
      </dgm:t>
    </dgm:pt>
    <dgm:pt modelId="{CED98D70-22E2-4774-A4CF-132D937A62E9}" type="pres">
      <dgm:prSet presAssocID="{068DF25D-60C1-4F6D-A69F-AF63F789B1D4}" presName="parTxOnlySpace" presStyleCnt="0"/>
      <dgm:spPr/>
    </dgm:pt>
    <dgm:pt modelId="{9B1DE27F-DD9C-4118-A476-5E1154FC5368}" type="pres">
      <dgm:prSet presAssocID="{5F8FB0F2-0FA5-4E55-8B85-F06479835776}" presName="parTxOnly" presStyleLbl="node1" presStyleIdx="2" presStyleCnt="8">
        <dgm:presLayoutVars>
          <dgm:chMax val="0"/>
          <dgm:chPref val="0"/>
          <dgm:bulletEnabled val="1"/>
        </dgm:presLayoutVars>
      </dgm:prSet>
      <dgm:spPr/>
      <dgm:t>
        <a:bodyPr/>
        <a:lstStyle/>
        <a:p>
          <a:endParaRPr lang="ru-RU"/>
        </a:p>
      </dgm:t>
    </dgm:pt>
    <dgm:pt modelId="{24886F11-F324-4AE4-B4A3-323A63D18580}" type="pres">
      <dgm:prSet presAssocID="{D202ED31-6F74-4B54-9257-639590638E37}" presName="parTxOnlySpace" presStyleCnt="0"/>
      <dgm:spPr/>
    </dgm:pt>
    <dgm:pt modelId="{25B4F238-840A-4618-8ACB-06AB01E5D609}" type="pres">
      <dgm:prSet presAssocID="{2E18DCFC-2509-490E-BD3C-F359516EED0B}" presName="parTxOnly" presStyleLbl="node1" presStyleIdx="3" presStyleCnt="8">
        <dgm:presLayoutVars>
          <dgm:chMax val="0"/>
          <dgm:chPref val="0"/>
          <dgm:bulletEnabled val="1"/>
        </dgm:presLayoutVars>
      </dgm:prSet>
      <dgm:spPr/>
      <dgm:t>
        <a:bodyPr/>
        <a:lstStyle/>
        <a:p>
          <a:endParaRPr lang="ru-RU"/>
        </a:p>
      </dgm:t>
    </dgm:pt>
    <dgm:pt modelId="{4D91320D-7502-486D-8FF7-4F51E5A8C270}" type="pres">
      <dgm:prSet presAssocID="{20B376ED-C451-4011-A122-67F13F64BA5B}" presName="parTxOnlySpace" presStyleCnt="0"/>
      <dgm:spPr/>
    </dgm:pt>
    <dgm:pt modelId="{CF07E08C-009A-41B3-9D37-2A31351F7B47}" type="pres">
      <dgm:prSet presAssocID="{4FDBB763-E652-482B-A7E4-D1B2883580CD}" presName="parTxOnly" presStyleLbl="node1" presStyleIdx="4" presStyleCnt="8">
        <dgm:presLayoutVars>
          <dgm:chMax val="0"/>
          <dgm:chPref val="0"/>
          <dgm:bulletEnabled val="1"/>
        </dgm:presLayoutVars>
      </dgm:prSet>
      <dgm:spPr/>
      <dgm:t>
        <a:bodyPr/>
        <a:lstStyle/>
        <a:p>
          <a:endParaRPr lang="ru-RU"/>
        </a:p>
      </dgm:t>
    </dgm:pt>
    <dgm:pt modelId="{A04F8A4C-B5E9-4BB2-8AA5-5EAABCB3D28D}" type="pres">
      <dgm:prSet presAssocID="{10B786EC-8C15-4469-AE14-6B99424A6F37}" presName="parTxOnlySpace" presStyleCnt="0"/>
      <dgm:spPr/>
    </dgm:pt>
    <dgm:pt modelId="{69C51E49-87D7-42B8-A0CC-5194283CE531}" type="pres">
      <dgm:prSet presAssocID="{1A279C42-AFCB-4C8A-B318-168D70404FE8}" presName="parTxOnly" presStyleLbl="node1" presStyleIdx="5" presStyleCnt="8">
        <dgm:presLayoutVars>
          <dgm:chMax val="0"/>
          <dgm:chPref val="0"/>
          <dgm:bulletEnabled val="1"/>
        </dgm:presLayoutVars>
      </dgm:prSet>
      <dgm:spPr/>
      <dgm:t>
        <a:bodyPr/>
        <a:lstStyle/>
        <a:p>
          <a:endParaRPr lang="ru-RU"/>
        </a:p>
      </dgm:t>
    </dgm:pt>
    <dgm:pt modelId="{0714FDAE-CB9E-4CCE-9B4F-B7BF19F93649}" type="pres">
      <dgm:prSet presAssocID="{44B9B1EF-5F2E-4D93-AE7F-CDA2255EBA2D}" presName="parTxOnlySpace" presStyleCnt="0"/>
      <dgm:spPr/>
    </dgm:pt>
    <dgm:pt modelId="{1B32C89B-655C-4F5C-9538-6BEF8B78BCB9}" type="pres">
      <dgm:prSet presAssocID="{A60DA6E6-1F74-4982-BDEF-B3445FE6B3E7}" presName="parTxOnly" presStyleLbl="node1" presStyleIdx="6" presStyleCnt="8" custLinFactNeighborX="27831" custLinFactNeighborY="7593">
        <dgm:presLayoutVars>
          <dgm:chMax val="0"/>
          <dgm:chPref val="0"/>
          <dgm:bulletEnabled val="1"/>
        </dgm:presLayoutVars>
      </dgm:prSet>
      <dgm:spPr/>
      <dgm:t>
        <a:bodyPr/>
        <a:lstStyle/>
        <a:p>
          <a:endParaRPr lang="ru-RU"/>
        </a:p>
      </dgm:t>
    </dgm:pt>
    <dgm:pt modelId="{198F29C2-3A52-4979-AE32-4AE24600ECC0}" type="pres">
      <dgm:prSet presAssocID="{74578D07-F29B-4EA2-AB44-96E4FA9EA457}" presName="parTxOnlySpace" presStyleCnt="0"/>
      <dgm:spPr/>
    </dgm:pt>
    <dgm:pt modelId="{727105D5-7FA5-47B4-B108-52EAE88BE3D5}" type="pres">
      <dgm:prSet presAssocID="{E47F14AB-C8BA-4100-AB9E-443DCD061DB7}" presName="parTxOnly" presStyleLbl="node1" presStyleIdx="7" presStyleCnt="8" custLinFactNeighborX="624" custLinFactNeighborY="7593">
        <dgm:presLayoutVars>
          <dgm:chMax val="0"/>
          <dgm:chPref val="0"/>
          <dgm:bulletEnabled val="1"/>
        </dgm:presLayoutVars>
      </dgm:prSet>
      <dgm:spPr/>
      <dgm:t>
        <a:bodyPr/>
        <a:lstStyle/>
        <a:p>
          <a:endParaRPr lang="ru-RU"/>
        </a:p>
      </dgm:t>
    </dgm:pt>
  </dgm:ptLst>
  <dgm:cxnLst>
    <dgm:cxn modelId="{C4D02B46-CC25-4847-B413-D9031C483288}" srcId="{78E609E6-FB89-41E7-8E76-8BB8CB058C61}" destId="{2E18DCFC-2509-490E-BD3C-F359516EED0B}" srcOrd="3" destOrd="0" parTransId="{A70C7EAB-178E-48C4-85D7-CFF330EBAF6F}" sibTransId="{20B376ED-C451-4011-A122-67F13F64BA5B}"/>
    <dgm:cxn modelId="{DA9664EE-FE8E-4045-A487-E0A71AA397A9}" type="presOf" srcId="{5F8FB0F2-0FA5-4E55-8B85-F06479835776}" destId="{9B1DE27F-DD9C-4118-A476-5E1154FC5368}" srcOrd="0" destOrd="0" presId="urn:microsoft.com/office/officeart/2005/8/layout/chevron1"/>
    <dgm:cxn modelId="{6FD80F0F-C4F0-4270-B3E4-3F0ECF8D6057}" type="presOf" srcId="{79790979-4B5E-4CB3-AA75-C7AAAF892E2C}" destId="{FF1F6515-08D8-4EC9-B1CC-F0DF139D320A}" srcOrd="0" destOrd="0" presId="urn:microsoft.com/office/officeart/2005/8/layout/chevron1"/>
    <dgm:cxn modelId="{C90303C2-423C-412F-85E5-82E6932C54AA}" srcId="{78E609E6-FB89-41E7-8E76-8BB8CB058C61}" destId="{A60DA6E6-1F74-4982-BDEF-B3445FE6B3E7}" srcOrd="6" destOrd="0" parTransId="{9909CF82-1642-405F-94FA-CB957CA1C732}" sibTransId="{74578D07-F29B-4EA2-AB44-96E4FA9EA457}"/>
    <dgm:cxn modelId="{5E508EC6-C535-4AFD-A886-82067C0073B2}" type="presOf" srcId="{E47F14AB-C8BA-4100-AB9E-443DCD061DB7}" destId="{727105D5-7FA5-47B4-B108-52EAE88BE3D5}" srcOrd="0" destOrd="0" presId="urn:microsoft.com/office/officeart/2005/8/layout/chevron1"/>
    <dgm:cxn modelId="{691CACD1-E384-40CD-AE25-3C491DA0BD17}" type="presOf" srcId="{1A279C42-AFCB-4C8A-B318-168D70404FE8}" destId="{69C51E49-87D7-42B8-A0CC-5194283CE531}" srcOrd="0" destOrd="0" presId="urn:microsoft.com/office/officeart/2005/8/layout/chevron1"/>
    <dgm:cxn modelId="{0DF9E981-A197-45EB-A2C3-1E32E05AE0E8}" srcId="{78E609E6-FB89-41E7-8E76-8BB8CB058C61}" destId="{5F8FB0F2-0FA5-4E55-8B85-F06479835776}" srcOrd="2" destOrd="0" parTransId="{2F630595-A93E-4138-B1A5-A83F849B8246}" sibTransId="{D202ED31-6F74-4B54-9257-639590638E37}"/>
    <dgm:cxn modelId="{531CDD73-6220-4598-8C99-3EC4101A5DB1}" srcId="{78E609E6-FB89-41E7-8E76-8BB8CB058C61}" destId="{E47F14AB-C8BA-4100-AB9E-443DCD061DB7}" srcOrd="7" destOrd="0" parTransId="{548B989B-9026-4317-95D9-3A4BDACBBAAB}" sibTransId="{43B00FE1-764B-4EAF-8E61-88433909AF2A}"/>
    <dgm:cxn modelId="{44657152-F3BC-4348-AAB6-7B7D621560F8}" srcId="{78E609E6-FB89-41E7-8E76-8BB8CB058C61}" destId="{717E8DA0-AE8D-4B2A-B9E7-6113A02862D6}" srcOrd="1" destOrd="0" parTransId="{DBABED71-DEE1-4F4C-AC3B-6C9B5184EF7D}" sibTransId="{068DF25D-60C1-4F6D-A69F-AF63F789B1D4}"/>
    <dgm:cxn modelId="{CB9EAEE2-462B-47D2-B51B-065FB53693FF}" type="presOf" srcId="{78E609E6-FB89-41E7-8E76-8BB8CB058C61}" destId="{0D36CBEE-850F-4C54-B972-1BA6331E6236}" srcOrd="0" destOrd="0" presId="urn:microsoft.com/office/officeart/2005/8/layout/chevron1"/>
    <dgm:cxn modelId="{470721C3-D850-4658-B030-67716AE0BF00}" type="presOf" srcId="{2E18DCFC-2509-490E-BD3C-F359516EED0B}" destId="{25B4F238-840A-4618-8ACB-06AB01E5D609}" srcOrd="0" destOrd="0" presId="urn:microsoft.com/office/officeart/2005/8/layout/chevron1"/>
    <dgm:cxn modelId="{9F873093-4DE9-4215-9A73-DC40F48B10F1}" srcId="{78E609E6-FB89-41E7-8E76-8BB8CB058C61}" destId="{1A279C42-AFCB-4C8A-B318-168D70404FE8}" srcOrd="5" destOrd="0" parTransId="{E2F3E7F4-918B-4891-B4A9-09961EFBE1D2}" sibTransId="{44B9B1EF-5F2E-4D93-AE7F-CDA2255EBA2D}"/>
    <dgm:cxn modelId="{760602E0-F401-412A-98BA-1785BFD0AEE1}" srcId="{78E609E6-FB89-41E7-8E76-8BB8CB058C61}" destId="{79790979-4B5E-4CB3-AA75-C7AAAF892E2C}" srcOrd="0" destOrd="0" parTransId="{1C4BB611-FCB5-4430-910C-B71C97E76318}" sibTransId="{821862C7-AC84-42E3-9B2A-038BD9547CB8}"/>
    <dgm:cxn modelId="{2DD8CA53-A28E-4477-ACEF-13873CE0D9B3}" type="presOf" srcId="{717E8DA0-AE8D-4B2A-B9E7-6113A02862D6}" destId="{F93ECA32-3924-464F-B540-421A1E3899CC}" srcOrd="0" destOrd="0" presId="urn:microsoft.com/office/officeart/2005/8/layout/chevron1"/>
    <dgm:cxn modelId="{05FA54B8-D662-49BF-A57E-525717F2D3C0}" srcId="{78E609E6-FB89-41E7-8E76-8BB8CB058C61}" destId="{4FDBB763-E652-482B-A7E4-D1B2883580CD}" srcOrd="4" destOrd="0" parTransId="{AC773835-161D-40C7-BF68-D2CA198F4B6F}" sibTransId="{10B786EC-8C15-4469-AE14-6B99424A6F37}"/>
    <dgm:cxn modelId="{85C194CD-6074-4F58-8BFB-16C309AC8CC1}" type="presOf" srcId="{A60DA6E6-1F74-4982-BDEF-B3445FE6B3E7}" destId="{1B32C89B-655C-4F5C-9538-6BEF8B78BCB9}" srcOrd="0" destOrd="0" presId="urn:microsoft.com/office/officeart/2005/8/layout/chevron1"/>
    <dgm:cxn modelId="{39A8D2C1-1659-41CC-A581-A9701089AF46}" type="presOf" srcId="{4FDBB763-E652-482B-A7E4-D1B2883580CD}" destId="{CF07E08C-009A-41B3-9D37-2A31351F7B47}" srcOrd="0" destOrd="0" presId="urn:microsoft.com/office/officeart/2005/8/layout/chevron1"/>
    <dgm:cxn modelId="{58D83BD2-804F-4FB9-8F81-7F8FD9D17601}" type="presParOf" srcId="{0D36CBEE-850F-4C54-B972-1BA6331E6236}" destId="{FF1F6515-08D8-4EC9-B1CC-F0DF139D320A}" srcOrd="0" destOrd="0" presId="urn:microsoft.com/office/officeart/2005/8/layout/chevron1"/>
    <dgm:cxn modelId="{36A5BEEB-7DDC-445E-91AE-602B75B80DC6}" type="presParOf" srcId="{0D36CBEE-850F-4C54-B972-1BA6331E6236}" destId="{E4CD88A0-B7AD-42D9-9889-8B52CA715433}" srcOrd="1" destOrd="0" presId="urn:microsoft.com/office/officeart/2005/8/layout/chevron1"/>
    <dgm:cxn modelId="{B842615D-2C86-4EB1-94CD-EE547A8ABA73}" type="presParOf" srcId="{0D36CBEE-850F-4C54-B972-1BA6331E6236}" destId="{F93ECA32-3924-464F-B540-421A1E3899CC}" srcOrd="2" destOrd="0" presId="urn:microsoft.com/office/officeart/2005/8/layout/chevron1"/>
    <dgm:cxn modelId="{5EAD9DFF-7684-455A-A1C0-85EEE665B91B}" type="presParOf" srcId="{0D36CBEE-850F-4C54-B972-1BA6331E6236}" destId="{CED98D70-22E2-4774-A4CF-132D937A62E9}" srcOrd="3" destOrd="0" presId="urn:microsoft.com/office/officeart/2005/8/layout/chevron1"/>
    <dgm:cxn modelId="{E026FF24-19D9-4DD6-BFD9-5E214DE4D64E}" type="presParOf" srcId="{0D36CBEE-850F-4C54-B972-1BA6331E6236}" destId="{9B1DE27F-DD9C-4118-A476-5E1154FC5368}" srcOrd="4" destOrd="0" presId="urn:microsoft.com/office/officeart/2005/8/layout/chevron1"/>
    <dgm:cxn modelId="{7CBF387F-6D4E-4A74-9353-2108A17DC3CD}" type="presParOf" srcId="{0D36CBEE-850F-4C54-B972-1BA6331E6236}" destId="{24886F11-F324-4AE4-B4A3-323A63D18580}" srcOrd="5" destOrd="0" presId="urn:microsoft.com/office/officeart/2005/8/layout/chevron1"/>
    <dgm:cxn modelId="{B25C7C6A-A2C2-45D5-ABAF-5CD03F1E2FB5}" type="presParOf" srcId="{0D36CBEE-850F-4C54-B972-1BA6331E6236}" destId="{25B4F238-840A-4618-8ACB-06AB01E5D609}" srcOrd="6" destOrd="0" presId="urn:microsoft.com/office/officeart/2005/8/layout/chevron1"/>
    <dgm:cxn modelId="{329D9F34-C3BE-43FE-8671-90DDB0B6BB07}" type="presParOf" srcId="{0D36CBEE-850F-4C54-B972-1BA6331E6236}" destId="{4D91320D-7502-486D-8FF7-4F51E5A8C270}" srcOrd="7" destOrd="0" presId="urn:microsoft.com/office/officeart/2005/8/layout/chevron1"/>
    <dgm:cxn modelId="{4D701934-B8A2-4963-B5F3-7059754DAC51}" type="presParOf" srcId="{0D36CBEE-850F-4C54-B972-1BA6331E6236}" destId="{CF07E08C-009A-41B3-9D37-2A31351F7B47}" srcOrd="8" destOrd="0" presId="urn:microsoft.com/office/officeart/2005/8/layout/chevron1"/>
    <dgm:cxn modelId="{02FA4607-9024-4301-961C-E3AC101F162B}" type="presParOf" srcId="{0D36CBEE-850F-4C54-B972-1BA6331E6236}" destId="{A04F8A4C-B5E9-4BB2-8AA5-5EAABCB3D28D}" srcOrd="9" destOrd="0" presId="urn:microsoft.com/office/officeart/2005/8/layout/chevron1"/>
    <dgm:cxn modelId="{4948FDA8-368C-4CCA-8D78-45365047857A}" type="presParOf" srcId="{0D36CBEE-850F-4C54-B972-1BA6331E6236}" destId="{69C51E49-87D7-42B8-A0CC-5194283CE531}" srcOrd="10" destOrd="0" presId="urn:microsoft.com/office/officeart/2005/8/layout/chevron1"/>
    <dgm:cxn modelId="{C1B0F4E1-41E8-4A06-8BCB-3752D2C101F1}" type="presParOf" srcId="{0D36CBEE-850F-4C54-B972-1BA6331E6236}" destId="{0714FDAE-CB9E-4CCE-9B4F-B7BF19F93649}" srcOrd="11" destOrd="0" presId="urn:microsoft.com/office/officeart/2005/8/layout/chevron1"/>
    <dgm:cxn modelId="{D746AB5A-6310-45FF-AB5A-A56E403091E4}" type="presParOf" srcId="{0D36CBEE-850F-4C54-B972-1BA6331E6236}" destId="{1B32C89B-655C-4F5C-9538-6BEF8B78BCB9}" srcOrd="12" destOrd="0" presId="urn:microsoft.com/office/officeart/2005/8/layout/chevron1"/>
    <dgm:cxn modelId="{F1041F68-1197-4055-8C44-9E9B748E08EC}" type="presParOf" srcId="{0D36CBEE-850F-4C54-B972-1BA6331E6236}" destId="{198F29C2-3A52-4979-AE32-4AE24600ECC0}" srcOrd="13" destOrd="0" presId="urn:microsoft.com/office/officeart/2005/8/layout/chevron1"/>
    <dgm:cxn modelId="{A94B7A66-343F-4D09-8CA4-CFFCE8E0786D}" type="presParOf" srcId="{0D36CBEE-850F-4C54-B972-1BA6331E6236}" destId="{727105D5-7FA5-47B4-B108-52EAE88BE3D5}" srcOrd="14" destOrd="0" presId="urn:microsoft.com/office/officeart/2005/8/layout/chevron1"/>
  </dgm:cxnLst>
  <dgm:bg/>
  <dgm:whole/>
</dgm:dataModel>
</file>

<file path=ppt/diagrams/data10.xml><?xml version="1.0" encoding="utf-8"?>
<dgm:dataModel xmlns:dgm="http://schemas.openxmlformats.org/drawingml/2006/diagram" xmlns:a="http://schemas.openxmlformats.org/drawingml/2006/main">
  <dgm:ptLst>
    <dgm:pt modelId="{4C69CDFB-CBEB-4CB6-B126-B728E10BA5C0}" type="doc">
      <dgm:prSet loTypeId="urn:microsoft.com/office/officeart/2005/8/layout/process4" loCatId="list" qsTypeId="urn:microsoft.com/office/officeart/2005/8/quickstyle/3d2" qsCatId="3D" csTypeId="urn:microsoft.com/office/officeart/2005/8/colors/colorful1" csCatId="colorful" phldr="1"/>
      <dgm:spPr/>
      <dgm:t>
        <a:bodyPr/>
        <a:lstStyle/>
        <a:p>
          <a:endParaRPr lang="ru-RU"/>
        </a:p>
      </dgm:t>
    </dgm:pt>
    <dgm:pt modelId="{CEEC9643-A413-4896-8B76-653826EC807D}">
      <dgm:prSet phldrT="[Текст]" custT="1"/>
      <dgm:spPr/>
      <dgm:t>
        <a:bodyPr/>
        <a:lstStyle/>
        <a:p>
          <a:r>
            <a:rPr lang="ru-RU" sz="2400" b="1" dirty="0" smtClean="0"/>
            <a:t>Идея текста</a:t>
          </a:r>
          <a:endParaRPr lang="ru-RU" sz="2400" b="1" dirty="0"/>
        </a:p>
      </dgm:t>
    </dgm:pt>
    <dgm:pt modelId="{3D6AD18B-C5AD-4D6A-BB8C-423F66C7AC2A}" type="parTrans" cxnId="{F8C12DD6-9F0B-4986-A8FE-9F219DA4612F}">
      <dgm:prSet/>
      <dgm:spPr/>
      <dgm:t>
        <a:bodyPr/>
        <a:lstStyle/>
        <a:p>
          <a:endParaRPr lang="ru-RU" sz="2400" b="1"/>
        </a:p>
      </dgm:t>
    </dgm:pt>
    <dgm:pt modelId="{304B78F2-690E-46A0-9D8E-5941379582F1}" type="sibTrans" cxnId="{F8C12DD6-9F0B-4986-A8FE-9F219DA4612F}">
      <dgm:prSet/>
      <dgm:spPr/>
      <dgm:t>
        <a:bodyPr/>
        <a:lstStyle/>
        <a:p>
          <a:endParaRPr lang="ru-RU" sz="2400" b="1"/>
        </a:p>
      </dgm:t>
    </dgm:pt>
    <dgm:pt modelId="{DC3DCD1A-3E38-420A-9E11-8F53CBFA33F3}">
      <dgm:prSet phldrT="[Текст]" custT="1"/>
      <dgm:spPr/>
      <dgm:t>
        <a:bodyPr/>
        <a:lstStyle/>
        <a:p>
          <a:r>
            <a:rPr lang="ru-RU" sz="2400" b="1" dirty="0" smtClean="0"/>
            <a:t>Столкновение различных мнений</a:t>
          </a:r>
          <a:endParaRPr lang="ru-RU" sz="2400" b="1" dirty="0"/>
        </a:p>
      </dgm:t>
    </dgm:pt>
    <dgm:pt modelId="{C67EDB5F-A90D-4B9F-9A83-424BB3301EB0}" type="parTrans" cxnId="{B7217C57-C280-48B1-94BB-F1E2556547BA}">
      <dgm:prSet/>
      <dgm:spPr/>
      <dgm:t>
        <a:bodyPr/>
        <a:lstStyle/>
        <a:p>
          <a:endParaRPr lang="ru-RU" sz="2400" b="1"/>
        </a:p>
      </dgm:t>
    </dgm:pt>
    <dgm:pt modelId="{42F81C22-F6B6-4D3E-BA12-87A8317D288E}" type="sibTrans" cxnId="{B7217C57-C280-48B1-94BB-F1E2556547BA}">
      <dgm:prSet/>
      <dgm:spPr/>
      <dgm:t>
        <a:bodyPr/>
        <a:lstStyle/>
        <a:p>
          <a:endParaRPr lang="ru-RU" sz="2400" b="1"/>
        </a:p>
      </dgm:t>
    </dgm:pt>
    <dgm:pt modelId="{0A584724-7475-4838-BED8-282229C44923}">
      <dgm:prSet phldrT="[Текст]" custT="1"/>
      <dgm:spPr/>
      <dgm:t>
        <a:bodyPr/>
        <a:lstStyle/>
        <a:p>
          <a:r>
            <a:rPr lang="ru-RU" sz="2400" b="1" dirty="0" smtClean="0"/>
            <a:t>Интерпретация проблемы</a:t>
          </a:r>
          <a:endParaRPr lang="ru-RU" sz="2400" b="1" dirty="0"/>
        </a:p>
      </dgm:t>
    </dgm:pt>
    <dgm:pt modelId="{2A863B1D-FB88-4BB9-AF6A-F8C083A9D0D2}" type="parTrans" cxnId="{74692112-E5F3-4DC4-B685-48A0186395F5}">
      <dgm:prSet/>
      <dgm:spPr/>
      <dgm:t>
        <a:bodyPr/>
        <a:lstStyle/>
        <a:p>
          <a:endParaRPr lang="ru-RU" sz="2400" b="1"/>
        </a:p>
      </dgm:t>
    </dgm:pt>
    <dgm:pt modelId="{70156F8A-F321-48F0-83F8-6CF4F20A5610}" type="sibTrans" cxnId="{74692112-E5F3-4DC4-B685-48A0186395F5}">
      <dgm:prSet/>
      <dgm:spPr/>
      <dgm:t>
        <a:bodyPr/>
        <a:lstStyle/>
        <a:p>
          <a:endParaRPr lang="ru-RU" sz="2400" b="1"/>
        </a:p>
      </dgm:t>
    </dgm:pt>
    <dgm:pt modelId="{C692E674-3D37-4C13-B404-20C0B783EB22}">
      <dgm:prSet phldrT="[Текст]" custT="1"/>
      <dgm:spPr/>
      <dgm:t>
        <a:bodyPr/>
        <a:lstStyle/>
        <a:p>
          <a:r>
            <a:rPr lang="ru-RU" sz="2400" b="1" dirty="0" smtClean="0"/>
            <a:t>Актуальность проблематики</a:t>
          </a:r>
          <a:endParaRPr lang="ru-RU" sz="2400" b="1" dirty="0"/>
        </a:p>
      </dgm:t>
    </dgm:pt>
    <dgm:pt modelId="{5D405B63-FB8A-432E-BA20-1E020C4ADC1F}" type="parTrans" cxnId="{CE1E26C2-6B48-42FF-84A4-26C2AFD954BD}">
      <dgm:prSet/>
      <dgm:spPr/>
      <dgm:t>
        <a:bodyPr/>
        <a:lstStyle/>
        <a:p>
          <a:endParaRPr lang="ru-RU" sz="2400" b="1"/>
        </a:p>
      </dgm:t>
    </dgm:pt>
    <dgm:pt modelId="{493DD031-1F5B-45E5-AAB2-7D2B728CE92C}" type="sibTrans" cxnId="{CE1E26C2-6B48-42FF-84A4-26C2AFD954BD}">
      <dgm:prSet/>
      <dgm:spPr/>
      <dgm:t>
        <a:bodyPr/>
        <a:lstStyle/>
        <a:p>
          <a:endParaRPr lang="ru-RU" sz="2400" b="1"/>
        </a:p>
      </dgm:t>
    </dgm:pt>
    <dgm:pt modelId="{65A1BFF4-288F-4F01-BD50-1674F4A1832D}">
      <dgm:prSet phldrT="[Текст]" custT="1"/>
      <dgm:spPr/>
      <dgm:t>
        <a:bodyPr/>
        <a:lstStyle/>
        <a:p>
          <a:r>
            <a:rPr lang="ru-RU" sz="2400" b="1" dirty="0" smtClean="0"/>
            <a:t>Приёмы раскрытия темы, идей</a:t>
          </a:r>
          <a:r>
            <a:rPr lang="ru-RU" sz="2400" b="1" smtClean="0"/>
            <a:t>, проблем</a:t>
          </a:r>
          <a:endParaRPr lang="ru-RU" sz="2400" b="1" dirty="0"/>
        </a:p>
      </dgm:t>
    </dgm:pt>
    <dgm:pt modelId="{E33E77BF-09E4-4BE9-B6D2-4C1204B61927}" type="parTrans" cxnId="{ED95EE02-6F56-4C6C-ADF8-646E8AA9E0B6}">
      <dgm:prSet/>
      <dgm:spPr/>
      <dgm:t>
        <a:bodyPr/>
        <a:lstStyle/>
        <a:p>
          <a:endParaRPr lang="ru-RU" sz="2400" b="1"/>
        </a:p>
      </dgm:t>
    </dgm:pt>
    <dgm:pt modelId="{ED2C3C43-3382-4397-A3C3-5C6CD3F22C9A}" type="sibTrans" cxnId="{ED95EE02-6F56-4C6C-ADF8-646E8AA9E0B6}">
      <dgm:prSet/>
      <dgm:spPr/>
      <dgm:t>
        <a:bodyPr/>
        <a:lstStyle/>
        <a:p>
          <a:endParaRPr lang="ru-RU" sz="2400" b="1"/>
        </a:p>
      </dgm:t>
    </dgm:pt>
    <dgm:pt modelId="{F242D93C-D07C-45E5-9DF4-EB494D84C189}">
      <dgm:prSet phldrT="[Текст]" custT="1"/>
      <dgm:spPr/>
      <dgm:t>
        <a:bodyPr/>
        <a:lstStyle/>
        <a:p>
          <a:r>
            <a:rPr lang="ru-RU" sz="2400" b="1" dirty="0" smtClean="0"/>
            <a:t>Композиционные приёмы, средства выразительности</a:t>
          </a:r>
          <a:endParaRPr lang="ru-RU" sz="2400" b="1" dirty="0"/>
        </a:p>
      </dgm:t>
    </dgm:pt>
    <dgm:pt modelId="{2A0B4186-54CF-4B19-AA2E-284F3C52B9F4}" type="parTrans" cxnId="{7B91B846-C679-42A5-B942-2DA4B8E8EA66}">
      <dgm:prSet/>
      <dgm:spPr/>
      <dgm:t>
        <a:bodyPr/>
        <a:lstStyle/>
        <a:p>
          <a:endParaRPr lang="ru-RU" sz="2400" b="1"/>
        </a:p>
      </dgm:t>
    </dgm:pt>
    <dgm:pt modelId="{EB5140E5-48C8-4AC7-B6A6-EF0EB9C70EFC}" type="sibTrans" cxnId="{7B91B846-C679-42A5-B942-2DA4B8E8EA66}">
      <dgm:prSet/>
      <dgm:spPr/>
      <dgm:t>
        <a:bodyPr/>
        <a:lstStyle/>
        <a:p>
          <a:endParaRPr lang="ru-RU" sz="2400" b="1"/>
        </a:p>
      </dgm:t>
    </dgm:pt>
    <dgm:pt modelId="{F2AFDA2E-7B13-4D64-9EA6-6FE0CEFEC874}">
      <dgm:prSet custT="1"/>
      <dgm:spPr/>
      <dgm:t>
        <a:bodyPr/>
        <a:lstStyle/>
        <a:p>
          <a:r>
            <a:rPr lang="ru-RU" sz="2400" b="1" dirty="0" smtClean="0"/>
            <a:t>Тема текста</a:t>
          </a:r>
          <a:endParaRPr lang="ru-RU" sz="2400" b="1" dirty="0"/>
        </a:p>
      </dgm:t>
    </dgm:pt>
    <dgm:pt modelId="{B50CA1CA-4B2F-4360-9EC2-ACA60AF12BFB}" type="parTrans" cxnId="{910C4254-894D-4528-B134-325467A33EE1}">
      <dgm:prSet/>
      <dgm:spPr/>
      <dgm:t>
        <a:bodyPr/>
        <a:lstStyle/>
        <a:p>
          <a:endParaRPr lang="ru-RU" sz="2400" b="1"/>
        </a:p>
      </dgm:t>
    </dgm:pt>
    <dgm:pt modelId="{55E81F67-E538-440F-8360-757AD650B0A3}" type="sibTrans" cxnId="{910C4254-894D-4528-B134-325467A33EE1}">
      <dgm:prSet/>
      <dgm:spPr/>
      <dgm:t>
        <a:bodyPr/>
        <a:lstStyle/>
        <a:p>
          <a:endParaRPr lang="ru-RU" sz="2400" b="1"/>
        </a:p>
      </dgm:t>
    </dgm:pt>
    <dgm:pt modelId="{234D41D5-8894-4554-9EC7-CC93CE2930A7}" type="pres">
      <dgm:prSet presAssocID="{4C69CDFB-CBEB-4CB6-B126-B728E10BA5C0}" presName="Name0" presStyleCnt="0">
        <dgm:presLayoutVars>
          <dgm:dir val="rev"/>
          <dgm:animLvl val="lvl"/>
          <dgm:resizeHandles val="exact"/>
        </dgm:presLayoutVars>
      </dgm:prSet>
      <dgm:spPr/>
      <dgm:t>
        <a:bodyPr/>
        <a:lstStyle/>
        <a:p>
          <a:endParaRPr lang="ru-RU"/>
        </a:p>
      </dgm:t>
    </dgm:pt>
    <dgm:pt modelId="{3B6CE256-3587-4A99-B41C-1FFA182CC2DA}" type="pres">
      <dgm:prSet presAssocID="{65A1BFF4-288F-4F01-BD50-1674F4A1832D}" presName="boxAndChildren" presStyleCnt="0"/>
      <dgm:spPr/>
    </dgm:pt>
    <dgm:pt modelId="{9C0CA7EA-1B63-40BF-90C3-22BE9A4BDC9F}" type="pres">
      <dgm:prSet presAssocID="{65A1BFF4-288F-4F01-BD50-1674F4A1832D}" presName="parentTextBox" presStyleLbl="node1" presStyleIdx="0" presStyleCnt="4"/>
      <dgm:spPr/>
      <dgm:t>
        <a:bodyPr/>
        <a:lstStyle/>
        <a:p>
          <a:endParaRPr lang="ru-RU"/>
        </a:p>
      </dgm:t>
    </dgm:pt>
    <dgm:pt modelId="{EDF4854B-D69A-4693-848C-9A3294BAE987}" type="pres">
      <dgm:prSet presAssocID="{65A1BFF4-288F-4F01-BD50-1674F4A1832D}" presName="entireBox" presStyleLbl="node1" presStyleIdx="0" presStyleCnt="4"/>
      <dgm:spPr/>
      <dgm:t>
        <a:bodyPr/>
        <a:lstStyle/>
        <a:p>
          <a:endParaRPr lang="ru-RU"/>
        </a:p>
      </dgm:t>
    </dgm:pt>
    <dgm:pt modelId="{C46C9FA5-627B-4320-9C9C-3B62E33EC13A}" type="pres">
      <dgm:prSet presAssocID="{65A1BFF4-288F-4F01-BD50-1674F4A1832D}" presName="descendantBox" presStyleCnt="0"/>
      <dgm:spPr/>
    </dgm:pt>
    <dgm:pt modelId="{25086DB1-DBDB-4130-BAF0-31720E9BF4D6}" type="pres">
      <dgm:prSet presAssocID="{F242D93C-D07C-45E5-9DF4-EB494D84C189}" presName="childTextBox" presStyleLbl="fgAccFollowNode1" presStyleIdx="0" presStyleCnt="3" custLinFactNeighborY="70146">
        <dgm:presLayoutVars>
          <dgm:bulletEnabled val="1"/>
        </dgm:presLayoutVars>
      </dgm:prSet>
      <dgm:spPr/>
      <dgm:t>
        <a:bodyPr/>
        <a:lstStyle/>
        <a:p>
          <a:endParaRPr lang="ru-RU"/>
        </a:p>
      </dgm:t>
    </dgm:pt>
    <dgm:pt modelId="{3395CC9F-0C86-49A7-8F7A-130AB457DD9B}" type="pres">
      <dgm:prSet presAssocID="{70156F8A-F321-48F0-83F8-6CF4F20A5610}" presName="sp" presStyleCnt="0"/>
      <dgm:spPr/>
    </dgm:pt>
    <dgm:pt modelId="{48B722C3-C79D-47D5-B710-644E0752459D}" type="pres">
      <dgm:prSet presAssocID="{0A584724-7475-4838-BED8-282229C44923}" presName="arrowAndChildren" presStyleCnt="0"/>
      <dgm:spPr/>
    </dgm:pt>
    <dgm:pt modelId="{6FD80610-D677-45A5-AD8E-F447C98189D4}" type="pres">
      <dgm:prSet presAssocID="{0A584724-7475-4838-BED8-282229C44923}" presName="parentTextArrow" presStyleLbl="node1" presStyleIdx="0" presStyleCnt="4"/>
      <dgm:spPr/>
      <dgm:t>
        <a:bodyPr/>
        <a:lstStyle/>
        <a:p>
          <a:endParaRPr lang="ru-RU"/>
        </a:p>
      </dgm:t>
    </dgm:pt>
    <dgm:pt modelId="{9BED5AE8-F87F-4279-80E1-268C359A4884}" type="pres">
      <dgm:prSet presAssocID="{0A584724-7475-4838-BED8-282229C44923}" presName="arrow" presStyleLbl="node1" presStyleIdx="1" presStyleCnt="4"/>
      <dgm:spPr/>
      <dgm:t>
        <a:bodyPr/>
        <a:lstStyle/>
        <a:p>
          <a:endParaRPr lang="ru-RU"/>
        </a:p>
      </dgm:t>
    </dgm:pt>
    <dgm:pt modelId="{F0283283-0372-4672-A961-794AE41A1A15}" type="pres">
      <dgm:prSet presAssocID="{0A584724-7475-4838-BED8-282229C44923}" presName="descendantArrow" presStyleCnt="0"/>
      <dgm:spPr/>
    </dgm:pt>
    <dgm:pt modelId="{CC4A8EA0-1283-477B-9E37-F53625E3FC31}" type="pres">
      <dgm:prSet presAssocID="{C692E674-3D37-4C13-B404-20C0B783EB22}" presName="childTextArrow" presStyleLbl="fgAccFollowNode1" presStyleIdx="1" presStyleCnt="3">
        <dgm:presLayoutVars>
          <dgm:bulletEnabled val="1"/>
        </dgm:presLayoutVars>
      </dgm:prSet>
      <dgm:spPr/>
      <dgm:t>
        <a:bodyPr/>
        <a:lstStyle/>
        <a:p>
          <a:endParaRPr lang="ru-RU"/>
        </a:p>
      </dgm:t>
    </dgm:pt>
    <dgm:pt modelId="{993A39A6-7407-4A04-94F5-83A2B4EA7773}" type="pres">
      <dgm:prSet presAssocID="{304B78F2-690E-46A0-9D8E-5941379582F1}" presName="sp" presStyleCnt="0"/>
      <dgm:spPr/>
    </dgm:pt>
    <dgm:pt modelId="{D23F554E-CD58-445A-8B9C-7A94EE3278E6}" type="pres">
      <dgm:prSet presAssocID="{CEEC9643-A413-4896-8B76-653826EC807D}" presName="arrowAndChildren" presStyleCnt="0"/>
      <dgm:spPr/>
    </dgm:pt>
    <dgm:pt modelId="{671BBBEF-A885-4EEA-8B5D-287DF3DC6502}" type="pres">
      <dgm:prSet presAssocID="{CEEC9643-A413-4896-8B76-653826EC807D}" presName="parentTextArrow" presStyleLbl="node1" presStyleIdx="1" presStyleCnt="4"/>
      <dgm:spPr/>
      <dgm:t>
        <a:bodyPr/>
        <a:lstStyle/>
        <a:p>
          <a:endParaRPr lang="ru-RU"/>
        </a:p>
      </dgm:t>
    </dgm:pt>
    <dgm:pt modelId="{FA84AEB4-4D28-40E0-9C47-A66AA82FA653}" type="pres">
      <dgm:prSet presAssocID="{CEEC9643-A413-4896-8B76-653826EC807D}" presName="arrow" presStyleLbl="node1" presStyleIdx="2" presStyleCnt="4" custLinFactNeighborY="-46"/>
      <dgm:spPr/>
      <dgm:t>
        <a:bodyPr/>
        <a:lstStyle/>
        <a:p>
          <a:endParaRPr lang="ru-RU"/>
        </a:p>
      </dgm:t>
    </dgm:pt>
    <dgm:pt modelId="{2CA16E55-6C5F-41FE-A621-52860DCBCF93}" type="pres">
      <dgm:prSet presAssocID="{CEEC9643-A413-4896-8B76-653826EC807D}" presName="descendantArrow" presStyleCnt="0"/>
      <dgm:spPr/>
    </dgm:pt>
    <dgm:pt modelId="{1CEAFE7B-5FD5-470D-B4DA-D60B4C1284BB}" type="pres">
      <dgm:prSet presAssocID="{DC3DCD1A-3E38-420A-9E11-8F53CBFA33F3}" presName="childTextArrow" presStyleLbl="fgAccFollowNode1" presStyleIdx="2" presStyleCnt="3">
        <dgm:presLayoutVars>
          <dgm:bulletEnabled val="1"/>
        </dgm:presLayoutVars>
      </dgm:prSet>
      <dgm:spPr/>
      <dgm:t>
        <a:bodyPr/>
        <a:lstStyle/>
        <a:p>
          <a:endParaRPr lang="ru-RU"/>
        </a:p>
      </dgm:t>
    </dgm:pt>
    <dgm:pt modelId="{6038C664-6CC5-4A46-A97A-D38DFC04F1AB}" type="pres">
      <dgm:prSet presAssocID="{55E81F67-E538-440F-8360-757AD650B0A3}" presName="sp" presStyleCnt="0"/>
      <dgm:spPr/>
    </dgm:pt>
    <dgm:pt modelId="{B231DF58-D8AA-4578-AE02-235D9F9890A2}" type="pres">
      <dgm:prSet presAssocID="{F2AFDA2E-7B13-4D64-9EA6-6FE0CEFEC874}" presName="arrowAndChildren" presStyleCnt="0"/>
      <dgm:spPr/>
    </dgm:pt>
    <dgm:pt modelId="{AD955185-FD62-4300-86C4-3A450CE8E191}" type="pres">
      <dgm:prSet presAssocID="{F2AFDA2E-7B13-4D64-9EA6-6FE0CEFEC874}" presName="parentTextArrow" presStyleLbl="node1" presStyleIdx="3" presStyleCnt="4"/>
      <dgm:spPr/>
      <dgm:t>
        <a:bodyPr/>
        <a:lstStyle/>
        <a:p>
          <a:endParaRPr lang="ru-RU"/>
        </a:p>
      </dgm:t>
    </dgm:pt>
  </dgm:ptLst>
  <dgm:cxnLst>
    <dgm:cxn modelId="{910C4254-894D-4528-B134-325467A33EE1}" srcId="{4C69CDFB-CBEB-4CB6-B126-B728E10BA5C0}" destId="{F2AFDA2E-7B13-4D64-9EA6-6FE0CEFEC874}" srcOrd="0" destOrd="0" parTransId="{B50CA1CA-4B2F-4360-9EC2-ACA60AF12BFB}" sibTransId="{55E81F67-E538-440F-8360-757AD650B0A3}"/>
    <dgm:cxn modelId="{ED95EE02-6F56-4C6C-ADF8-646E8AA9E0B6}" srcId="{4C69CDFB-CBEB-4CB6-B126-B728E10BA5C0}" destId="{65A1BFF4-288F-4F01-BD50-1674F4A1832D}" srcOrd="3" destOrd="0" parTransId="{E33E77BF-09E4-4BE9-B6D2-4C1204B61927}" sibTransId="{ED2C3C43-3382-4397-A3C3-5C6CD3F22C9A}"/>
    <dgm:cxn modelId="{4DE86208-F5BD-40D8-A3C1-37965FD33092}" type="presOf" srcId="{DC3DCD1A-3E38-420A-9E11-8F53CBFA33F3}" destId="{1CEAFE7B-5FD5-470D-B4DA-D60B4C1284BB}" srcOrd="0" destOrd="0" presId="urn:microsoft.com/office/officeart/2005/8/layout/process4"/>
    <dgm:cxn modelId="{92FDB07F-1A37-421F-9C5E-6786F1415470}" type="presOf" srcId="{CEEC9643-A413-4896-8B76-653826EC807D}" destId="{FA84AEB4-4D28-40E0-9C47-A66AA82FA653}" srcOrd="1" destOrd="0" presId="urn:microsoft.com/office/officeart/2005/8/layout/process4"/>
    <dgm:cxn modelId="{C0773D2B-7C8C-4430-9DA3-05F320B66919}" type="presOf" srcId="{0A584724-7475-4838-BED8-282229C44923}" destId="{9BED5AE8-F87F-4279-80E1-268C359A4884}" srcOrd="1" destOrd="0" presId="urn:microsoft.com/office/officeart/2005/8/layout/process4"/>
    <dgm:cxn modelId="{7B91B846-C679-42A5-B942-2DA4B8E8EA66}" srcId="{65A1BFF4-288F-4F01-BD50-1674F4A1832D}" destId="{F242D93C-D07C-45E5-9DF4-EB494D84C189}" srcOrd="0" destOrd="0" parTransId="{2A0B4186-54CF-4B19-AA2E-284F3C52B9F4}" sibTransId="{EB5140E5-48C8-4AC7-B6A6-EF0EB9C70EFC}"/>
    <dgm:cxn modelId="{B7217C57-C280-48B1-94BB-F1E2556547BA}" srcId="{CEEC9643-A413-4896-8B76-653826EC807D}" destId="{DC3DCD1A-3E38-420A-9E11-8F53CBFA33F3}" srcOrd="0" destOrd="0" parTransId="{C67EDB5F-A90D-4B9F-9A83-424BB3301EB0}" sibTransId="{42F81C22-F6B6-4D3E-BA12-87A8317D288E}"/>
    <dgm:cxn modelId="{B2A7132E-5883-4003-9D14-047E13A8FF70}" type="presOf" srcId="{0A584724-7475-4838-BED8-282229C44923}" destId="{6FD80610-D677-45A5-AD8E-F447C98189D4}" srcOrd="0" destOrd="0" presId="urn:microsoft.com/office/officeart/2005/8/layout/process4"/>
    <dgm:cxn modelId="{CE1E26C2-6B48-42FF-84A4-26C2AFD954BD}" srcId="{0A584724-7475-4838-BED8-282229C44923}" destId="{C692E674-3D37-4C13-B404-20C0B783EB22}" srcOrd="0" destOrd="0" parTransId="{5D405B63-FB8A-432E-BA20-1E020C4ADC1F}" sibTransId="{493DD031-1F5B-45E5-AAB2-7D2B728CE92C}"/>
    <dgm:cxn modelId="{F8C12DD6-9F0B-4986-A8FE-9F219DA4612F}" srcId="{4C69CDFB-CBEB-4CB6-B126-B728E10BA5C0}" destId="{CEEC9643-A413-4896-8B76-653826EC807D}" srcOrd="1" destOrd="0" parTransId="{3D6AD18B-C5AD-4D6A-BB8C-423F66C7AC2A}" sibTransId="{304B78F2-690E-46A0-9D8E-5941379582F1}"/>
    <dgm:cxn modelId="{70263AD5-0CC7-4187-872C-07BF3F3380D3}" type="presOf" srcId="{CEEC9643-A413-4896-8B76-653826EC807D}" destId="{671BBBEF-A885-4EEA-8B5D-287DF3DC6502}" srcOrd="0" destOrd="0" presId="urn:microsoft.com/office/officeart/2005/8/layout/process4"/>
    <dgm:cxn modelId="{DBA68433-DD9B-4F71-A746-5DCA0E40B197}" type="presOf" srcId="{F242D93C-D07C-45E5-9DF4-EB494D84C189}" destId="{25086DB1-DBDB-4130-BAF0-31720E9BF4D6}" srcOrd="0" destOrd="0" presId="urn:microsoft.com/office/officeart/2005/8/layout/process4"/>
    <dgm:cxn modelId="{9F29BD1B-E541-4CB9-9551-91404A830648}" type="presOf" srcId="{4C69CDFB-CBEB-4CB6-B126-B728E10BA5C0}" destId="{234D41D5-8894-4554-9EC7-CC93CE2930A7}" srcOrd="0" destOrd="0" presId="urn:microsoft.com/office/officeart/2005/8/layout/process4"/>
    <dgm:cxn modelId="{371CA4F9-C069-4152-834D-F1D3DE1821C2}" type="presOf" srcId="{C692E674-3D37-4C13-B404-20C0B783EB22}" destId="{CC4A8EA0-1283-477B-9E37-F53625E3FC31}" srcOrd="0" destOrd="0" presId="urn:microsoft.com/office/officeart/2005/8/layout/process4"/>
    <dgm:cxn modelId="{74692112-E5F3-4DC4-B685-48A0186395F5}" srcId="{4C69CDFB-CBEB-4CB6-B126-B728E10BA5C0}" destId="{0A584724-7475-4838-BED8-282229C44923}" srcOrd="2" destOrd="0" parTransId="{2A863B1D-FB88-4BB9-AF6A-F8C083A9D0D2}" sibTransId="{70156F8A-F321-48F0-83F8-6CF4F20A5610}"/>
    <dgm:cxn modelId="{76AB116A-9F10-4179-B0FE-87BAE6E72AF0}" type="presOf" srcId="{65A1BFF4-288F-4F01-BD50-1674F4A1832D}" destId="{9C0CA7EA-1B63-40BF-90C3-22BE9A4BDC9F}" srcOrd="0" destOrd="0" presId="urn:microsoft.com/office/officeart/2005/8/layout/process4"/>
    <dgm:cxn modelId="{1D4169DE-4E8E-47F8-93EC-A84280B50B49}" type="presOf" srcId="{F2AFDA2E-7B13-4D64-9EA6-6FE0CEFEC874}" destId="{AD955185-FD62-4300-86C4-3A450CE8E191}" srcOrd="0" destOrd="0" presId="urn:microsoft.com/office/officeart/2005/8/layout/process4"/>
    <dgm:cxn modelId="{7563B28C-E2BB-4185-9EAA-3B6194FFD86F}" type="presOf" srcId="{65A1BFF4-288F-4F01-BD50-1674F4A1832D}" destId="{EDF4854B-D69A-4693-848C-9A3294BAE987}" srcOrd="1" destOrd="0" presId="urn:microsoft.com/office/officeart/2005/8/layout/process4"/>
    <dgm:cxn modelId="{CF122485-6542-48AE-895C-872E49544F0C}" type="presParOf" srcId="{234D41D5-8894-4554-9EC7-CC93CE2930A7}" destId="{3B6CE256-3587-4A99-B41C-1FFA182CC2DA}" srcOrd="0" destOrd="0" presId="urn:microsoft.com/office/officeart/2005/8/layout/process4"/>
    <dgm:cxn modelId="{D6F8B629-1F90-4657-AE8B-6CF561F9BD7B}" type="presParOf" srcId="{3B6CE256-3587-4A99-B41C-1FFA182CC2DA}" destId="{9C0CA7EA-1B63-40BF-90C3-22BE9A4BDC9F}" srcOrd="0" destOrd="0" presId="urn:microsoft.com/office/officeart/2005/8/layout/process4"/>
    <dgm:cxn modelId="{73AB34AD-AF13-49A6-8415-B134B27C6F50}" type="presParOf" srcId="{3B6CE256-3587-4A99-B41C-1FFA182CC2DA}" destId="{EDF4854B-D69A-4693-848C-9A3294BAE987}" srcOrd="1" destOrd="0" presId="urn:microsoft.com/office/officeart/2005/8/layout/process4"/>
    <dgm:cxn modelId="{C00C39FB-6509-415B-9771-61011836A498}" type="presParOf" srcId="{3B6CE256-3587-4A99-B41C-1FFA182CC2DA}" destId="{C46C9FA5-627B-4320-9C9C-3B62E33EC13A}" srcOrd="2" destOrd="0" presId="urn:microsoft.com/office/officeart/2005/8/layout/process4"/>
    <dgm:cxn modelId="{3B4404C3-32BE-449D-ABD0-0B0C8B72DDD8}" type="presParOf" srcId="{C46C9FA5-627B-4320-9C9C-3B62E33EC13A}" destId="{25086DB1-DBDB-4130-BAF0-31720E9BF4D6}" srcOrd="0" destOrd="0" presId="urn:microsoft.com/office/officeart/2005/8/layout/process4"/>
    <dgm:cxn modelId="{32947F2C-6EAE-4D0F-9E71-FC880F32FE02}" type="presParOf" srcId="{234D41D5-8894-4554-9EC7-CC93CE2930A7}" destId="{3395CC9F-0C86-49A7-8F7A-130AB457DD9B}" srcOrd="1" destOrd="0" presId="urn:microsoft.com/office/officeart/2005/8/layout/process4"/>
    <dgm:cxn modelId="{E71D0C54-3E96-4C90-80FE-4585747EF0FB}" type="presParOf" srcId="{234D41D5-8894-4554-9EC7-CC93CE2930A7}" destId="{48B722C3-C79D-47D5-B710-644E0752459D}" srcOrd="2" destOrd="0" presId="urn:microsoft.com/office/officeart/2005/8/layout/process4"/>
    <dgm:cxn modelId="{9E33A69C-BEA6-4F25-A696-0F31F4B90512}" type="presParOf" srcId="{48B722C3-C79D-47D5-B710-644E0752459D}" destId="{6FD80610-D677-45A5-AD8E-F447C98189D4}" srcOrd="0" destOrd="0" presId="urn:microsoft.com/office/officeart/2005/8/layout/process4"/>
    <dgm:cxn modelId="{1A94B573-67FE-46A9-AFA7-0B4FB377BBFE}" type="presParOf" srcId="{48B722C3-C79D-47D5-B710-644E0752459D}" destId="{9BED5AE8-F87F-4279-80E1-268C359A4884}" srcOrd="1" destOrd="0" presId="urn:microsoft.com/office/officeart/2005/8/layout/process4"/>
    <dgm:cxn modelId="{EC63ED2F-2B3B-4156-ABF2-24FF825088BB}" type="presParOf" srcId="{48B722C3-C79D-47D5-B710-644E0752459D}" destId="{F0283283-0372-4672-A961-794AE41A1A15}" srcOrd="2" destOrd="0" presId="urn:microsoft.com/office/officeart/2005/8/layout/process4"/>
    <dgm:cxn modelId="{C9930380-6C9A-451D-8F9E-B3EFBE5B4A2C}" type="presParOf" srcId="{F0283283-0372-4672-A961-794AE41A1A15}" destId="{CC4A8EA0-1283-477B-9E37-F53625E3FC31}" srcOrd="0" destOrd="0" presId="urn:microsoft.com/office/officeart/2005/8/layout/process4"/>
    <dgm:cxn modelId="{B0B47A4E-A957-40E0-9045-D9A5A4776F4D}" type="presParOf" srcId="{234D41D5-8894-4554-9EC7-CC93CE2930A7}" destId="{993A39A6-7407-4A04-94F5-83A2B4EA7773}" srcOrd="3" destOrd="0" presId="urn:microsoft.com/office/officeart/2005/8/layout/process4"/>
    <dgm:cxn modelId="{076BFA43-1BDB-42CA-9D34-AAF748FB901F}" type="presParOf" srcId="{234D41D5-8894-4554-9EC7-CC93CE2930A7}" destId="{D23F554E-CD58-445A-8B9C-7A94EE3278E6}" srcOrd="4" destOrd="0" presId="urn:microsoft.com/office/officeart/2005/8/layout/process4"/>
    <dgm:cxn modelId="{596C9DF7-BAF7-41C1-AA31-ADDE6D10E307}" type="presParOf" srcId="{D23F554E-CD58-445A-8B9C-7A94EE3278E6}" destId="{671BBBEF-A885-4EEA-8B5D-287DF3DC6502}" srcOrd="0" destOrd="0" presId="urn:microsoft.com/office/officeart/2005/8/layout/process4"/>
    <dgm:cxn modelId="{8DE8E46C-55E5-49EE-BAAE-432E7FF8D1C0}" type="presParOf" srcId="{D23F554E-CD58-445A-8B9C-7A94EE3278E6}" destId="{FA84AEB4-4D28-40E0-9C47-A66AA82FA653}" srcOrd="1" destOrd="0" presId="urn:microsoft.com/office/officeart/2005/8/layout/process4"/>
    <dgm:cxn modelId="{D2B2B2AA-F306-4FD6-A8E4-2360F72D9A0B}" type="presParOf" srcId="{D23F554E-CD58-445A-8B9C-7A94EE3278E6}" destId="{2CA16E55-6C5F-41FE-A621-52860DCBCF93}" srcOrd="2" destOrd="0" presId="urn:microsoft.com/office/officeart/2005/8/layout/process4"/>
    <dgm:cxn modelId="{72B99CA8-351D-40D6-BDC8-E9EDC8585FCA}" type="presParOf" srcId="{2CA16E55-6C5F-41FE-A621-52860DCBCF93}" destId="{1CEAFE7B-5FD5-470D-B4DA-D60B4C1284BB}" srcOrd="0" destOrd="0" presId="urn:microsoft.com/office/officeart/2005/8/layout/process4"/>
    <dgm:cxn modelId="{F07CB514-0128-49B1-A81D-95C5865C2A90}" type="presParOf" srcId="{234D41D5-8894-4554-9EC7-CC93CE2930A7}" destId="{6038C664-6CC5-4A46-A97A-D38DFC04F1AB}" srcOrd="5" destOrd="0" presId="urn:microsoft.com/office/officeart/2005/8/layout/process4"/>
    <dgm:cxn modelId="{5F0413B4-5E78-4A67-86D5-13AB6BF07C68}" type="presParOf" srcId="{234D41D5-8894-4554-9EC7-CC93CE2930A7}" destId="{B231DF58-D8AA-4578-AE02-235D9F9890A2}" srcOrd="6" destOrd="0" presId="urn:microsoft.com/office/officeart/2005/8/layout/process4"/>
    <dgm:cxn modelId="{ACB17D23-3FB0-41E1-A552-FC13B607670C}" type="presParOf" srcId="{B231DF58-D8AA-4578-AE02-235D9F9890A2}" destId="{AD955185-FD62-4300-86C4-3A450CE8E191}" srcOrd="0" destOrd="0" presId="urn:microsoft.com/office/officeart/2005/8/layout/process4"/>
  </dgm:cxnLst>
  <dgm:bg/>
  <dgm:whole/>
</dgm:dataModel>
</file>

<file path=ppt/diagrams/data11.xml><?xml version="1.0" encoding="utf-8"?>
<dgm:dataModel xmlns:dgm="http://schemas.openxmlformats.org/drawingml/2006/diagram" xmlns:a="http://schemas.openxmlformats.org/drawingml/2006/main">
  <dgm:ptLst>
    <dgm:pt modelId="{2AC4B0FF-64B8-49DE-86D5-050AE62E92D5}" type="doc">
      <dgm:prSet loTypeId="urn:microsoft.com/office/officeart/2005/8/layout/lProcess1" loCatId="process" qsTypeId="urn:microsoft.com/office/officeart/2005/8/quickstyle/3d2" qsCatId="3D" csTypeId="urn:microsoft.com/office/officeart/2005/8/colors/colorful1" csCatId="colorful" phldr="1"/>
      <dgm:spPr/>
      <dgm:t>
        <a:bodyPr/>
        <a:lstStyle/>
        <a:p>
          <a:endParaRPr lang="ru-RU"/>
        </a:p>
      </dgm:t>
    </dgm:pt>
    <dgm:pt modelId="{2961EA31-C683-4C45-BE2E-8DFECBE17AC5}">
      <dgm:prSet phldrT="[Текст]" custT="1"/>
      <dgm:spPr/>
      <dgm:t>
        <a:bodyPr/>
        <a:lstStyle/>
        <a:p>
          <a:r>
            <a:rPr lang="ru-RU" sz="2800" b="1" dirty="0" smtClean="0"/>
            <a:t>Прямо, чётко</a:t>
          </a:r>
          <a:endParaRPr lang="ru-RU" sz="2800" b="1" dirty="0"/>
        </a:p>
      </dgm:t>
    </dgm:pt>
    <dgm:pt modelId="{C338DFF1-D11C-48FB-B0EB-C25EBB3EBEEC}" type="parTrans" cxnId="{48251F1F-09CE-4EFB-85B9-C06C770331CC}">
      <dgm:prSet/>
      <dgm:spPr/>
      <dgm:t>
        <a:bodyPr/>
        <a:lstStyle/>
        <a:p>
          <a:endParaRPr lang="ru-RU" sz="2400"/>
        </a:p>
      </dgm:t>
    </dgm:pt>
    <dgm:pt modelId="{6114F73A-D456-4795-96A1-7FBD769C98E5}" type="sibTrans" cxnId="{48251F1F-09CE-4EFB-85B9-C06C770331CC}">
      <dgm:prSet/>
      <dgm:spPr/>
      <dgm:t>
        <a:bodyPr/>
        <a:lstStyle/>
        <a:p>
          <a:endParaRPr lang="ru-RU" sz="2400"/>
        </a:p>
      </dgm:t>
    </dgm:pt>
    <dgm:pt modelId="{3C11FF4D-BC2A-4F94-8022-A6FEF88B8FF3}">
      <dgm:prSet phldrT="[Текст]" custT="1"/>
      <dgm:spPr/>
      <dgm:t>
        <a:bodyPr/>
        <a:lstStyle/>
        <a:p>
          <a:r>
            <a:rPr lang="ru-RU" sz="2400" b="1" dirty="0" smtClean="0"/>
            <a:t>В отдельных предложениях текста</a:t>
          </a:r>
          <a:endParaRPr lang="ru-RU" sz="2400" b="1" dirty="0"/>
        </a:p>
      </dgm:t>
    </dgm:pt>
    <dgm:pt modelId="{AE251A0A-BA68-41BD-8BC0-F22E91A45922}" type="parTrans" cxnId="{EFBE8EA2-5DB5-4542-AB3C-127CEF3F49A4}">
      <dgm:prSet/>
      <dgm:spPr/>
      <dgm:t>
        <a:bodyPr/>
        <a:lstStyle/>
        <a:p>
          <a:endParaRPr lang="ru-RU" sz="2400"/>
        </a:p>
      </dgm:t>
    </dgm:pt>
    <dgm:pt modelId="{68895521-BCD3-4A07-A0E6-E3C2AFACF391}" type="sibTrans" cxnId="{EFBE8EA2-5DB5-4542-AB3C-127CEF3F49A4}">
      <dgm:prSet/>
      <dgm:spPr/>
      <dgm:t>
        <a:bodyPr/>
        <a:lstStyle/>
        <a:p>
          <a:endParaRPr lang="ru-RU" sz="2400"/>
        </a:p>
      </dgm:t>
    </dgm:pt>
    <dgm:pt modelId="{6B70F176-52C7-4915-ABCD-30825B965580}">
      <dgm:prSet phldrT="[Текст]" custT="1"/>
      <dgm:spPr/>
      <dgm:t>
        <a:bodyPr/>
        <a:lstStyle/>
        <a:p>
          <a:r>
            <a:rPr lang="ru-RU" sz="2400" b="1" dirty="0" smtClean="0"/>
            <a:t>Через модальный план текста</a:t>
          </a:r>
          <a:endParaRPr lang="ru-RU" sz="2400" b="1" dirty="0"/>
        </a:p>
      </dgm:t>
    </dgm:pt>
    <dgm:pt modelId="{C6A8E504-0387-4CF0-89EE-7D650C93E399}" type="parTrans" cxnId="{2D41AA2F-7603-485E-BE9A-A726E811D41A}">
      <dgm:prSet/>
      <dgm:spPr/>
      <dgm:t>
        <a:bodyPr/>
        <a:lstStyle/>
        <a:p>
          <a:endParaRPr lang="ru-RU" sz="2400"/>
        </a:p>
      </dgm:t>
    </dgm:pt>
    <dgm:pt modelId="{0B8F3EA6-E787-4BDE-87D5-86D0001DCC74}" type="sibTrans" cxnId="{2D41AA2F-7603-485E-BE9A-A726E811D41A}">
      <dgm:prSet/>
      <dgm:spPr/>
      <dgm:t>
        <a:bodyPr/>
        <a:lstStyle/>
        <a:p>
          <a:endParaRPr lang="ru-RU" sz="2400"/>
        </a:p>
      </dgm:t>
    </dgm:pt>
    <dgm:pt modelId="{ED7B76D6-5EF7-49F9-820C-4FEE0C2D92B2}">
      <dgm:prSet phldrT="[Текст]" custT="1"/>
      <dgm:spPr/>
      <dgm:t>
        <a:bodyPr/>
        <a:lstStyle/>
        <a:p>
          <a:r>
            <a:rPr lang="ru-RU" sz="2200" b="1" dirty="0" smtClean="0"/>
            <a:t>Через риторические вопросы или восклицания</a:t>
          </a:r>
          <a:endParaRPr lang="ru-RU" sz="2200" b="1" dirty="0"/>
        </a:p>
      </dgm:t>
    </dgm:pt>
    <dgm:pt modelId="{A629997B-A62A-467E-92F0-C70EA5ACD73B}" type="parTrans" cxnId="{96AF726B-F5CB-4EB2-88D1-BD0571576AB8}">
      <dgm:prSet/>
      <dgm:spPr/>
      <dgm:t>
        <a:bodyPr/>
        <a:lstStyle/>
        <a:p>
          <a:endParaRPr lang="ru-RU" sz="2400"/>
        </a:p>
      </dgm:t>
    </dgm:pt>
    <dgm:pt modelId="{97E9E509-1B06-4956-B712-22CA41217AD6}" type="sibTrans" cxnId="{96AF726B-F5CB-4EB2-88D1-BD0571576AB8}">
      <dgm:prSet/>
      <dgm:spPr/>
      <dgm:t>
        <a:bodyPr/>
        <a:lstStyle/>
        <a:p>
          <a:endParaRPr lang="ru-RU" sz="2400"/>
        </a:p>
      </dgm:t>
    </dgm:pt>
    <dgm:pt modelId="{B42D1D91-2F8F-4C54-BCE3-BA8AE3FBE2B4}">
      <dgm:prSet phldrT="[Текст]" custT="1"/>
      <dgm:spPr/>
      <dgm:t>
        <a:bodyPr/>
        <a:lstStyle/>
        <a:p>
          <a:r>
            <a:rPr lang="ru-RU" sz="2400" b="1" dirty="0" smtClean="0"/>
            <a:t>Ряд вводных слов или предложений</a:t>
          </a:r>
          <a:endParaRPr lang="ru-RU" sz="2400" b="1" dirty="0"/>
        </a:p>
      </dgm:t>
    </dgm:pt>
    <dgm:pt modelId="{82CC1DDF-6492-42AF-B1F0-51582BF28097}" type="parTrans" cxnId="{B7B0C0F9-01C0-43B0-95E0-040CFE927252}">
      <dgm:prSet/>
      <dgm:spPr/>
      <dgm:t>
        <a:bodyPr/>
        <a:lstStyle/>
        <a:p>
          <a:endParaRPr lang="ru-RU" sz="2400"/>
        </a:p>
      </dgm:t>
    </dgm:pt>
    <dgm:pt modelId="{E33C1B09-340E-4FEB-820B-FA020A5F5B9E}" type="sibTrans" cxnId="{B7B0C0F9-01C0-43B0-95E0-040CFE927252}">
      <dgm:prSet/>
      <dgm:spPr/>
      <dgm:t>
        <a:bodyPr/>
        <a:lstStyle/>
        <a:p>
          <a:endParaRPr lang="ru-RU" sz="2400"/>
        </a:p>
      </dgm:t>
    </dgm:pt>
    <dgm:pt modelId="{54DD0876-B716-4C0A-B2D5-C68F1B120266}">
      <dgm:prSet phldrT="[Текст]" custT="1"/>
      <dgm:spPr/>
      <dgm:t>
        <a:bodyPr/>
        <a:lstStyle/>
        <a:p>
          <a:r>
            <a:rPr lang="ru-RU" sz="2400" b="1" dirty="0" smtClean="0"/>
            <a:t>Через ряд аргументов</a:t>
          </a:r>
          <a:endParaRPr lang="ru-RU" sz="2400" b="1" dirty="0"/>
        </a:p>
      </dgm:t>
    </dgm:pt>
    <dgm:pt modelId="{FFD7D11A-83EE-4B91-9E7C-8645679F4050}" type="sibTrans" cxnId="{61860E7C-C1AA-49AB-8FFB-0DE41542ADD7}">
      <dgm:prSet/>
      <dgm:spPr/>
      <dgm:t>
        <a:bodyPr/>
        <a:lstStyle/>
        <a:p>
          <a:endParaRPr lang="ru-RU" sz="2400"/>
        </a:p>
      </dgm:t>
    </dgm:pt>
    <dgm:pt modelId="{DE342AAA-F63E-4CA0-AC73-1DE6D08CB010}" type="parTrans" cxnId="{61860E7C-C1AA-49AB-8FFB-0DE41542ADD7}">
      <dgm:prSet/>
      <dgm:spPr/>
      <dgm:t>
        <a:bodyPr/>
        <a:lstStyle/>
        <a:p>
          <a:endParaRPr lang="ru-RU" sz="2400"/>
        </a:p>
      </dgm:t>
    </dgm:pt>
    <dgm:pt modelId="{798FAC80-FDD5-4688-B05D-EB45F6A15BDB}">
      <dgm:prSet custT="1"/>
      <dgm:spPr/>
      <dgm:t>
        <a:bodyPr/>
        <a:lstStyle/>
        <a:p>
          <a:r>
            <a:rPr lang="ru-RU" sz="2400" b="1" dirty="0" smtClean="0"/>
            <a:t>Оценочную лексику, модальные слова</a:t>
          </a:r>
          <a:endParaRPr lang="ru-RU" sz="2400" b="1" dirty="0"/>
        </a:p>
      </dgm:t>
    </dgm:pt>
    <dgm:pt modelId="{D39BA2D9-5090-4CCB-BAB0-E55C1D24CE37}" type="parTrans" cxnId="{595A3AF2-6AE0-439A-916F-D797D3F47422}">
      <dgm:prSet/>
      <dgm:spPr/>
      <dgm:t>
        <a:bodyPr/>
        <a:lstStyle/>
        <a:p>
          <a:endParaRPr lang="ru-RU" sz="2400"/>
        </a:p>
      </dgm:t>
    </dgm:pt>
    <dgm:pt modelId="{5D255AE4-29A6-46B5-ACAD-80EB39D343A1}" type="sibTrans" cxnId="{595A3AF2-6AE0-439A-916F-D797D3F47422}">
      <dgm:prSet/>
      <dgm:spPr/>
      <dgm:t>
        <a:bodyPr/>
        <a:lstStyle/>
        <a:p>
          <a:endParaRPr lang="ru-RU" sz="2400"/>
        </a:p>
      </dgm:t>
    </dgm:pt>
    <dgm:pt modelId="{FC30A732-9825-4287-90EF-7C146FD2B705}">
      <dgm:prSet custT="1"/>
      <dgm:spPr/>
      <dgm:t>
        <a:bodyPr/>
        <a:lstStyle/>
        <a:p>
          <a:r>
            <a:rPr lang="ru-RU" sz="2400" b="1" dirty="0" smtClean="0"/>
            <a:t>Лексические повторы, инверсию</a:t>
          </a:r>
          <a:endParaRPr lang="ru-RU" sz="2400" b="1" dirty="0"/>
        </a:p>
      </dgm:t>
    </dgm:pt>
    <dgm:pt modelId="{89DDC079-4C08-44E5-B374-FEFB3166BCA1}" type="parTrans" cxnId="{4A5A8CE1-CDF6-42D3-951F-ACC1C8695FE0}">
      <dgm:prSet/>
      <dgm:spPr/>
      <dgm:t>
        <a:bodyPr/>
        <a:lstStyle/>
        <a:p>
          <a:endParaRPr lang="ru-RU" sz="2400"/>
        </a:p>
      </dgm:t>
    </dgm:pt>
    <dgm:pt modelId="{7B668021-25CD-41A8-9445-6CB77233DF96}" type="sibTrans" cxnId="{4A5A8CE1-CDF6-42D3-951F-ACC1C8695FE0}">
      <dgm:prSet/>
      <dgm:spPr/>
      <dgm:t>
        <a:bodyPr/>
        <a:lstStyle/>
        <a:p>
          <a:endParaRPr lang="ru-RU" sz="2400"/>
        </a:p>
      </dgm:t>
    </dgm:pt>
    <dgm:pt modelId="{CA7099CD-981A-4460-99E2-85CFD19C41CA}">
      <dgm:prSet custT="1"/>
      <dgm:spPr/>
      <dgm:t>
        <a:bodyPr/>
        <a:lstStyle/>
        <a:p>
          <a:r>
            <a:rPr lang="ru-RU" sz="2400" b="1" dirty="0" smtClean="0"/>
            <a:t>В названии текста</a:t>
          </a:r>
          <a:endParaRPr lang="ru-RU" sz="2400" b="1" dirty="0"/>
        </a:p>
      </dgm:t>
    </dgm:pt>
    <dgm:pt modelId="{324B0DDB-B2FA-4845-B878-C78AF16A44B7}" type="parTrans" cxnId="{56C189CF-308F-463F-9E6B-1880E7EE396D}">
      <dgm:prSet/>
      <dgm:spPr/>
      <dgm:t>
        <a:bodyPr/>
        <a:lstStyle/>
        <a:p>
          <a:endParaRPr lang="ru-RU" sz="2400"/>
        </a:p>
      </dgm:t>
    </dgm:pt>
    <dgm:pt modelId="{DEE4DDCE-D55A-4021-9540-FD2191F062AB}" type="sibTrans" cxnId="{56C189CF-308F-463F-9E6B-1880E7EE396D}">
      <dgm:prSet/>
      <dgm:spPr/>
      <dgm:t>
        <a:bodyPr/>
        <a:lstStyle/>
        <a:p>
          <a:endParaRPr lang="ru-RU" sz="2400"/>
        </a:p>
      </dgm:t>
    </dgm:pt>
    <dgm:pt modelId="{D25821D2-0335-42AF-8DE6-02BDF7333BC5}">
      <dgm:prSet/>
      <dgm:spPr/>
      <dgm:t>
        <a:bodyPr/>
        <a:lstStyle/>
        <a:p>
          <a:r>
            <a:rPr lang="ru-RU" b="1" dirty="0" smtClean="0"/>
            <a:t>Через поступки героя или рассказчика</a:t>
          </a:r>
          <a:endParaRPr lang="ru-RU" b="1" dirty="0"/>
        </a:p>
      </dgm:t>
    </dgm:pt>
    <dgm:pt modelId="{08577C79-2729-4533-A36E-9666BFBC97C0}" type="parTrans" cxnId="{8BBCED8D-B4A4-4F73-BF41-14E1EB083223}">
      <dgm:prSet/>
      <dgm:spPr/>
      <dgm:t>
        <a:bodyPr/>
        <a:lstStyle/>
        <a:p>
          <a:endParaRPr lang="ru-RU"/>
        </a:p>
      </dgm:t>
    </dgm:pt>
    <dgm:pt modelId="{F0F57D76-B970-421F-9EF6-D53541B5EDA5}" type="sibTrans" cxnId="{8BBCED8D-B4A4-4F73-BF41-14E1EB083223}">
      <dgm:prSet/>
      <dgm:spPr/>
      <dgm:t>
        <a:bodyPr/>
        <a:lstStyle/>
        <a:p>
          <a:endParaRPr lang="ru-RU"/>
        </a:p>
      </dgm:t>
    </dgm:pt>
    <dgm:pt modelId="{2DA82D1E-F020-45DC-AB0A-DC398E3A7D72}" type="pres">
      <dgm:prSet presAssocID="{2AC4B0FF-64B8-49DE-86D5-050AE62E92D5}" presName="Name0" presStyleCnt="0">
        <dgm:presLayoutVars>
          <dgm:dir/>
          <dgm:animLvl val="lvl"/>
          <dgm:resizeHandles val="exact"/>
        </dgm:presLayoutVars>
      </dgm:prSet>
      <dgm:spPr/>
      <dgm:t>
        <a:bodyPr/>
        <a:lstStyle/>
        <a:p>
          <a:endParaRPr lang="ru-RU"/>
        </a:p>
      </dgm:t>
    </dgm:pt>
    <dgm:pt modelId="{B60DEC4C-E87E-414A-A20E-9D17272973F4}" type="pres">
      <dgm:prSet presAssocID="{2961EA31-C683-4C45-BE2E-8DFECBE17AC5}" presName="vertFlow" presStyleCnt="0"/>
      <dgm:spPr/>
    </dgm:pt>
    <dgm:pt modelId="{7AC9DA20-A940-48EE-8FA8-FDE77F898340}" type="pres">
      <dgm:prSet presAssocID="{2961EA31-C683-4C45-BE2E-8DFECBE17AC5}" presName="header" presStyleLbl="node1" presStyleIdx="0" presStyleCnt="2"/>
      <dgm:spPr/>
      <dgm:t>
        <a:bodyPr/>
        <a:lstStyle/>
        <a:p>
          <a:endParaRPr lang="ru-RU"/>
        </a:p>
      </dgm:t>
    </dgm:pt>
    <dgm:pt modelId="{6F0812D9-9754-46D1-A35F-92E5A7F74692}" type="pres">
      <dgm:prSet presAssocID="{AE251A0A-BA68-41BD-8BC0-F22E91A45922}" presName="parTrans" presStyleLbl="sibTrans2D1" presStyleIdx="0" presStyleCnt="8"/>
      <dgm:spPr/>
      <dgm:t>
        <a:bodyPr/>
        <a:lstStyle/>
        <a:p>
          <a:endParaRPr lang="ru-RU"/>
        </a:p>
      </dgm:t>
    </dgm:pt>
    <dgm:pt modelId="{FAAA2934-414D-45A6-BCF3-BE210141A659}" type="pres">
      <dgm:prSet presAssocID="{3C11FF4D-BC2A-4F94-8022-A6FEF88B8FF3}" presName="child" presStyleLbl="alignAccFollowNode1" presStyleIdx="0" presStyleCnt="8">
        <dgm:presLayoutVars>
          <dgm:chMax val="0"/>
          <dgm:bulletEnabled val="1"/>
        </dgm:presLayoutVars>
      </dgm:prSet>
      <dgm:spPr/>
      <dgm:t>
        <a:bodyPr/>
        <a:lstStyle/>
        <a:p>
          <a:endParaRPr lang="ru-RU"/>
        </a:p>
      </dgm:t>
    </dgm:pt>
    <dgm:pt modelId="{C664DE21-96E1-4D87-A96C-804E68708CCD}" type="pres">
      <dgm:prSet presAssocID="{68895521-BCD3-4A07-A0E6-E3C2AFACF391}" presName="sibTrans" presStyleLbl="sibTrans2D1" presStyleIdx="1" presStyleCnt="8"/>
      <dgm:spPr/>
      <dgm:t>
        <a:bodyPr/>
        <a:lstStyle/>
        <a:p>
          <a:endParaRPr lang="ru-RU"/>
        </a:p>
      </dgm:t>
    </dgm:pt>
    <dgm:pt modelId="{B5BDCC6C-7C6D-4325-84DD-8C9037060311}" type="pres">
      <dgm:prSet presAssocID="{54DD0876-B716-4C0A-B2D5-C68F1B120266}" presName="child" presStyleLbl="alignAccFollowNode1" presStyleIdx="1" presStyleCnt="8">
        <dgm:presLayoutVars>
          <dgm:chMax val="0"/>
          <dgm:bulletEnabled val="1"/>
        </dgm:presLayoutVars>
      </dgm:prSet>
      <dgm:spPr/>
      <dgm:t>
        <a:bodyPr/>
        <a:lstStyle/>
        <a:p>
          <a:endParaRPr lang="ru-RU"/>
        </a:p>
      </dgm:t>
    </dgm:pt>
    <dgm:pt modelId="{9289F7A7-0895-440E-ACBC-5CDA7B99647D}" type="pres">
      <dgm:prSet presAssocID="{FFD7D11A-83EE-4B91-9E7C-8645679F4050}" presName="sibTrans" presStyleLbl="sibTrans2D1" presStyleIdx="2" presStyleCnt="8"/>
      <dgm:spPr/>
      <dgm:t>
        <a:bodyPr/>
        <a:lstStyle/>
        <a:p>
          <a:endParaRPr lang="ru-RU"/>
        </a:p>
      </dgm:t>
    </dgm:pt>
    <dgm:pt modelId="{BDE7E577-1ADC-4849-8162-BB20DD1FA215}" type="pres">
      <dgm:prSet presAssocID="{D25821D2-0335-42AF-8DE6-02BDF7333BC5}" presName="child" presStyleLbl="alignAccFollowNode1" presStyleIdx="2" presStyleCnt="8">
        <dgm:presLayoutVars>
          <dgm:chMax val="0"/>
          <dgm:bulletEnabled val="1"/>
        </dgm:presLayoutVars>
      </dgm:prSet>
      <dgm:spPr/>
      <dgm:t>
        <a:bodyPr/>
        <a:lstStyle/>
        <a:p>
          <a:endParaRPr lang="ru-RU"/>
        </a:p>
      </dgm:t>
    </dgm:pt>
    <dgm:pt modelId="{52EFFC0D-E924-463D-8B4C-4473E80F93DC}" type="pres">
      <dgm:prSet presAssocID="{F0F57D76-B970-421F-9EF6-D53541B5EDA5}" presName="sibTrans" presStyleLbl="sibTrans2D1" presStyleIdx="3" presStyleCnt="8"/>
      <dgm:spPr/>
      <dgm:t>
        <a:bodyPr/>
        <a:lstStyle/>
        <a:p>
          <a:endParaRPr lang="ru-RU"/>
        </a:p>
      </dgm:t>
    </dgm:pt>
    <dgm:pt modelId="{E04A26D1-6D2B-4E06-8B2E-83505F16D14E}" type="pres">
      <dgm:prSet presAssocID="{CA7099CD-981A-4460-99E2-85CFD19C41CA}" presName="child" presStyleLbl="alignAccFollowNode1" presStyleIdx="3" presStyleCnt="8">
        <dgm:presLayoutVars>
          <dgm:chMax val="0"/>
          <dgm:bulletEnabled val="1"/>
        </dgm:presLayoutVars>
      </dgm:prSet>
      <dgm:spPr/>
      <dgm:t>
        <a:bodyPr/>
        <a:lstStyle/>
        <a:p>
          <a:endParaRPr lang="ru-RU"/>
        </a:p>
      </dgm:t>
    </dgm:pt>
    <dgm:pt modelId="{5872DB55-E109-421B-A315-929E28D5945D}" type="pres">
      <dgm:prSet presAssocID="{2961EA31-C683-4C45-BE2E-8DFECBE17AC5}" presName="hSp" presStyleCnt="0"/>
      <dgm:spPr/>
    </dgm:pt>
    <dgm:pt modelId="{F606D18C-2214-4A08-8834-603385B623A6}" type="pres">
      <dgm:prSet presAssocID="{6B70F176-52C7-4915-ABCD-30825B965580}" presName="vertFlow" presStyleCnt="0"/>
      <dgm:spPr/>
    </dgm:pt>
    <dgm:pt modelId="{7665EA02-982E-4842-B9CD-FE2F7C62DA18}" type="pres">
      <dgm:prSet presAssocID="{6B70F176-52C7-4915-ABCD-30825B965580}" presName="header" presStyleLbl="node1" presStyleIdx="1" presStyleCnt="2"/>
      <dgm:spPr/>
      <dgm:t>
        <a:bodyPr/>
        <a:lstStyle/>
        <a:p>
          <a:endParaRPr lang="ru-RU"/>
        </a:p>
      </dgm:t>
    </dgm:pt>
    <dgm:pt modelId="{9496CCA0-EAB5-4700-8FA5-E6DEB6C921A1}" type="pres">
      <dgm:prSet presAssocID="{A629997B-A62A-467E-92F0-C70EA5ACD73B}" presName="parTrans" presStyleLbl="sibTrans2D1" presStyleIdx="4" presStyleCnt="8"/>
      <dgm:spPr/>
      <dgm:t>
        <a:bodyPr/>
        <a:lstStyle/>
        <a:p>
          <a:endParaRPr lang="ru-RU"/>
        </a:p>
      </dgm:t>
    </dgm:pt>
    <dgm:pt modelId="{22D41D84-D404-4CB2-9599-2F1822A95B38}" type="pres">
      <dgm:prSet presAssocID="{ED7B76D6-5EF7-49F9-820C-4FEE0C2D92B2}" presName="child" presStyleLbl="alignAccFollowNode1" presStyleIdx="4" presStyleCnt="8" custScaleY="112102">
        <dgm:presLayoutVars>
          <dgm:chMax val="0"/>
          <dgm:bulletEnabled val="1"/>
        </dgm:presLayoutVars>
      </dgm:prSet>
      <dgm:spPr/>
      <dgm:t>
        <a:bodyPr/>
        <a:lstStyle/>
        <a:p>
          <a:endParaRPr lang="ru-RU"/>
        </a:p>
      </dgm:t>
    </dgm:pt>
    <dgm:pt modelId="{07501797-D928-43DF-AB55-D8C7CCE19CC4}" type="pres">
      <dgm:prSet presAssocID="{97E9E509-1B06-4956-B712-22CA41217AD6}" presName="sibTrans" presStyleLbl="sibTrans2D1" presStyleIdx="5" presStyleCnt="8"/>
      <dgm:spPr/>
      <dgm:t>
        <a:bodyPr/>
        <a:lstStyle/>
        <a:p>
          <a:endParaRPr lang="ru-RU"/>
        </a:p>
      </dgm:t>
    </dgm:pt>
    <dgm:pt modelId="{F17394A2-2638-4D8A-822B-856C8DD587C7}" type="pres">
      <dgm:prSet presAssocID="{B42D1D91-2F8F-4C54-BCE3-BA8AE3FBE2B4}" presName="child" presStyleLbl="alignAccFollowNode1" presStyleIdx="5" presStyleCnt="8">
        <dgm:presLayoutVars>
          <dgm:chMax val="0"/>
          <dgm:bulletEnabled val="1"/>
        </dgm:presLayoutVars>
      </dgm:prSet>
      <dgm:spPr/>
      <dgm:t>
        <a:bodyPr/>
        <a:lstStyle/>
        <a:p>
          <a:endParaRPr lang="ru-RU"/>
        </a:p>
      </dgm:t>
    </dgm:pt>
    <dgm:pt modelId="{ED607F38-4D0D-4330-BE49-58C08F0481F3}" type="pres">
      <dgm:prSet presAssocID="{E33C1B09-340E-4FEB-820B-FA020A5F5B9E}" presName="sibTrans" presStyleLbl="sibTrans2D1" presStyleIdx="6" presStyleCnt="8"/>
      <dgm:spPr/>
      <dgm:t>
        <a:bodyPr/>
        <a:lstStyle/>
        <a:p>
          <a:endParaRPr lang="ru-RU"/>
        </a:p>
      </dgm:t>
    </dgm:pt>
    <dgm:pt modelId="{CF4EFC77-C915-4876-AF58-72857FD7A9C3}" type="pres">
      <dgm:prSet presAssocID="{798FAC80-FDD5-4688-B05D-EB45F6A15BDB}" presName="child" presStyleLbl="alignAccFollowNode1" presStyleIdx="6" presStyleCnt="8">
        <dgm:presLayoutVars>
          <dgm:chMax val="0"/>
          <dgm:bulletEnabled val="1"/>
        </dgm:presLayoutVars>
      </dgm:prSet>
      <dgm:spPr/>
      <dgm:t>
        <a:bodyPr/>
        <a:lstStyle/>
        <a:p>
          <a:endParaRPr lang="ru-RU"/>
        </a:p>
      </dgm:t>
    </dgm:pt>
    <dgm:pt modelId="{B2DE0229-8320-40D5-B64C-C4D89626CBCC}" type="pres">
      <dgm:prSet presAssocID="{5D255AE4-29A6-46B5-ACAD-80EB39D343A1}" presName="sibTrans" presStyleLbl="sibTrans2D1" presStyleIdx="7" presStyleCnt="8"/>
      <dgm:spPr/>
      <dgm:t>
        <a:bodyPr/>
        <a:lstStyle/>
        <a:p>
          <a:endParaRPr lang="ru-RU"/>
        </a:p>
      </dgm:t>
    </dgm:pt>
    <dgm:pt modelId="{A8F753D6-8446-4537-AEDA-DD688BE102E2}" type="pres">
      <dgm:prSet presAssocID="{FC30A732-9825-4287-90EF-7C146FD2B705}" presName="child" presStyleLbl="alignAccFollowNode1" presStyleIdx="7" presStyleCnt="8">
        <dgm:presLayoutVars>
          <dgm:chMax val="0"/>
          <dgm:bulletEnabled val="1"/>
        </dgm:presLayoutVars>
      </dgm:prSet>
      <dgm:spPr/>
      <dgm:t>
        <a:bodyPr/>
        <a:lstStyle/>
        <a:p>
          <a:endParaRPr lang="ru-RU"/>
        </a:p>
      </dgm:t>
    </dgm:pt>
  </dgm:ptLst>
  <dgm:cxnLst>
    <dgm:cxn modelId="{F802AF02-87E2-431F-A0E6-DAAE8660E742}" type="presOf" srcId="{ED7B76D6-5EF7-49F9-820C-4FEE0C2D92B2}" destId="{22D41D84-D404-4CB2-9599-2F1822A95B38}" srcOrd="0" destOrd="0" presId="urn:microsoft.com/office/officeart/2005/8/layout/lProcess1"/>
    <dgm:cxn modelId="{B7B0C0F9-01C0-43B0-95E0-040CFE927252}" srcId="{6B70F176-52C7-4915-ABCD-30825B965580}" destId="{B42D1D91-2F8F-4C54-BCE3-BA8AE3FBE2B4}" srcOrd="1" destOrd="0" parTransId="{82CC1DDF-6492-42AF-B1F0-51582BF28097}" sibTransId="{E33C1B09-340E-4FEB-820B-FA020A5F5B9E}"/>
    <dgm:cxn modelId="{77818A12-AC21-494A-977D-5B27AAC5AE0D}" type="presOf" srcId="{2961EA31-C683-4C45-BE2E-8DFECBE17AC5}" destId="{7AC9DA20-A940-48EE-8FA8-FDE77F898340}" srcOrd="0" destOrd="0" presId="urn:microsoft.com/office/officeart/2005/8/layout/lProcess1"/>
    <dgm:cxn modelId="{5FF38B8A-B1B3-4B30-8FEB-CAF442193638}" type="presOf" srcId="{CA7099CD-981A-4460-99E2-85CFD19C41CA}" destId="{E04A26D1-6D2B-4E06-8B2E-83505F16D14E}" srcOrd="0" destOrd="0" presId="urn:microsoft.com/office/officeart/2005/8/layout/lProcess1"/>
    <dgm:cxn modelId="{4A5A8CE1-CDF6-42D3-951F-ACC1C8695FE0}" srcId="{6B70F176-52C7-4915-ABCD-30825B965580}" destId="{FC30A732-9825-4287-90EF-7C146FD2B705}" srcOrd="3" destOrd="0" parTransId="{89DDC079-4C08-44E5-B374-FEFB3166BCA1}" sibTransId="{7B668021-25CD-41A8-9445-6CB77233DF96}"/>
    <dgm:cxn modelId="{6854BFC9-4C3A-4B5F-ADDB-5C4F043D6B18}" type="presOf" srcId="{FC30A732-9825-4287-90EF-7C146FD2B705}" destId="{A8F753D6-8446-4537-AEDA-DD688BE102E2}" srcOrd="0" destOrd="0" presId="urn:microsoft.com/office/officeart/2005/8/layout/lProcess1"/>
    <dgm:cxn modelId="{D8D0F8EA-0993-4B50-B031-143338670A44}" type="presOf" srcId="{D25821D2-0335-42AF-8DE6-02BDF7333BC5}" destId="{BDE7E577-1ADC-4849-8162-BB20DD1FA215}" srcOrd="0" destOrd="0" presId="urn:microsoft.com/office/officeart/2005/8/layout/lProcess1"/>
    <dgm:cxn modelId="{C6C34E90-B949-4E9B-B3E9-09E792B11758}" type="presOf" srcId="{798FAC80-FDD5-4688-B05D-EB45F6A15BDB}" destId="{CF4EFC77-C915-4876-AF58-72857FD7A9C3}" srcOrd="0" destOrd="0" presId="urn:microsoft.com/office/officeart/2005/8/layout/lProcess1"/>
    <dgm:cxn modelId="{26DBA582-E0D0-4412-B89D-769622721FCE}" type="presOf" srcId="{68895521-BCD3-4A07-A0E6-E3C2AFACF391}" destId="{C664DE21-96E1-4D87-A96C-804E68708CCD}" srcOrd="0" destOrd="0" presId="urn:microsoft.com/office/officeart/2005/8/layout/lProcess1"/>
    <dgm:cxn modelId="{56C189CF-308F-463F-9E6B-1880E7EE396D}" srcId="{2961EA31-C683-4C45-BE2E-8DFECBE17AC5}" destId="{CA7099CD-981A-4460-99E2-85CFD19C41CA}" srcOrd="3" destOrd="0" parTransId="{324B0DDB-B2FA-4845-B878-C78AF16A44B7}" sibTransId="{DEE4DDCE-D55A-4021-9540-FD2191F062AB}"/>
    <dgm:cxn modelId="{E078FBE7-E333-449D-809F-7E9E52B8115C}" type="presOf" srcId="{FFD7D11A-83EE-4B91-9E7C-8645679F4050}" destId="{9289F7A7-0895-440E-ACBC-5CDA7B99647D}" srcOrd="0" destOrd="0" presId="urn:microsoft.com/office/officeart/2005/8/layout/lProcess1"/>
    <dgm:cxn modelId="{AA876842-28FB-4C8D-8B8B-39C194A74EDF}" type="presOf" srcId="{6B70F176-52C7-4915-ABCD-30825B965580}" destId="{7665EA02-982E-4842-B9CD-FE2F7C62DA18}" srcOrd="0" destOrd="0" presId="urn:microsoft.com/office/officeart/2005/8/layout/lProcess1"/>
    <dgm:cxn modelId="{68FA0036-DF80-468E-9E6F-3DFDF1797D0F}" type="presOf" srcId="{B42D1D91-2F8F-4C54-BCE3-BA8AE3FBE2B4}" destId="{F17394A2-2638-4D8A-822B-856C8DD587C7}" srcOrd="0" destOrd="0" presId="urn:microsoft.com/office/officeart/2005/8/layout/lProcess1"/>
    <dgm:cxn modelId="{85AE6267-5BE8-4F80-BF0C-3A812ED8217E}" type="presOf" srcId="{E33C1B09-340E-4FEB-820B-FA020A5F5B9E}" destId="{ED607F38-4D0D-4330-BE49-58C08F0481F3}" srcOrd="0" destOrd="0" presId="urn:microsoft.com/office/officeart/2005/8/layout/lProcess1"/>
    <dgm:cxn modelId="{D163FEC2-883C-44F7-B9B7-9811F31CD59D}" type="presOf" srcId="{2AC4B0FF-64B8-49DE-86D5-050AE62E92D5}" destId="{2DA82D1E-F020-45DC-AB0A-DC398E3A7D72}" srcOrd="0" destOrd="0" presId="urn:microsoft.com/office/officeart/2005/8/layout/lProcess1"/>
    <dgm:cxn modelId="{48251F1F-09CE-4EFB-85B9-C06C770331CC}" srcId="{2AC4B0FF-64B8-49DE-86D5-050AE62E92D5}" destId="{2961EA31-C683-4C45-BE2E-8DFECBE17AC5}" srcOrd="0" destOrd="0" parTransId="{C338DFF1-D11C-48FB-B0EB-C25EBB3EBEEC}" sibTransId="{6114F73A-D456-4795-96A1-7FBD769C98E5}"/>
    <dgm:cxn modelId="{560481A6-C51F-4994-BD9E-B74446EF8D20}" type="presOf" srcId="{97E9E509-1B06-4956-B712-22CA41217AD6}" destId="{07501797-D928-43DF-AB55-D8C7CCE19CC4}" srcOrd="0" destOrd="0" presId="urn:microsoft.com/office/officeart/2005/8/layout/lProcess1"/>
    <dgm:cxn modelId="{B98639F5-9376-44B4-A9FE-0AA396CC6F82}" type="presOf" srcId="{54DD0876-B716-4C0A-B2D5-C68F1B120266}" destId="{B5BDCC6C-7C6D-4325-84DD-8C9037060311}" srcOrd="0" destOrd="0" presId="urn:microsoft.com/office/officeart/2005/8/layout/lProcess1"/>
    <dgm:cxn modelId="{595A3AF2-6AE0-439A-916F-D797D3F47422}" srcId="{6B70F176-52C7-4915-ABCD-30825B965580}" destId="{798FAC80-FDD5-4688-B05D-EB45F6A15BDB}" srcOrd="2" destOrd="0" parTransId="{D39BA2D9-5090-4CCB-BAB0-E55C1D24CE37}" sibTransId="{5D255AE4-29A6-46B5-ACAD-80EB39D343A1}"/>
    <dgm:cxn modelId="{1732387E-B6A5-462D-A1EF-8FD07D82C9CE}" type="presOf" srcId="{F0F57D76-B970-421F-9EF6-D53541B5EDA5}" destId="{52EFFC0D-E924-463D-8B4C-4473E80F93DC}" srcOrd="0" destOrd="0" presId="urn:microsoft.com/office/officeart/2005/8/layout/lProcess1"/>
    <dgm:cxn modelId="{8BBCED8D-B4A4-4F73-BF41-14E1EB083223}" srcId="{2961EA31-C683-4C45-BE2E-8DFECBE17AC5}" destId="{D25821D2-0335-42AF-8DE6-02BDF7333BC5}" srcOrd="2" destOrd="0" parTransId="{08577C79-2729-4533-A36E-9666BFBC97C0}" sibTransId="{F0F57D76-B970-421F-9EF6-D53541B5EDA5}"/>
    <dgm:cxn modelId="{CAB9CE33-D31D-4303-ADE9-19D1C509A8D5}" type="presOf" srcId="{5D255AE4-29A6-46B5-ACAD-80EB39D343A1}" destId="{B2DE0229-8320-40D5-B64C-C4D89626CBCC}" srcOrd="0" destOrd="0" presId="urn:microsoft.com/office/officeart/2005/8/layout/lProcess1"/>
    <dgm:cxn modelId="{EFBE8EA2-5DB5-4542-AB3C-127CEF3F49A4}" srcId="{2961EA31-C683-4C45-BE2E-8DFECBE17AC5}" destId="{3C11FF4D-BC2A-4F94-8022-A6FEF88B8FF3}" srcOrd="0" destOrd="0" parTransId="{AE251A0A-BA68-41BD-8BC0-F22E91A45922}" sibTransId="{68895521-BCD3-4A07-A0E6-E3C2AFACF391}"/>
    <dgm:cxn modelId="{2D41AA2F-7603-485E-BE9A-A726E811D41A}" srcId="{2AC4B0FF-64B8-49DE-86D5-050AE62E92D5}" destId="{6B70F176-52C7-4915-ABCD-30825B965580}" srcOrd="1" destOrd="0" parTransId="{C6A8E504-0387-4CF0-89EE-7D650C93E399}" sibTransId="{0B8F3EA6-E787-4BDE-87D5-86D0001DCC74}"/>
    <dgm:cxn modelId="{61860E7C-C1AA-49AB-8FFB-0DE41542ADD7}" srcId="{2961EA31-C683-4C45-BE2E-8DFECBE17AC5}" destId="{54DD0876-B716-4C0A-B2D5-C68F1B120266}" srcOrd="1" destOrd="0" parTransId="{DE342AAA-F63E-4CA0-AC73-1DE6D08CB010}" sibTransId="{FFD7D11A-83EE-4B91-9E7C-8645679F4050}"/>
    <dgm:cxn modelId="{96AF726B-F5CB-4EB2-88D1-BD0571576AB8}" srcId="{6B70F176-52C7-4915-ABCD-30825B965580}" destId="{ED7B76D6-5EF7-49F9-820C-4FEE0C2D92B2}" srcOrd="0" destOrd="0" parTransId="{A629997B-A62A-467E-92F0-C70EA5ACD73B}" sibTransId="{97E9E509-1B06-4956-B712-22CA41217AD6}"/>
    <dgm:cxn modelId="{B3634330-16A1-421B-9E78-7F959C7E0C20}" type="presOf" srcId="{3C11FF4D-BC2A-4F94-8022-A6FEF88B8FF3}" destId="{FAAA2934-414D-45A6-BCF3-BE210141A659}" srcOrd="0" destOrd="0" presId="urn:microsoft.com/office/officeart/2005/8/layout/lProcess1"/>
    <dgm:cxn modelId="{105FC522-2D75-481C-9DB2-F7E9CC651769}" type="presOf" srcId="{AE251A0A-BA68-41BD-8BC0-F22E91A45922}" destId="{6F0812D9-9754-46D1-A35F-92E5A7F74692}" srcOrd="0" destOrd="0" presId="urn:microsoft.com/office/officeart/2005/8/layout/lProcess1"/>
    <dgm:cxn modelId="{635FA124-A3ED-4523-8A58-E8D4134614F4}" type="presOf" srcId="{A629997B-A62A-467E-92F0-C70EA5ACD73B}" destId="{9496CCA0-EAB5-4700-8FA5-E6DEB6C921A1}" srcOrd="0" destOrd="0" presId="urn:microsoft.com/office/officeart/2005/8/layout/lProcess1"/>
    <dgm:cxn modelId="{6A10DD96-AFD5-4992-A606-CE4AB8509693}" type="presParOf" srcId="{2DA82D1E-F020-45DC-AB0A-DC398E3A7D72}" destId="{B60DEC4C-E87E-414A-A20E-9D17272973F4}" srcOrd="0" destOrd="0" presId="urn:microsoft.com/office/officeart/2005/8/layout/lProcess1"/>
    <dgm:cxn modelId="{5C80EC14-EA2C-4A36-A4E6-76B5178F1AEA}" type="presParOf" srcId="{B60DEC4C-E87E-414A-A20E-9D17272973F4}" destId="{7AC9DA20-A940-48EE-8FA8-FDE77F898340}" srcOrd="0" destOrd="0" presId="urn:microsoft.com/office/officeart/2005/8/layout/lProcess1"/>
    <dgm:cxn modelId="{6EA7509C-AA82-4AAF-9E05-2CB15DD8A1E4}" type="presParOf" srcId="{B60DEC4C-E87E-414A-A20E-9D17272973F4}" destId="{6F0812D9-9754-46D1-A35F-92E5A7F74692}" srcOrd="1" destOrd="0" presId="urn:microsoft.com/office/officeart/2005/8/layout/lProcess1"/>
    <dgm:cxn modelId="{2E12D80D-8D9E-4300-8477-135BCD95F8D0}" type="presParOf" srcId="{B60DEC4C-E87E-414A-A20E-9D17272973F4}" destId="{FAAA2934-414D-45A6-BCF3-BE210141A659}" srcOrd="2" destOrd="0" presId="urn:microsoft.com/office/officeart/2005/8/layout/lProcess1"/>
    <dgm:cxn modelId="{21BEECFB-A119-42F2-8382-5A47132F63EF}" type="presParOf" srcId="{B60DEC4C-E87E-414A-A20E-9D17272973F4}" destId="{C664DE21-96E1-4D87-A96C-804E68708CCD}" srcOrd="3" destOrd="0" presId="urn:microsoft.com/office/officeart/2005/8/layout/lProcess1"/>
    <dgm:cxn modelId="{0440B2C8-36ED-461B-8A80-390A123C1514}" type="presParOf" srcId="{B60DEC4C-E87E-414A-A20E-9D17272973F4}" destId="{B5BDCC6C-7C6D-4325-84DD-8C9037060311}" srcOrd="4" destOrd="0" presId="urn:microsoft.com/office/officeart/2005/8/layout/lProcess1"/>
    <dgm:cxn modelId="{506F75E6-5B72-447B-866C-9BCE89BF1ADF}" type="presParOf" srcId="{B60DEC4C-E87E-414A-A20E-9D17272973F4}" destId="{9289F7A7-0895-440E-ACBC-5CDA7B99647D}" srcOrd="5" destOrd="0" presId="urn:microsoft.com/office/officeart/2005/8/layout/lProcess1"/>
    <dgm:cxn modelId="{7A3EA9B5-E274-4A57-AB78-DA537CC1573C}" type="presParOf" srcId="{B60DEC4C-E87E-414A-A20E-9D17272973F4}" destId="{BDE7E577-1ADC-4849-8162-BB20DD1FA215}" srcOrd="6" destOrd="0" presId="urn:microsoft.com/office/officeart/2005/8/layout/lProcess1"/>
    <dgm:cxn modelId="{204B1B21-C96E-483F-A989-522A13B0E270}" type="presParOf" srcId="{B60DEC4C-E87E-414A-A20E-9D17272973F4}" destId="{52EFFC0D-E924-463D-8B4C-4473E80F93DC}" srcOrd="7" destOrd="0" presId="urn:microsoft.com/office/officeart/2005/8/layout/lProcess1"/>
    <dgm:cxn modelId="{2AE6C7DA-5B81-4057-80A2-A0D6932A06B8}" type="presParOf" srcId="{B60DEC4C-E87E-414A-A20E-9D17272973F4}" destId="{E04A26D1-6D2B-4E06-8B2E-83505F16D14E}" srcOrd="8" destOrd="0" presId="urn:microsoft.com/office/officeart/2005/8/layout/lProcess1"/>
    <dgm:cxn modelId="{FA06AC8F-EF46-4B8B-8AAC-AA231460415D}" type="presParOf" srcId="{2DA82D1E-F020-45DC-AB0A-DC398E3A7D72}" destId="{5872DB55-E109-421B-A315-929E28D5945D}" srcOrd="1" destOrd="0" presId="urn:microsoft.com/office/officeart/2005/8/layout/lProcess1"/>
    <dgm:cxn modelId="{C27E1DB3-1AA3-4C3A-98CD-ADF2C6998D20}" type="presParOf" srcId="{2DA82D1E-F020-45DC-AB0A-DC398E3A7D72}" destId="{F606D18C-2214-4A08-8834-603385B623A6}" srcOrd="2" destOrd="0" presId="urn:microsoft.com/office/officeart/2005/8/layout/lProcess1"/>
    <dgm:cxn modelId="{06013AF8-7982-462C-8D2B-B3767E2F86C0}" type="presParOf" srcId="{F606D18C-2214-4A08-8834-603385B623A6}" destId="{7665EA02-982E-4842-B9CD-FE2F7C62DA18}" srcOrd="0" destOrd="0" presId="urn:microsoft.com/office/officeart/2005/8/layout/lProcess1"/>
    <dgm:cxn modelId="{DFAE8D9C-BB6E-44F8-B17A-5EC1EC3AABFC}" type="presParOf" srcId="{F606D18C-2214-4A08-8834-603385B623A6}" destId="{9496CCA0-EAB5-4700-8FA5-E6DEB6C921A1}" srcOrd="1" destOrd="0" presId="urn:microsoft.com/office/officeart/2005/8/layout/lProcess1"/>
    <dgm:cxn modelId="{EE5FF916-F5FC-4F62-B697-2CC98CAE0791}" type="presParOf" srcId="{F606D18C-2214-4A08-8834-603385B623A6}" destId="{22D41D84-D404-4CB2-9599-2F1822A95B38}" srcOrd="2" destOrd="0" presId="urn:microsoft.com/office/officeart/2005/8/layout/lProcess1"/>
    <dgm:cxn modelId="{3C378672-2CE1-4E81-B4C6-FA84750E7669}" type="presParOf" srcId="{F606D18C-2214-4A08-8834-603385B623A6}" destId="{07501797-D928-43DF-AB55-D8C7CCE19CC4}" srcOrd="3" destOrd="0" presId="urn:microsoft.com/office/officeart/2005/8/layout/lProcess1"/>
    <dgm:cxn modelId="{0481ABA9-6C7F-46FF-ACE0-BACB26407CD3}" type="presParOf" srcId="{F606D18C-2214-4A08-8834-603385B623A6}" destId="{F17394A2-2638-4D8A-822B-856C8DD587C7}" srcOrd="4" destOrd="0" presId="urn:microsoft.com/office/officeart/2005/8/layout/lProcess1"/>
    <dgm:cxn modelId="{4E261326-2F50-4B7F-BC00-E90F2E27BE1A}" type="presParOf" srcId="{F606D18C-2214-4A08-8834-603385B623A6}" destId="{ED607F38-4D0D-4330-BE49-58C08F0481F3}" srcOrd="5" destOrd="0" presId="urn:microsoft.com/office/officeart/2005/8/layout/lProcess1"/>
    <dgm:cxn modelId="{0DACD9C4-DF8C-4F2A-9644-23358AC06E69}" type="presParOf" srcId="{F606D18C-2214-4A08-8834-603385B623A6}" destId="{CF4EFC77-C915-4876-AF58-72857FD7A9C3}" srcOrd="6" destOrd="0" presId="urn:microsoft.com/office/officeart/2005/8/layout/lProcess1"/>
    <dgm:cxn modelId="{8E97D168-30E7-438D-B63F-288294C13041}" type="presParOf" srcId="{F606D18C-2214-4A08-8834-603385B623A6}" destId="{B2DE0229-8320-40D5-B64C-C4D89626CBCC}" srcOrd="7" destOrd="0" presId="urn:microsoft.com/office/officeart/2005/8/layout/lProcess1"/>
    <dgm:cxn modelId="{076599F3-A86A-4EC9-B95D-E8B7CCE318C7}" type="presParOf" srcId="{F606D18C-2214-4A08-8834-603385B623A6}" destId="{A8F753D6-8446-4537-AEDA-DD688BE102E2}" srcOrd="8" destOrd="0" presId="urn:microsoft.com/office/officeart/2005/8/layout/lProcess1"/>
  </dgm:cxnLst>
  <dgm:bg/>
  <dgm:whole/>
</dgm:dataModel>
</file>

<file path=ppt/diagrams/data12.xml><?xml version="1.0" encoding="utf-8"?>
<dgm:dataModel xmlns:dgm="http://schemas.openxmlformats.org/drawingml/2006/diagram" xmlns:a="http://schemas.openxmlformats.org/drawingml/2006/main">
  <dgm:ptLst>
    <dgm:pt modelId="{E40997FE-ED06-4D33-AAC1-7FF4A17B1D68}" type="doc">
      <dgm:prSet loTypeId="urn:microsoft.com/office/officeart/2005/8/layout/lProcess1" loCatId="process" qsTypeId="urn:microsoft.com/office/officeart/2005/8/quickstyle/3d2" qsCatId="3D" csTypeId="urn:microsoft.com/office/officeart/2005/8/colors/colorful1" csCatId="colorful" phldr="1"/>
      <dgm:spPr/>
      <dgm:t>
        <a:bodyPr/>
        <a:lstStyle/>
        <a:p>
          <a:endParaRPr lang="ru-RU"/>
        </a:p>
      </dgm:t>
    </dgm:pt>
    <dgm:pt modelId="{07FC280F-4F60-4949-A4B7-D30B9554EAFD}">
      <dgm:prSet phldrT="[Текст]" custT="1"/>
      <dgm:spPr/>
      <dgm:t>
        <a:bodyPr/>
        <a:lstStyle/>
        <a:p>
          <a:r>
            <a:rPr lang="ru-RU" sz="2200" b="1" dirty="0" smtClean="0"/>
            <a:t>Публицистический текст</a:t>
          </a:r>
          <a:endParaRPr lang="ru-RU" sz="2200" b="1" dirty="0"/>
        </a:p>
      </dgm:t>
    </dgm:pt>
    <dgm:pt modelId="{2669DD34-79E9-4830-B6E7-2E6E1494FD1D}" type="parTrans" cxnId="{9671CEAB-8794-4749-A2F3-6E7A71932802}">
      <dgm:prSet/>
      <dgm:spPr/>
      <dgm:t>
        <a:bodyPr/>
        <a:lstStyle/>
        <a:p>
          <a:endParaRPr lang="ru-RU"/>
        </a:p>
      </dgm:t>
    </dgm:pt>
    <dgm:pt modelId="{DC832F23-099E-4C0C-8DC5-CADFC487DCEB}" type="sibTrans" cxnId="{9671CEAB-8794-4749-A2F3-6E7A71932802}">
      <dgm:prSet/>
      <dgm:spPr/>
      <dgm:t>
        <a:bodyPr/>
        <a:lstStyle/>
        <a:p>
          <a:endParaRPr lang="ru-RU"/>
        </a:p>
      </dgm:t>
    </dgm:pt>
    <dgm:pt modelId="{E6E3D724-972C-4ABF-980F-C40877D301BB}">
      <dgm:prSet phldrT="[Текст]" custT="1"/>
      <dgm:spPr/>
      <dgm:t>
        <a:bodyPr/>
        <a:lstStyle/>
        <a:p>
          <a:r>
            <a:rPr lang="ru-RU" sz="2400" b="1" dirty="0" smtClean="0"/>
            <a:t>от 1 лица </a:t>
          </a:r>
          <a:endParaRPr lang="ru-RU" sz="2400" b="1" dirty="0"/>
        </a:p>
      </dgm:t>
    </dgm:pt>
    <dgm:pt modelId="{8B999A8A-D38C-400B-B432-0BF580E1F3CB}" type="parTrans" cxnId="{492812C4-3D05-43EA-9635-1E2ADF32EDBE}">
      <dgm:prSet/>
      <dgm:spPr/>
      <dgm:t>
        <a:bodyPr/>
        <a:lstStyle/>
        <a:p>
          <a:endParaRPr lang="ru-RU"/>
        </a:p>
      </dgm:t>
    </dgm:pt>
    <dgm:pt modelId="{C5E47767-4332-42B6-8E35-96528EFCA334}" type="sibTrans" cxnId="{492812C4-3D05-43EA-9635-1E2ADF32EDBE}">
      <dgm:prSet/>
      <dgm:spPr/>
      <dgm:t>
        <a:bodyPr/>
        <a:lstStyle/>
        <a:p>
          <a:endParaRPr lang="ru-RU"/>
        </a:p>
      </dgm:t>
    </dgm:pt>
    <dgm:pt modelId="{D505575D-8557-4A4F-A3E8-AA491C96C7B1}">
      <dgm:prSet phldrT="[Текст]" custT="1"/>
      <dgm:spPr/>
      <dgm:t>
        <a:bodyPr/>
        <a:lstStyle/>
        <a:p>
          <a:r>
            <a:rPr lang="ru-RU" sz="2800" b="1" dirty="0" smtClean="0"/>
            <a:t>Позиция автора</a:t>
          </a:r>
          <a:endParaRPr lang="ru-RU" sz="2800" b="1" dirty="0"/>
        </a:p>
      </dgm:t>
    </dgm:pt>
    <dgm:pt modelId="{841A73E8-742F-49F9-ABFC-3059698C1093}" type="parTrans" cxnId="{4ED9DA1A-6A80-42A7-A7D0-868B4231E4F5}">
      <dgm:prSet/>
      <dgm:spPr/>
      <dgm:t>
        <a:bodyPr/>
        <a:lstStyle/>
        <a:p>
          <a:endParaRPr lang="ru-RU"/>
        </a:p>
      </dgm:t>
    </dgm:pt>
    <dgm:pt modelId="{8EE433F7-42DA-448A-9221-C4D8DD0B3FCF}" type="sibTrans" cxnId="{4ED9DA1A-6A80-42A7-A7D0-868B4231E4F5}">
      <dgm:prSet/>
      <dgm:spPr/>
      <dgm:t>
        <a:bodyPr/>
        <a:lstStyle/>
        <a:p>
          <a:endParaRPr lang="ru-RU"/>
        </a:p>
      </dgm:t>
    </dgm:pt>
    <dgm:pt modelId="{428A3969-B6CC-4593-8D92-5BF2E18FA84D}">
      <dgm:prSet phldrT="[Текст]" custT="1"/>
      <dgm:spPr/>
      <dgm:t>
        <a:bodyPr/>
        <a:lstStyle/>
        <a:p>
          <a:r>
            <a:rPr lang="ru-RU" sz="2200" b="1" dirty="0" smtClean="0"/>
            <a:t>Художественный текст</a:t>
          </a:r>
          <a:endParaRPr lang="ru-RU" sz="2200" b="1" dirty="0"/>
        </a:p>
      </dgm:t>
    </dgm:pt>
    <dgm:pt modelId="{0D5669C6-5264-4881-9F7B-72FEE3252158}" type="parTrans" cxnId="{FD663176-E1F2-4935-A3C5-C196168426C2}">
      <dgm:prSet/>
      <dgm:spPr/>
      <dgm:t>
        <a:bodyPr/>
        <a:lstStyle/>
        <a:p>
          <a:endParaRPr lang="ru-RU"/>
        </a:p>
      </dgm:t>
    </dgm:pt>
    <dgm:pt modelId="{1BE59932-A13E-47A3-A6BD-E99E3885AB07}" type="sibTrans" cxnId="{FD663176-E1F2-4935-A3C5-C196168426C2}">
      <dgm:prSet/>
      <dgm:spPr/>
      <dgm:t>
        <a:bodyPr/>
        <a:lstStyle/>
        <a:p>
          <a:endParaRPr lang="ru-RU"/>
        </a:p>
      </dgm:t>
    </dgm:pt>
    <dgm:pt modelId="{23914730-F46A-41E5-84BF-3B226CB2C337}">
      <dgm:prSet phldrT="[Текст]" custT="1"/>
      <dgm:spPr/>
      <dgm:t>
        <a:bodyPr/>
        <a:lstStyle/>
        <a:p>
          <a:r>
            <a:rPr lang="ru-RU" sz="2400" b="1" dirty="0" smtClean="0"/>
            <a:t>от 1 лица</a:t>
          </a:r>
          <a:endParaRPr lang="ru-RU" sz="2400" b="1" dirty="0"/>
        </a:p>
      </dgm:t>
    </dgm:pt>
    <dgm:pt modelId="{57F13A83-13D9-4003-9048-5C40EC49C6EA}" type="parTrans" cxnId="{B7F356C9-CC3A-4243-84E0-D1158B79E49F}">
      <dgm:prSet/>
      <dgm:spPr/>
      <dgm:t>
        <a:bodyPr/>
        <a:lstStyle/>
        <a:p>
          <a:endParaRPr lang="ru-RU"/>
        </a:p>
      </dgm:t>
    </dgm:pt>
    <dgm:pt modelId="{3B647EB2-08F7-46E9-BEA4-3A757A3A6640}" type="sibTrans" cxnId="{B7F356C9-CC3A-4243-84E0-D1158B79E49F}">
      <dgm:prSet/>
      <dgm:spPr/>
      <dgm:t>
        <a:bodyPr/>
        <a:lstStyle/>
        <a:p>
          <a:endParaRPr lang="ru-RU"/>
        </a:p>
      </dgm:t>
    </dgm:pt>
    <dgm:pt modelId="{CFC7ECA9-D5D3-48F8-8350-10E555BA033B}">
      <dgm:prSet phldrT="[Текст]" custT="1"/>
      <dgm:spPr/>
      <dgm:t>
        <a:bodyPr/>
        <a:lstStyle/>
        <a:p>
          <a:r>
            <a:rPr lang="ru-RU" sz="2800" b="1" dirty="0" smtClean="0"/>
            <a:t>Позиция рассказчика</a:t>
          </a:r>
          <a:endParaRPr lang="ru-RU" sz="2800" b="1" dirty="0"/>
        </a:p>
      </dgm:t>
    </dgm:pt>
    <dgm:pt modelId="{19573DD1-DF77-4C7D-BC00-320313B338AE}" type="parTrans" cxnId="{E8CAD385-760A-46FE-AA71-03138BE5BA00}">
      <dgm:prSet/>
      <dgm:spPr/>
      <dgm:t>
        <a:bodyPr/>
        <a:lstStyle/>
        <a:p>
          <a:endParaRPr lang="ru-RU"/>
        </a:p>
      </dgm:t>
    </dgm:pt>
    <dgm:pt modelId="{66A67F81-EB14-4296-82AC-07F04F496896}" type="sibTrans" cxnId="{E8CAD385-760A-46FE-AA71-03138BE5BA00}">
      <dgm:prSet/>
      <dgm:spPr/>
      <dgm:t>
        <a:bodyPr/>
        <a:lstStyle/>
        <a:p>
          <a:endParaRPr lang="ru-RU"/>
        </a:p>
      </dgm:t>
    </dgm:pt>
    <dgm:pt modelId="{E9D7EB7E-B5B4-4910-9C5F-565C724DD582}">
      <dgm:prSet custT="1"/>
      <dgm:spPr/>
      <dgm:t>
        <a:bodyPr/>
        <a:lstStyle/>
        <a:p>
          <a:r>
            <a:rPr lang="ru-RU" sz="2200" b="1" dirty="0" smtClean="0"/>
            <a:t>Публицистический или художественный текст </a:t>
          </a:r>
          <a:endParaRPr lang="ru-RU" sz="2200" b="1" dirty="0"/>
        </a:p>
      </dgm:t>
    </dgm:pt>
    <dgm:pt modelId="{631B1811-7B62-460B-939B-013DB03D662B}" type="parTrans" cxnId="{17D09291-924C-435A-9E49-69D2DFF98811}">
      <dgm:prSet/>
      <dgm:spPr/>
      <dgm:t>
        <a:bodyPr/>
        <a:lstStyle/>
        <a:p>
          <a:endParaRPr lang="ru-RU"/>
        </a:p>
      </dgm:t>
    </dgm:pt>
    <dgm:pt modelId="{F4D8A701-22F3-4BDB-A16C-68AAEB4CDBA8}" type="sibTrans" cxnId="{17D09291-924C-435A-9E49-69D2DFF98811}">
      <dgm:prSet/>
      <dgm:spPr/>
      <dgm:t>
        <a:bodyPr/>
        <a:lstStyle/>
        <a:p>
          <a:endParaRPr lang="ru-RU"/>
        </a:p>
      </dgm:t>
    </dgm:pt>
    <dgm:pt modelId="{ABF3F868-4F7F-4BB7-9364-4DE6E39ABB56}">
      <dgm:prSet custT="1"/>
      <dgm:spPr/>
      <dgm:t>
        <a:bodyPr/>
        <a:lstStyle/>
        <a:p>
          <a:r>
            <a:rPr lang="ru-RU" sz="2400" b="1" dirty="0" smtClean="0"/>
            <a:t>от 3 лица </a:t>
          </a:r>
          <a:endParaRPr lang="ru-RU" sz="2400" b="1" dirty="0"/>
        </a:p>
      </dgm:t>
    </dgm:pt>
    <dgm:pt modelId="{B21BF11E-9B14-4378-A9F9-E52DBDA3EBD1}" type="parTrans" cxnId="{02A433FF-96AB-444C-AFD6-BBDC46121400}">
      <dgm:prSet/>
      <dgm:spPr/>
      <dgm:t>
        <a:bodyPr/>
        <a:lstStyle/>
        <a:p>
          <a:endParaRPr lang="ru-RU"/>
        </a:p>
      </dgm:t>
    </dgm:pt>
    <dgm:pt modelId="{F4FB318E-FBFC-4BD9-96BF-997262D7CC47}" type="sibTrans" cxnId="{02A433FF-96AB-444C-AFD6-BBDC46121400}">
      <dgm:prSet/>
      <dgm:spPr/>
      <dgm:t>
        <a:bodyPr/>
        <a:lstStyle/>
        <a:p>
          <a:endParaRPr lang="ru-RU"/>
        </a:p>
      </dgm:t>
    </dgm:pt>
    <dgm:pt modelId="{65294813-616A-4B47-B5D5-5CB4E2B2D09E}">
      <dgm:prSet custT="1"/>
      <dgm:spPr/>
      <dgm:t>
        <a:bodyPr/>
        <a:lstStyle/>
        <a:p>
          <a:pPr>
            <a:lnSpc>
              <a:spcPct val="100000"/>
            </a:lnSpc>
            <a:spcAft>
              <a:spcPts val="0"/>
            </a:spcAft>
          </a:pPr>
          <a:r>
            <a:rPr lang="ru-RU" sz="2800" b="1" kern="0" baseline="0" dirty="0" smtClean="0"/>
            <a:t>Позиция автора</a:t>
          </a:r>
        </a:p>
        <a:p>
          <a:pPr>
            <a:lnSpc>
              <a:spcPct val="100000"/>
            </a:lnSpc>
            <a:spcAft>
              <a:spcPts val="0"/>
            </a:spcAft>
          </a:pPr>
          <a:r>
            <a:rPr lang="ru-RU" sz="2800" b="1" kern="0" baseline="0" dirty="0" smtClean="0"/>
            <a:t>+</a:t>
          </a:r>
        </a:p>
        <a:p>
          <a:pPr>
            <a:lnSpc>
              <a:spcPct val="100000"/>
            </a:lnSpc>
            <a:spcAft>
              <a:spcPts val="0"/>
            </a:spcAft>
          </a:pPr>
          <a:r>
            <a:rPr lang="ru-RU" sz="2800" b="1" kern="0" baseline="0" dirty="0" smtClean="0"/>
            <a:t>позиция героя</a:t>
          </a:r>
          <a:endParaRPr lang="ru-RU" sz="2800" b="1" kern="0" baseline="0" dirty="0"/>
        </a:p>
      </dgm:t>
    </dgm:pt>
    <dgm:pt modelId="{4FEC4A32-0217-483F-99AB-E4DF4C9FD9FD}" type="parTrans" cxnId="{ED040A27-B6B0-43ED-9405-F761FAF73AD3}">
      <dgm:prSet/>
      <dgm:spPr/>
      <dgm:t>
        <a:bodyPr/>
        <a:lstStyle/>
        <a:p>
          <a:endParaRPr lang="ru-RU"/>
        </a:p>
      </dgm:t>
    </dgm:pt>
    <dgm:pt modelId="{C2FF9164-E837-47FC-98DB-072A4B2C8541}" type="sibTrans" cxnId="{ED040A27-B6B0-43ED-9405-F761FAF73AD3}">
      <dgm:prSet/>
      <dgm:spPr/>
      <dgm:t>
        <a:bodyPr/>
        <a:lstStyle/>
        <a:p>
          <a:endParaRPr lang="ru-RU"/>
        </a:p>
      </dgm:t>
    </dgm:pt>
    <dgm:pt modelId="{5FBDF9AB-277C-4FEF-86E1-12E344391BCC}" type="pres">
      <dgm:prSet presAssocID="{E40997FE-ED06-4D33-AAC1-7FF4A17B1D68}" presName="Name0" presStyleCnt="0">
        <dgm:presLayoutVars>
          <dgm:dir/>
          <dgm:animLvl val="lvl"/>
          <dgm:resizeHandles val="exact"/>
        </dgm:presLayoutVars>
      </dgm:prSet>
      <dgm:spPr/>
      <dgm:t>
        <a:bodyPr/>
        <a:lstStyle/>
        <a:p>
          <a:endParaRPr lang="ru-RU"/>
        </a:p>
      </dgm:t>
    </dgm:pt>
    <dgm:pt modelId="{F1EC25D6-6EC2-42B9-9737-233396DF6490}" type="pres">
      <dgm:prSet presAssocID="{07FC280F-4F60-4949-A4B7-D30B9554EAFD}" presName="vertFlow" presStyleCnt="0"/>
      <dgm:spPr/>
    </dgm:pt>
    <dgm:pt modelId="{E4A65564-4845-4AD6-BA97-D773F6A3B416}" type="pres">
      <dgm:prSet presAssocID="{07FC280F-4F60-4949-A4B7-D30B9554EAFD}" presName="header" presStyleLbl="node1" presStyleIdx="0" presStyleCnt="3" custScaleX="155191" custScaleY="297477"/>
      <dgm:spPr/>
      <dgm:t>
        <a:bodyPr/>
        <a:lstStyle/>
        <a:p>
          <a:endParaRPr lang="ru-RU"/>
        </a:p>
      </dgm:t>
    </dgm:pt>
    <dgm:pt modelId="{125BD131-2A34-4CF6-8142-F39465B5E5D4}" type="pres">
      <dgm:prSet presAssocID="{8B999A8A-D38C-400B-B432-0BF580E1F3CB}" presName="parTrans" presStyleLbl="sibTrans2D1" presStyleIdx="0" presStyleCnt="6"/>
      <dgm:spPr/>
      <dgm:t>
        <a:bodyPr/>
        <a:lstStyle/>
        <a:p>
          <a:endParaRPr lang="ru-RU"/>
        </a:p>
      </dgm:t>
    </dgm:pt>
    <dgm:pt modelId="{DF23A424-7001-465A-ABB0-F214FD92151E}" type="pres">
      <dgm:prSet presAssocID="{E6E3D724-972C-4ABF-980F-C40877D301BB}" presName="child" presStyleLbl="alignAccFollowNode1" presStyleIdx="0" presStyleCnt="6">
        <dgm:presLayoutVars>
          <dgm:chMax val="0"/>
          <dgm:bulletEnabled val="1"/>
        </dgm:presLayoutVars>
      </dgm:prSet>
      <dgm:spPr/>
      <dgm:t>
        <a:bodyPr/>
        <a:lstStyle/>
        <a:p>
          <a:endParaRPr lang="ru-RU"/>
        </a:p>
      </dgm:t>
    </dgm:pt>
    <dgm:pt modelId="{B61FD52D-8821-4981-AB78-5B665E0B5227}" type="pres">
      <dgm:prSet presAssocID="{C5E47767-4332-42B6-8E35-96528EFCA334}" presName="sibTrans" presStyleLbl="sibTrans2D1" presStyleIdx="1" presStyleCnt="6"/>
      <dgm:spPr/>
      <dgm:t>
        <a:bodyPr/>
        <a:lstStyle/>
        <a:p>
          <a:endParaRPr lang="ru-RU"/>
        </a:p>
      </dgm:t>
    </dgm:pt>
    <dgm:pt modelId="{275BCACC-F29A-493B-9740-890E8C664877}" type="pres">
      <dgm:prSet presAssocID="{D505575D-8557-4A4F-A3E8-AA491C96C7B1}" presName="child" presStyleLbl="alignAccFollowNode1" presStyleIdx="1" presStyleCnt="6" custScaleX="105229" custScaleY="427579">
        <dgm:presLayoutVars>
          <dgm:chMax val="0"/>
          <dgm:bulletEnabled val="1"/>
        </dgm:presLayoutVars>
      </dgm:prSet>
      <dgm:spPr/>
      <dgm:t>
        <a:bodyPr/>
        <a:lstStyle/>
        <a:p>
          <a:endParaRPr lang="ru-RU"/>
        </a:p>
      </dgm:t>
    </dgm:pt>
    <dgm:pt modelId="{5C2A6307-A78F-452A-A3BF-765D199E5CA1}" type="pres">
      <dgm:prSet presAssocID="{07FC280F-4F60-4949-A4B7-D30B9554EAFD}" presName="hSp" presStyleCnt="0"/>
      <dgm:spPr/>
    </dgm:pt>
    <dgm:pt modelId="{31C99906-6090-4CC3-8700-3C0564EFD815}" type="pres">
      <dgm:prSet presAssocID="{428A3969-B6CC-4593-8D92-5BF2E18FA84D}" presName="vertFlow" presStyleCnt="0"/>
      <dgm:spPr/>
    </dgm:pt>
    <dgm:pt modelId="{A11257D9-C42A-4CBD-AB80-83C3519C478B}" type="pres">
      <dgm:prSet presAssocID="{428A3969-B6CC-4593-8D92-5BF2E18FA84D}" presName="header" presStyleLbl="node1" presStyleIdx="1" presStyleCnt="3" custScaleX="134111" custScaleY="301963"/>
      <dgm:spPr/>
      <dgm:t>
        <a:bodyPr/>
        <a:lstStyle/>
        <a:p>
          <a:endParaRPr lang="ru-RU"/>
        </a:p>
      </dgm:t>
    </dgm:pt>
    <dgm:pt modelId="{C260850C-74B5-4139-B047-ED806ECF53F3}" type="pres">
      <dgm:prSet presAssocID="{57F13A83-13D9-4003-9048-5C40EC49C6EA}" presName="parTrans" presStyleLbl="sibTrans2D1" presStyleIdx="2" presStyleCnt="6"/>
      <dgm:spPr/>
      <dgm:t>
        <a:bodyPr/>
        <a:lstStyle/>
        <a:p>
          <a:endParaRPr lang="ru-RU"/>
        </a:p>
      </dgm:t>
    </dgm:pt>
    <dgm:pt modelId="{10F26474-21A6-491C-8223-F62FCD482983}" type="pres">
      <dgm:prSet presAssocID="{23914730-F46A-41E5-84BF-3B226CB2C337}" presName="child" presStyleLbl="alignAccFollowNode1" presStyleIdx="2" presStyleCnt="6">
        <dgm:presLayoutVars>
          <dgm:chMax val="0"/>
          <dgm:bulletEnabled val="1"/>
        </dgm:presLayoutVars>
      </dgm:prSet>
      <dgm:spPr/>
      <dgm:t>
        <a:bodyPr/>
        <a:lstStyle/>
        <a:p>
          <a:endParaRPr lang="ru-RU"/>
        </a:p>
      </dgm:t>
    </dgm:pt>
    <dgm:pt modelId="{50C4D16E-0D34-4F1F-9929-6EE4C0813102}" type="pres">
      <dgm:prSet presAssocID="{3B647EB2-08F7-46E9-BEA4-3A757A3A6640}" presName="sibTrans" presStyleLbl="sibTrans2D1" presStyleIdx="3" presStyleCnt="6"/>
      <dgm:spPr/>
      <dgm:t>
        <a:bodyPr/>
        <a:lstStyle/>
        <a:p>
          <a:endParaRPr lang="ru-RU"/>
        </a:p>
      </dgm:t>
    </dgm:pt>
    <dgm:pt modelId="{EBE58E7B-D80F-4789-A230-6B1A48725EE6}" type="pres">
      <dgm:prSet presAssocID="{CFC7ECA9-D5D3-48F8-8350-10E555BA033B}" presName="child" presStyleLbl="alignAccFollowNode1" presStyleIdx="3" presStyleCnt="6" custScaleX="124044" custScaleY="419587">
        <dgm:presLayoutVars>
          <dgm:chMax val="0"/>
          <dgm:bulletEnabled val="1"/>
        </dgm:presLayoutVars>
      </dgm:prSet>
      <dgm:spPr/>
      <dgm:t>
        <a:bodyPr/>
        <a:lstStyle/>
        <a:p>
          <a:endParaRPr lang="ru-RU"/>
        </a:p>
      </dgm:t>
    </dgm:pt>
    <dgm:pt modelId="{53F4E7C6-6F44-4196-B16F-277268BCF054}" type="pres">
      <dgm:prSet presAssocID="{428A3969-B6CC-4593-8D92-5BF2E18FA84D}" presName="hSp" presStyleCnt="0"/>
      <dgm:spPr/>
    </dgm:pt>
    <dgm:pt modelId="{22CF5D27-D5B7-41FA-9CC1-FB6DA19C93B8}" type="pres">
      <dgm:prSet presAssocID="{E9D7EB7E-B5B4-4910-9C5F-565C724DD582}" presName="vertFlow" presStyleCnt="0"/>
      <dgm:spPr/>
    </dgm:pt>
    <dgm:pt modelId="{3DC4F6B3-27EC-4C47-BECE-0554137DF79E}" type="pres">
      <dgm:prSet presAssocID="{E9D7EB7E-B5B4-4910-9C5F-565C724DD582}" presName="header" presStyleLbl="node1" presStyleIdx="2" presStyleCnt="3" custScaleX="141272" custScaleY="289160"/>
      <dgm:spPr/>
      <dgm:t>
        <a:bodyPr/>
        <a:lstStyle/>
        <a:p>
          <a:endParaRPr lang="ru-RU"/>
        </a:p>
      </dgm:t>
    </dgm:pt>
    <dgm:pt modelId="{F91C65DC-DF29-499A-BBDD-950FB43AECFC}" type="pres">
      <dgm:prSet presAssocID="{B21BF11E-9B14-4378-A9F9-E52DBDA3EBD1}" presName="parTrans" presStyleLbl="sibTrans2D1" presStyleIdx="4" presStyleCnt="6"/>
      <dgm:spPr/>
      <dgm:t>
        <a:bodyPr/>
        <a:lstStyle/>
        <a:p>
          <a:endParaRPr lang="ru-RU"/>
        </a:p>
      </dgm:t>
    </dgm:pt>
    <dgm:pt modelId="{02EA2522-EA2B-47A4-9731-0DCDFAE6FC93}" type="pres">
      <dgm:prSet presAssocID="{ABF3F868-4F7F-4BB7-9364-4DE6E39ABB56}" presName="child" presStyleLbl="alignAccFollowNode1" presStyleIdx="4" presStyleCnt="6">
        <dgm:presLayoutVars>
          <dgm:chMax val="0"/>
          <dgm:bulletEnabled val="1"/>
        </dgm:presLayoutVars>
      </dgm:prSet>
      <dgm:spPr/>
      <dgm:t>
        <a:bodyPr/>
        <a:lstStyle/>
        <a:p>
          <a:endParaRPr lang="ru-RU"/>
        </a:p>
      </dgm:t>
    </dgm:pt>
    <dgm:pt modelId="{9C282D00-75A2-4C32-8D93-530CF96FD306}" type="pres">
      <dgm:prSet presAssocID="{F4FB318E-FBFC-4BD9-96BF-997262D7CC47}" presName="sibTrans" presStyleLbl="sibTrans2D1" presStyleIdx="5" presStyleCnt="6"/>
      <dgm:spPr/>
      <dgm:t>
        <a:bodyPr/>
        <a:lstStyle/>
        <a:p>
          <a:endParaRPr lang="ru-RU"/>
        </a:p>
      </dgm:t>
    </dgm:pt>
    <dgm:pt modelId="{7B15628E-DAD2-484D-8807-22CDDD16ACDE}" type="pres">
      <dgm:prSet presAssocID="{65294813-616A-4B47-B5D5-5CB4E2B2D09E}" presName="child" presStyleLbl="alignAccFollowNode1" presStyleIdx="5" presStyleCnt="6" custScaleY="516433">
        <dgm:presLayoutVars>
          <dgm:chMax val="0"/>
          <dgm:bulletEnabled val="1"/>
        </dgm:presLayoutVars>
      </dgm:prSet>
      <dgm:spPr/>
      <dgm:t>
        <a:bodyPr/>
        <a:lstStyle/>
        <a:p>
          <a:endParaRPr lang="ru-RU"/>
        </a:p>
      </dgm:t>
    </dgm:pt>
  </dgm:ptLst>
  <dgm:cxnLst>
    <dgm:cxn modelId="{D4B24205-6B75-40B2-9842-C02C785D91B0}" type="presOf" srcId="{E6E3D724-972C-4ABF-980F-C40877D301BB}" destId="{DF23A424-7001-465A-ABB0-F214FD92151E}" srcOrd="0" destOrd="0" presId="urn:microsoft.com/office/officeart/2005/8/layout/lProcess1"/>
    <dgm:cxn modelId="{751540D0-B9C4-409B-9C00-038E1BC416D1}" type="presOf" srcId="{E40997FE-ED06-4D33-AAC1-7FF4A17B1D68}" destId="{5FBDF9AB-277C-4FEF-86E1-12E344391BCC}" srcOrd="0" destOrd="0" presId="urn:microsoft.com/office/officeart/2005/8/layout/lProcess1"/>
    <dgm:cxn modelId="{7AC88ED7-9406-4C5C-BF90-7A13E0218210}" type="presOf" srcId="{E9D7EB7E-B5B4-4910-9C5F-565C724DD582}" destId="{3DC4F6B3-27EC-4C47-BECE-0554137DF79E}" srcOrd="0" destOrd="0" presId="urn:microsoft.com/office/officeart/2005/8/layout/lProcess1"/>
    <dgm:cxn modelId="{FD663176-E1F2-4935-A3C5-C196168426C2}" srcId="{E40997FE-ED06-4D33-AAC1-7FF4A17B1D68}" destId="{428A3969-B6CC-4593-8D92-5BF2E18FA84D}" srcOrd="1" destOrd="0" parTransId="{0D5669C6-5264-4881-9F7B-72FEE3252158}" sibTransId="{1BE59932-A13E-47A3-A6BD-E99E3885AB07}"/>
    <dgm:cxn modelId="{7256F30A-ABFD-4C94-985B-A8912F408DF1}" type="presOf" srcId="{F4FB318E-FBFC-4BD9-96BF-997262D7CC47}" destId="{9C282D00-75A2-4C32-8D93-530CF96FD306}" srcOrd="0" destOrd="0" presId="urn:microsoft.com/office/officeart/2005/8/layout/lProcess1"/>
    <dgm:cxn modelId="{1D6F179F-3F11-4242-9E0A-18A49FB48C3C}" type="presOf" srcId="{65294813-616A-4B47-B5D5-5CB4E2B2D09E}" destId="{7B15628E-DAD2-484D-8807-22CDDD16ACDE}" srcOrd="0" destOrd="0" presId="urn:microsoft.com/office/officeart/2005/8/layout/lProcess1"/>
    <dgm:cxn modelId="{9F1ED76D-3E9D-413B-9876-6AF89E2BC480}" type="presOf" srcId="{D505575D-8557-4A4F-A3E8-AA491C96C7B1}" destId="{275BCACC-F29A-493B-9740-890E8C664877}" srcOrd="0" destOrd="0" presId="urn:microsoft.com/office/officeart/2005/8/layout/lProcess1"/>
    <dgm:cxn modelId="{FC3C2A38-A15F-4A82-B610-D8BBA64981CD}" type="presOf" srcId="{07FC280F-4F60-4949-A4B7-D30B9554EAFD}" destId="{E4A65564-4845-4AD6-BA97-D773F6A3B416}" srcOrd="0" destOrd="0" presId="urn:microsoft.com/office/officeart/2005/8/layout/lProcess1"/>
    <dgm:cxn modelId="{DD96AE1B-5346-47AD-AF07-27E6A77D54CD}" type="presOf" srcId="{3B647EB2-08F7-46E9-BEA4-3A757A3A6640}" destId="{50C4D16E-0D34-4F1F-9929-6EE4C0813102}" srcOrd="0" destOrd="0" presId="urn:microsoft.com/office/officeart/2005/8/layout/lProcess1"/>
    <dgm:cxn modelId="{EFB9FD67-1293-48A2-AA08-22D0EEF4BDDF}" type="presOf" srcId="{57F13A83-13D9-4003-9048-5C40EC49C6EA}" destId="{C260850C-74B5-4139-B047-ED806ECF53F3}" srcOrd="0" destOrd="0" presId="urn:microsoft.com/office/officeart/2005/8/layout/lProcess1"/>
    <dgm:cxn modelId="{B7F356C9-CC3A-4243-84E0-D1158B79E49F}" srcId="{428A3969-B6CC-4593-8D92-5BF2E18FA84D}" destId="{23914730-F46A-41E5-84BF-3B226CB2C337}" srcOrd="0" destOrd="0" parTransId="{57F13A83-13D9-4003-9048-5C40EC49C6EA}" sibTransId="{3B647EB2-08F7-46E9-BEA4-3A757A3A6640}"/>
    <dgm:cxn modelId="{02A433FF-96AB-444C-AFD6-BBDC46121400}" srcId="{E9D7EB7E-B5B4-4910-9C5F-565C724DD582}" destId="{ABF3F868-4F7F-4BB7-9364-4DE6E39ABB56}" srcOrd="0" destOrd="0" parTransId="{B21BF11E-9B14-4378-A9F9-E52DBDA3EBD1}" sibTransId="{F4FB318E-FBFC-4BD9-96BF-997262D7CC47}"/>
    <dgm:cxn modelId="{A24525F9-1F54-43D9-873A-DA49E37DB378}" type="presOf" srcId="{23914730-F46A-41E5-84BF-3B226CB2C337}" destId="{10F26474-21A6-491C-8223-F62FCD482983}" srcOrd="0" destOrd="0" presId="urn:microsoft.com/office/officeart/2005/8/layout/lProcess1"/>
    <dgm:cxn modelId="{C26C0954-B374-4B23-9252-B663373E37B3}" type="presOf" srcId="{ABF3F868-4F7F-4BB7-9364-4DE6E39ABB56}" destId="{02EA2522-EA2B-47A4-9731-0DCDFAE6FC93}" srcOrd="0" destOrd="0" presId="urn:microsoft.com/office/officeart/2005/8/layout/lProcess1"/>
    <dgm:cxn modelId="{ECE5D2EE-AA14-4A66-B9DB-75BC4EB2C576}" type="presOf" srcId="{CFC7ECA9-D5D3-48F8-8350-10E555BA033B}" destId="{EBE58E7B-D80F-4789-A230-6B1A48725EE6}" srcOrd="0" destOrd="0" presId="urn:microsoft.com/office/officeart/2005/8/layout/lProcess1"/>
    <dgm:cxn modelId="{ED040A27-B6B0-43ED-9405-F761FAF73AD3}" srcId="{E9D7EB7E-B5B4-4910-9C5F-565C724DD582}" destId="{65294813-616A-4B47-B5D5-5CB4E2B2D09E}" srcOrd="1" destOrd="0" parTransId="{4FEC4A32-0217-483F-99AB-E4DF4C9FD9FD}" sibTransId="{C2FF9164-E837-47FC-98DB-072A4B2C8541}"/>
    <dgm:cxn modelId="{17D09291-924C-435A-9E49-69D2DFF98811}" srcId="{E40997FE-ED06-4D33-AAC1-7FF4A17B1D68}" destId="{E9D7EB7E-B5B4-4910-9C5F-565C724DD582}" srcOrd="2" destOrd="0" parTransId="{631B1811-7B62-460B-939B-013DB03D662B}" sibTransId="{F4D8A701-22F3-4BDB-A16C-68AAEB4CDBA8}"/>
    <dgm:cxn modelId="{4ED9DA1A-6A80-42A7-A7D0-868B4231E4F5}" srcId="{07FC280F-4F60-4949-A4B7-D30B9554EAFD}" destId="{D505575D-8557-4A4F-A3E8-AA491C96C7B1}" srcOrd="1" destOrd="0" parTransId="{841A73E8-742F-49F9-ABFC-3059698C1093}" sibTransId="{8EE433F7-42DA-448A-9221-C4D8DD0B3FCF}"/>
    <dgm:cxn modelId="{9671CEAB-8794-4749-A2F3-6E7A71932802}" srcId="{E40997FE-ED06-4D33-AAC1-7FF4A17B1D68}" destId="{07FC280F-4F60-4949-A4B7-D30B9554EAFD}" srcOrd="0" destOrd="0" parTransId="{2669DD34-79E9-4830-B6E7-2E6E1494FD1D}" sibTransId="{DC832F23-099E-4C0C-8DC5-CADFC487DCEB}"/>
    <dgm:cxn modelId="{2C72634D-93D4-421D-B01A-A44642355579}" type="presOf" srcId="{C5E47767-4332-42B6-8E35-96528EFCA334}" destId="{B61FD52D-8821-4981-AB78-5B665E0B5227}" srcOrd="0" destOrd="0" presId="urn:microsoft.com/office/officeart/2005/8/layout/lProcess1"/>
    <dgm:cxn modelId="{8E887873-8E2D-4B14-8B1C-6D8D11126DAA}" type="presOf" srcId="{428A3969-B6CC-4593-8D92-5BF2E18FA84D}" destId="{A11257D9-C42A-4CBD-AB80-83C3519C478B}" srcOrd="0" destOrd="0" presId="urn:microsoft.com/office/officeart/2005/8/layout/lProcess1"/>
    <dgm:cxn modelId="{E8CAD385-760A-46FE-AA71-03138BE5BA00}" srcId="{428A3969-B6CC-4593-8D92-5BF2E18FA84D}" destId="{CFC7ECA9-D5D3-48F8-8350-10E555BA033B}" srcOrd="1" destOrd="0" parTransId="{19573DD1-DF77-4C7D-BC00-320313B338AE}" sibTransId="{66A67F81-EB14-4296-82AC-07F04F496896}"/>
    <dgm:cxn modelId="{492812C4-3D05-43EA-9635-1E2ADF32EDBE}" srcId="{07FC280F-4F60-4949-A4B7-D30B9554EAFD}" destId="{E6E3D724-972C-4ABF-980F-C40877D301BB}" srcOrd="0" destOrd="0" parTransId="{8B999A8A-D38C-400B-B432-0BF580E1F3CB}" sibTransId="{C5E47767-4332-42B6-8E35-96528EFCA334}"/>
    <dgm:cxn modelId="{98F49502-7562-4997-96DF-1EAACCBAADB4}" type="presOf" srcId="{B21BF11E-9B14-4378-A9F9-E52DBDA3EBD1}" destId="{F91C65DC-DF29-499A-BBDD-950FB43AECFC}" srcOrd="0" destOrd="0" presId="urn:microsoft.com/office/officeart/2005/8/layout/lProcess1"/>
    <dgm:cxn modelId="{93819529-0659-449D-93A0-C134340B7400}" type="presOf" srcId="{8B999A8A-D38C-400B-B432-0BF580E1F3CB}" destId="{125BD131-2A34-4CF6-8142-F39465B5E5D4}" srcOrd="0" destOrd="0" presId="urn:microsoft.com/office/officeart/2005/8/layout/lProcess1"/>
    <dgm:cxn modelId="{E0AD7967-59E2-4467-A299-8022297CD3D5}" type="presParOf" srcId="{5FBDF9AB-277C-4FEF-86E1-12E344391BCC}" destId="{F1EC25D6-6EC2-42B9-9737-233396DF6490}" srcOrd="0" destOrd="0" presId="urn:microsoft.com/office/officeart/2005/8/layout/lProcess1"/>
    <dgm:cxn modelId="{1A388867-9CD3-4A76-B0D6-7007FB9B285E}" type="presParOf" srcId="{F1EC25D6-6EC2-42B9-9737-233396DF6490}" destId="{E4A65564-4845-4AD6-BA97-D773F6A3B416}" srcOrd="0" destOrd="0" presId="urn:microsoft.com/office/officeart/2005/8/layout/lProcess1"/>
    <dgm:cxn modelId="{885E43C1-FE3A-4090-A793-4F5957EA9CC6}" type="presParOf" srcId="{F1EC25D6-6EC2-42B9-9737-233396DF6490}" destId="{125BD131-2A34-4CF6-8142-F39465B5E5D4}" srcOrd="1" destOrd="0" presId="urn:microsoft.com/office/officeart/2005/8/layout/lProcess1"/>
    <dgm:cxn modelId="{EE921AC1-E63C-4755-BD61-24244B571902}" type="presParOf" srcId="{F1EC25D6-6EC2-42B9-9737-233396DF6490}" destId="{DF23A424-7001-465A-ABB0-F214FD92151E}" srcOrd="2" destOrd="0" presId="urn:microsoft.com/office/officeart/2005/8/layout/lProcess1"/>
    <dgm:cxn modelId="{2635404A-EA1B-4D39-AEF1-E3C711161C4E}" type="presParOf" srcId="{F1EC25D6-6EC2-42B9-9737-233396DF6490}" destId="{B61FD52D-8821-4981-AB78-5B665E0B5227}" srcOrd="3" destOrd="0" presId="urn:microsoft.com/office/officeart/2005/8/layout/lProcess1"/>
    <dgm:cxn modelId="{8BB584E0-012E-4DFA-86E3-E774CF6C82F6}" type="presParOf" srcId="{F1EC25D6-6EC2-42B9-9737-233396DF6490}" destId="{275BCACC-F29A-493B-9740-890E8C664877}" srcOrd="4" destOrd="0" presId="urn:microsoft.com/office/officeart/2005/8/layout/lProcess1"/>
    <dgm:cxn modelId="{E8684752-9DF6-4FFC-B2B7-4A3A86A5E441}" type="presParOf" srcId="{5FBDF9AB-277C-4FEF-86E1-12E344391BCC}" destId="{5C2A6307-A78F-452A-A3BF-765D199E5CA1}" srcOrd="1" destOrd="0" presId="urn:microsoft.com/office/officeart/2005/8/layout/lProcess1"/>
    <dgm:cxn modelId="{D461FE62-3B23-4508-A300-F21A80BED7DC}" type="presParOf" srcId="{5FBDF9AB-277C-4FEF-86E1-12E344391BCC}" destId="{31C99906-6090-4CC3-8700-3C0564EFD815}" srcOrd="2" destOrd="0" presId="urn:microsoft.com/office/officeart/2005/8/layout/lProcess1"/>
    <dgm:cxn modelId="{172DD4F6-AC29-4F25-A34A-A97B22AC57EB}" type="presParOf" srcId="{31C99906-6090-4CC3-8700-3C0564EFD815}" destId="{A11257D9-C42A-4CBD-AB80-83C3519C478B}" srcOrd="0" destOrd="0" presId="urn:microsoft.com/office/officeart/2005/8/layout/lProcess1"/>
    <dgm:cxn modelId="{B68ED9FB-4D9C-4397-B32E-72FCBBC3C682}" type="presParOf" srcId="{31C99906-6090-4CC3-8700-3C0564EFD815}" destId="{C260850C-74B5-4139-B047-ED806ECF53F3}" srcOrd="1" destOrd="0" presId="urn:microsoft.com/office/officeart/2005/8/layout/lProcess1"/>
    <dgm:cxn modelId="{0C7C76C3-C424-4A59-A2C4-4943EEBDFA46}" type="presParOf" srcId="{31C99906-6090-4CC3-8700-3C0564EFD815}" destId="{10F26474-21A6-491C-8223-F62FCD482983}" srcOrd="2" destOrd="0" presId="urn:microsoft.com/office/officeart/2005/8/layout/lProcess1"/>
    <dgm:cxn modelId="{E7DA79DB-3B4F-41E5-B81B-E71C51C631B1}" type="presParOf" srcId="{31C99906-6090-4CC3-8700-3C0564EFD815}" destId="{50C4D16E-0D34-4F1F-9929-6EE4C0813102}" srcOrd="3" destOrd="0" presId="urn:microsoft.com/office/officeart/2005/8/layout/lProcess1"/>
    <dgm:cxn modelId="{D537222C-86B4-4A31-861D-BC40F17FE256}" type="presParOf" srcId="{31C99906-6090-4CC3-8700-3C0564EFD815}" destId="{EBE58E7B-D80F-4789-A230-6B1A48725EE6}" srcOrd="4" destOrd="0" presId="urn:microsoft.com/office/officeart/2005/8/layout/lProcess1"/>
    <dgm:cxn modelId="{E0725472-CBC0-4528-811E-01C53E169CA7}" type="presParOf" srcId="{5FBDF9AB-277C-4FEF-86E1-12E344391BCC}" destId="{53F4E7C6-6F44-4196-B16F-277268BCF054}" srcOrd="3" destOrd="0" presId="urn:microsoft.com/office/officeart/2005/8/layout/lProcess1"/>
    <dgm:cxn modelId="{27FC8C10-F6C8-4199-966D-DF9EC611D0A0}" type="presParOf" srcId="{5FBDF9AB-277C-4FEF-86E1-12E344391BCC}" destId="{22CF5D27-D5B7-41FA-9CC1-FB6DA19C93B8}" srcOrd="4" destOrd="0" presId="urn:microsoft.com/office/officeart/2005/8/layout/lProcess1"/>
    <dgm:cxn modelId="{B9A2E9A9-2B5A-4C8D-8AD3-558620FDA603}" type="presParOf" srcId="{22CF5D27-D5B7-41FA-9CC1-FB6DA19C93B8}" destId="{3DC4F6B3-27EC-4C47-BECE-0554137DF79E}" srcOrd="0" destOrd="0" presId="urn:microsoft.com/office/officeart/2005/8/layout/lProcess1"/>
    <dgm:cxn modelId="{AE295E8A-D079-4867-9702-A084E6405A9C}" type="presParOf" srcId="{22CF5D27-D5B7-41FA-9CC1-FB6DA19C93B8}" destId="{F91C65DC-DF29-499A-BBDD-950FB43AECFC}" srcOrd="1" destOrd="0" presId="urn:microsoft.com/office/officeart/2005/8/layout/lProcess1"/>
    <dgm:cxn modelId="{3D5DB443-D520-4D46-9665-27BCC2FDD7A6}" type="presParOf" srcId="{22CF5D27-D5B7-41FA-9CC1-FB6DA19C93B8}" destId="{02EA2522-EA2B-47A4-9731-0DCDFAE6FC93}" srcOrd="2" destOrd="0" presId="urn:microsoft.com/office/officeart/2005/8/layout/lProcess1"/>
    <dgm:cxn modelId="{0BE7AA8F-7087-4CE7-A9F9-6EEEE9F02A19}" type="presParOf" srcId="{22CF5D27-D5B7-41FA-9CC1-FB6DA19C93B8}" destId="{9C282D00-75A2-4C32-8D93-530CF96FD306}" srcOrd="3" destOrd="0" presId="urn:microsoft.com/office/officeart/2005/8/layout/lProcess1"/>
    <dgm:cxn modelId="{7B893295-D33E-40C9-9846-D69B48B48AA5}" type="presParOf" srcId="{22CF5D27-D5B7-41FA-9CC1-FB6DA19C93B8}" destId="{7B15628E-DAD2-484D-8807-22CDDD16ACDE}" srcOrd="4" destOrd="0" presId="urn:microsoft.com/office/officeart/2005/8/layout/lProcess1"/>
  </dgm:cxnLst>
  <dgm:bg/>
  <dgm:whole/>
</dgm:dataModel>
</file>

<file path=ppt/diagrams/data13.xml><?xml version="1.0" encoding="utf-8"?>
<dgm:dataModel xmlns:dgm="http://schemas.openxmlformats.org/drawingml/2006/diagram" xmlns:a="http://schemas.openxmlformats.org/drawingml/2006/main">
  <dgm:ptLst>
    <dgm:pt modelId="{6D436244-E1FA-4C0E-9F6A-25D45CB393A0}" type="doc">
      <dgm:prSet loTypeId="urn:microsoft.com/office/officeart/2005/8/layout/hierarchy6" loCatId="hierarchy" qsTypeId="urn:microsoft.com/office/officeart/2005/8/quickstyle/3d2" qsCatId="3D" csTypeId="urn:microsoft.com/office/officeart/2005/8/colors/colorful5" csCatId="colorful" phldr="1"/>
      <dgm:spPr/>
      <dgm:t>
        <a:bodyPr/>
        <a:lstStyle/>
        <a:p>
          <a:endParaRPr lang="ru-RU"/>
        </a:p>
      </dgm:t>
    </dgm:pt>
    <dgm:pt modelId="{0B82AA66-B8BB-4AE8-A45E-FC5731E8340A}">
      <dgm:prSet phldrT="[Текст]" custT="1"/>
      <dgm:spPr/>
      <dgm:t>
        <a:bodyPr/>
        <a:lstStyle/>
        <a:p>
          <a:r>
            <a:rPr lang="ru-RU" sz="3200" dirty="0"/>
            <a:t>Тезис</a:t>
          </a:r>
        </a:p>
      </dgm:t>
    </dgm:pt>
    <dgm:pt modelId="{0287F980-1713-47E6-8763-8CC8D2C4ED30}" type="parTrans" cxnId="{0A103AE6-D76F-4687-9DC3-DB1B28F8E9E1}">
      <dgm:prSet/>
      <dgm:spPr/>
      <dgm:t>
        <a:bodyPr/>
        <a:lstStyle/>
        <a:p>
          <a:endParaRPr lang="ru-RU"/>
        </a:p>
      </dgm:t>
    </dgm:pt>
    <dgm:pt modelId="{041607F9-B072-4713-B7A1-A7B642EFB543}" type="sibTrans" cxnId="{0A103AE6-D76F-4687-9DC3-DB1B28F8E9E1}">
      <dgm:prSet/>
      <dgm:spPr/>
      <dgm:t>
        <a:bodyPr/>
        <a:lstStyle/>
        <a:p>
          <a:endParaRPr lang="ru-RU"/>
        </a:p>
      </dgm:t>
    </dgm:pt>
    <dgm:pt modelId="{1940A2CE-C595-4434-84A2-547FB11B6C07}">
      <dgm:prSet phldrT="[Текст]" custT="1"/>
      <dgm:spPr/>
      <dgm:t>
        <a:bodyPr/>
        <a:lstStyle/>
        <a:p>
          <a:r>
            <a:rPr lang="ru-RU" sz="2800" dirty="0"/>
            <a:t>1 </a:t>
          </a:r>
          <a:r>
            <a:rPr lang="ru-RU" sz="2400" dirty="0"/>
            <a:t>аргумент</a:t>
          </a:r>
          <a:r>
            <a:rPr lang="ru-RU" sz="1400" dirty="0"/>
            <a:t> </a:t>
          </a:r>
          <a:r>
            <a:rPr lang="ru-RU" sz="2400" dirty="0"/>
            <a:t>(из опыта)</a:t>
          </a:r>
        </a:p>
      </dgm:t>
    </dgm:pt>
    <dgm:pt modelId="{C12217B3-6EED-444E-A499-1D70B39A35E5}" type="parTrans" cxnId="{F43BF149-B3F7-4A7F-8B0E-75123E46FF2C}">
      <dgm:prSet/>
      <dgm:spPr/>
      <dgm:t>
        <a:bodyPr/>
        <a:lstStyle/>
        <a:p>
          <a:endParaRPr lang="ru-RU"/>
        </a:p>
      </dgm:t>
    </dgm:pt>
    <dgm:pt modelId="{CC83011E-1F5D-4298-AEA7-0C2B0CFE317A}" type="sibTrans" cxnId="{F43BF149-B3F7-4A7F-8B0E-75123E46FF2C}">
      <dgm:prSet/>
      <dgm:spPr/>
      <dgm:t>
        <a:bodyPr/>
        <a:lstStyle/>
        <a:p>
          <a:endParaRPr lang="ru-RU"/>
        </a:p>
      </dgm:t>
    </dgm:pt>
    <dgm:pt modelId="{052BE225-8660-49E3-B448-B037EF55E518}">
      <dgm:prSet phldrT="[Текст]" custT="1"/>
      <dgm:spPr/>
      <dgm:t>
        <a:bodyPr/>
        <a:lstStyle/>
        <a:p>
          <a:r>
            <a:rPr lang="ru-RU" sz="2200" dirty="0"/>
            <a:t>Опираясь на знания </a:t>
          </a:r>
          <a:r>
            <a:rPr lang="ru-RU" sz="2200" dirty="0" smtClean="0"/>
            <a:t>или </a:t>
          </a:r>
          <a:r>
            <a:rPr lang="ru-RU" sz="2200" dirty="0"/>
            <a:t>факты из </a:t>
          </a:r>
          <a:r>
            <a:rPr lang="ru-RU" sz="2200" dirty="0" smtClean="0"/>
            <a:t>жизни</a:t>
          </a:r>
          <a:endParaRPr lang="ru-RU" sz="2200" dirty="0"/>
        </a:p>
      </dgm:t>
    </dgm:pt>
    <dgm:pt modelId="{49444ADB-9762-4EAD-9C6B-CBA86E16F8D7}" type="parTrans" cxnId="{5DCA7E05-D6DE-4076-AD10-729B0A166383}">
      <dgm:prSet/>
      <dgm:spPr/>
      <dgm:t>
        <a:bodyPr/>
        <a:lstStyle/>
        <a:p>
          <a:endParaRPr lang="ru-RU"/>
        </a:p>
      </dgm:t>
    </dgm:pt>
    <dgm:pt modelId="{DF9AEA14-11A2-40F3-B530-49570798C0DE}" type="sibTrans" cxnId="{5DCA7E05-D6DE-4076-AD10-729B0A166383}">
      <dgm:prSet/>
      <dgm:spPr/>
      <dgm:t>
        <a:bodyPr/>
        <a:lstStyle/>
        <a:p>
          <a:endParaRPr lang="ru-RU"/>
        </a:p>
      </dgm:t>
    </dgm:pt>
    <dgm:pt modelId="{E0F32728-90BF-420F-9D3F-061E17D38FA7}">
      <dgm:prSet phldrT="[Текст]" custT="1"/>
      <dgm:spPr/>
      <dgm:t>
        <a:bodyPr/>
        <a:lstStyle/>
        <a:p>
          <a:r>
            <a:rPr lang="ru-RU" sz="2400" dirty="0"/>
            <a:t>2 </a:t>
          </a:r>
          <a:r>
            <a:rPr lang="ru-RU" sz="2400" dirty="0" smtClean="0"/>
            <a:t>аргумент  </a:t>
          </a:r>
          <a:r>
            <a:rPr lang="ru-RU" sz="2000" dirty="0"/>
            <a:t>(из литературы</a:t>
          </a:r>
          <a:r>
            <a:rPr lang="ru-RU" sz="2400" dirty="0"/>
            <a:t>)</a:t>
          </a:r>
        </a:p>
      </dgm:t>
    </dgm:pt>
    <dgm:pt modelId="{CF40C6AD-8178-4256-922E-33F5017629DA}" type="parTrans" cxnId="{1F1F7959-F0DE-4015-BAFF-5E5977FEBBD4}">
      <dgm:prSet/>
      <dgm:spPr/>
      <dgm:t>
        <a:bodyPr/>
        <a:lstStyle/>
        <a:p>
          <a:endParaRPr lang="ru-RU"/>
        </a:p>
      </dgm:t>
    </dgm:pt>
    <dgm:pt modelId="{9CF7A0E1-EDEA-467C-B9AF-04CDEEDCAD4C}" type="sibTrans" cxnId="{1F1F7959-F0DE-4015-BAFF-5E5977FEBBD4}">
      <dgm:prSet/>
      <dgm:spPr/>
      <dgm:t>
        <a:bodyPr/>
        <a:lstStyle/>
        <a:p>
          <a:endParaRPr lang="ru-RU"/>
        </a:p>
      </dgm:t>
    </dgm:pt>
    <dgm:pt modelId="{7934B9F1-BCEC-4543-8BC5-A67544D2F745}">
      <dgm:prSet phldrT="[Текст]" custT="1"/>
      <dgm:spPr/>
      <dgm:t>
        <a:bodyPr/>
        <a:lstStyle/>
        <a:p>
          <a:r>
            <a:rPr lang="ru-RU" sz="2200" dirty="0" smtClean="0"/>
            <a:t>Произведение (автор</a:t>
          </a:r>
          <a:r>
            <a:rPr lang="ru-RU" sz="2200" dirty="0"/>
            <a:t>, герой, </a:t>
          </a:r>
          <a:r>
            <a:rPr lang="ru-RU" sz="2200" dirty="0" smtClean="0"/>
            <a:t>эпизод)</a:t>
          </a:r>
          <a:endParaRPr lang="ru-RU" sz="2200" dirty="0"/>
        </a:p>
      </dgm:t>
    </dgm:pt>
    <dgm:pt modelId="{ACCAE411-2CB8-400E-961C-683825484D68}" type="parTrans" cxnId="{7EBB889C-CC3B-4E76-82D5-2A2EF7D74D27}">
      <dgm:prSet/>
      <dgm:spPr/>
      <dgm:t>
        <a:bodyPr/>
        <a:lstStyle/>
        <a:p>
          <a:endParaRPr lang="ru-RU"/>
        </a:p>
      </dgm:t>
    </dgm:pt>
    <dgm:pt modelId="{819E275B-B16C-42B0-B19B-2C43C906109F}" type="sibTrans" cxnId="{7EBB889C-CC3B-4E76-82D5-2A2EF7D74D27}">
      <dgm:prSet/>
      <dgm:spPr/>
      <dgm:t>
        <a:bodyPr/>
        <a:lstStyle/>
        <a:p>
          <a:endParaRPr lang="ru-RU"/>
        </a:p>
      </dgm:t>
    </dgm:pt>
    <dgm:pt modelId="{401B74F0-E91C-438C-A0A1-F22A79842E6D}">
      <dgm:prSet phldrT="[Текст]" custT="1"/>
      <dgm:spPr/>
      <dgm:t>
        <a:bodyPr/>
        <a:lstStyle/>
        <a:p>
          <a:r>
            <a:rPr lang="ru-RU" sz="2400" b="1" dirty="0"/>
            <a:t>Основная мысль</a:t>
          </a:r>
        </a:p>
      </dgm:t>
    </dgm:pt>
    <dgm:pt modelId="{185DECEE-FC0F-4942-B5F4-1B406D1731D7}" type="parTrans" cxnId="{6C43FA5E-3632-41E8-A3DC-1068D764FF2C}">
      <dgm:prSet/>
      <dgm:spPr/>
      <dgm:t>
        <a:bodyPr/>
        <a:lstStyle/>
        <a:p>
          <a:endParaRPr lang="ru-RU"/>
        </a:p>
      </dgm:t>
    </dgm:pt>
    <dgm:pt modelId="{99C93FDB-783E-48A8-A304-99F0CF1E7A63}" type="sibTrans" cxnId="{6C43FA5E-3632-41E8-A3DC-1068D764FF2C}">
      <dgm:prSet/>
      <dgm:spPr/>
      <dgm:t>
        <a:bodyPr/>
        <a:lstStyle/>
        <a:p>
          <a:endParaRPr lang="ru-RU"/>
        </a:p>
      </dgm:t>
    </dgm:pt>
    <dgm:pt modelId="{2B6ABC60-9C09-4D0E-90A3-DDBD2A1536A0}">
      <dgm:prSet phldrT="[Текст]"/>
      <dgm:spPr/>
      <dgm:t>
        <a:bodyPr/>
        <a:lstStyle/>
        <a:p>
          <a:r>
            <a:rPr lang="ru-RU" b="1" dirty="0"/>
            <a:t>Аргументы</a:t>
          </a:r>
        </a:p>
      </dgm:t>
    </dgm:pt>
    <dgm:pt modelId="{5151932E-F9BD-408A-BD49-53BA7C7E9C3B}" type="parTrans" cxnId="{86402115-5CEE-4A8B-BA8C-3544F4261712}">
      <dgm:prSet/>
      <dgm:spPr/>
      <dgm:t>
        <a:bodyPr/>
        <a:lstStyle/>
        <a:p>
          <a:endParaRPr lang="ru-RU"/>
        </a:p>
      </dgm:t>
    </dgm:pt>
    <dgm:pt modelId="{BBEC16DE-3E3A-4438-A851-034685AD2999}" type="sibTrans" cxnId="{86402115-5CEE-4A8B-BA8C-3544F4261712}">
      <dgm:prSet/>
      <dgm:spPr/>
      <dgm:t>
        <a:bodyPr/>
        <a:lstStyle/>
        <a:p>
          <a:endParaRPr lang="ru-RU"/>
        </a:p>
      </dgm:t>
    </dgm:pt>
    <dgm:pt modelId="{C87ECC7D-E9D3-46BE-BB6A-74EC550CDC3F}">
      <dgm:prSet phldrT="[Текст]"/>
      <dgm:spPr/>
      <dgm:t>
        <a:bodyPr/>
        <a:lstStyle/>
        <a:p>
          <a:r>
            <a:rPr lang="ru-RU" b="1" dirty="0"/>
            <a:t>Примеры</a:t>
          </a:r>
        </a:p>
      </dgm:t>
    </dgm:pt>
    <dgm:pt modelId="{BC468648-64F7-4175-98A0-DD5456ACCB62}" type="parTrans" cxnId="{8F37162C-CFDA-49F8-93DE-82A50A5EC4CB}">
      <dgm:prSet/>
      <dgm:spPr/>
      <dgm:t>
        <a:bodyPr/>
        <a:lstStyle/>
        <a:p>
          <a:endParaRPr lang="ru-RU"/>
        </a:p>
      </dgm:t>
    </dgm:pt>
    <dgm:pt modelId="{5B1DACA9-DE16-4ED3-A3C1-4EB98D744FF2}" type="sibTrans" cxnId="{8F37162C-CFDA-49F8-93DE-82A50A5EC4CB}">
      <dgm:prSet/>
      <dgm:spPr/>
      <dgm:t>
        <a:bodyPr/>
        <a:lstStyle/>
        <a:p>
          <a:endParaRPr lang="ru-RU"/>
        </a:p>
      </dgm:t>
    </dgm:pt>
    <dgm:pt modelId="{2F32B071-75C8-492E-BC0A-D7FEBD353A40}" type="pres">
      <dgm:prSet presAssocID="{6D436244-E1FA-4C0E-9F6A-25D45CB393A0}" presName="mainComposite" presStyleCnt="0">
        <dgm:presLayoutVars>
          <dgm:chPref val="1"/>
          <dgm:dir/>
          <dgm:animOne val="branch"/>
          <dgm:animLvl val="lvl"/>
          <dgm:resizeHandles val="exact"/>
        </dgm:presLayoutVars>
      </dgm:prSet>
      <dgm:spPr/>
      <dgm:t>
        <a:bodyPr/>
        <a:lstStyle/>
        <a:p>
          <a:endParaRPr lang="ru-RU"/>
        </a:p>
      </dgm:t>
    </dgm:pt>
    <dgm:pt modelId="{9D74B4CA-A391-49F9-956D-2D4546B27478}" type="pres">
      <dgm:prSet presAssocID="{6D436244-E1FA-4C0E-9F6A-25D45CB393A0}" presName="hierFlow" presStyleCnt="0"/>
      <dgm:spPr/>
      <dgm:t>
        <a:bodyPr/>
        <a:lstStyle/>
        <a:p>
          <a:endParaRPr lang="ru-RU"/>
        </a:p>
      </dgm:t>
    </dgm:pt>
    <dgm:pt modelId="{4F2F36AE-C38C-4BA9-B6F9-045006AB7AF0}" type="pres">
      <dgm:prSet presAssocID="{6D436244-E1FA-4C0E-9F6A-25D45CB393A0}" presName="firstBuf" presStyleCnt="0"/>
      <dgm:spPr/>
      <dgm:t>
        <a:bodyPr/>
        <a:lstStyle/>
        <a:p>
          <a:endParaRPr lang="ru-RU"/>
        </a:p>
      </dgm:t>
    </dgm:pt>
    <dgm:pt modelId="{1FA5ACFE-188A-4FA4-A5BD-B3A5EC6D18FB}" type="pres">
      <dgm:prSet presAssocID="{6D436244-E1FA-4C0E-9F6A-25D45CB393A0}" presName="hierChild1" presStyleCnt="0">
        <dgm:presLayoutVars>
          <dgm:chPref val="1"/>
          <dgm:animOne val="branch"/>
          <dgm:animLvl val="lvl"/>
        </dgm:presLayoutVars>
      </dgm:prSet>
      <dgm:spPr/>
      <dgm:t>
        <a:bodyPr/>
        <a:lstStyle/>
        <a:p>
          <a:endParaRPr lang="ru-RU"/>
        </a:p>
      </dgm:t>
    </dgm:pt>
    <dgm:pt modelId="{7D769ACB-4B38-452C-9B85-888384FB731E}" type="pres">
      <dgm:prSet presAssocID="{0B82AA66-B8BB-4AE8-A45E-FC5731E8340A}" presName="Name14" presStyleCnt="0"/>
      <dgm:spPr/>
      <dgm:t>
        <a:bodyPr/>
        <a:lstStyle/>
        <a:p>
          <a:endParaRPr lang="ru-RU"/>
        </a:p>
      </dgm:t>
    </dgm:pt>
    <dgm:pt modelId="{4D3C1D75-6E4C-458A-B11D-F87B3D81CB98}" type="pres">
      <dgm:prSet presAssocID="{0B82AA66-B8BB-4AE8-A45E-FC5731E8340A}" presName="level1Shape" presStyleLbl="node0" presStyleIdx="0" presStyleCnt="1" custScaleX="158719" custScaleY="50031" custLinFactNeighborX="1729" custLinFactNeighborY="5589">
        <dgm:presLayoutVars>
          <dgm:chPref val="3"/>
        </dgm:presLayoutVars>
      </dgm:prSet>
      <dgm:spPr/>
      <dgm:t>
        <a:bodyPr/>
        <a:lstStyle/>
        <a:p>
          <a:endParaRPr lang="ru-RU"/>
        </a:p>
      </dgm:t>
    </dgm:pt>
    <dgm:pt modelId="{C8906863-7613-4A70-8E36-AE579650A6D1}" type="pres">
      <dgm:prSet presAssocID="{0B82AA66-B8BB-4AE8-A45E-FC5731E8340A}" presName="hierChild2" presStyleCnt="0"/>
      <dgm:spPr/>
      <dgm:t>
        <a:bodyPr/>
        <a:lstStyle/>
        <a:p>
          <a:endParaRPr lang="ru-RU"/>
        </a:p>
      </dgm:t>
    </dgm:pt>
    <dgm:pt modelId="{C93A03DB-8D31-4581-B53B-51D2ADD3AF1A}" type="pres">
      <dgm:prSet presAssocID="{C12217B3-6EED-444E-A499-1D70B39A35E5}" presName="Name19" presStyleLbl="parChTrans1D2" presStyleIdx="0" presStyleCnt="2"/>
      <dgm:spPr/>
      <dgm:t>
        <a:bodyPr/>
        <a:lstStyle/>
        <a:p>
          <a:endParaRPr lang="ru-RU"/>
        </a:p>
      </dgm:t>
    </dgm:pt>
    <dgm:pt modelId="{DD1C3B96-EBD1-458F-A7CE-AB51E796A584}" type="pres">
      <dgm:prSet presAssocID="{1940A2CE-C595-4434-84A2-547FB11B6C07}" presName="Name21" presStyleCnt="0"/>
      <dgm:spPr/>
      <dgm:t>
        <a:bodyPr/>
        <a:lstStyle/>
        <a:p>
          <a:endParaRPr lang="ru-RU"/>
        </a:p>
      </dgm:t>
    </dgm:pt>
    <dgm:pt modelId="{6D258BA3-9A12-4DE0-9789-72D11CB39952}" type="pres">
      <dgm:prSet presAssocID="{1940A2CE-C595-4434-84A2-547FB11B6C07}" presName="level2Shape" presStyleLbl="node2" presStyleIdx="0" presStyleCnt="2" custScaleX="146573" custScaleY="137531" custLinFactNeighborX="-9175" custLinFactNeighborY="2036"/>
      <dgm:spPr/>
      <dgm:t>
        <a:bodyPr/>
        <a:lstStyle/>
        <a:p>
          <a:endParaRPr lang="ru-RU"/>
        </a:p>
      </dgm:t>
    </dgm:pt>
    <dgm:pt modelId="{F649B529-67BD-4E59-907C-CBC8655B77BF}" type="pres">
      <dgm:prSet presAssocID="{1940A2CE-C595-4434-84A2-547FB11B6C07}" presName="hierChild3" presStyleCnt="0"/>
      <dgm:spPr/>
      <dgm:t>
        <a:bodyPr/>
        <a:lstStyle/>
        <a:p>
          <a:endParaRPr lang="ru-RU"/>
        </a:p>
      </dgm:t>
    </dgm:pt>
    <dgm:pt modelId="{E08DC8C6-A43C-435F-9E48-204EF5A3175B}" type="pres">
      <dgm:prSet presAssocID="{49444ADB-9762-4EAD-9C6B-CBA86E16F8D7}" presName="Name19" presStyleLbl="parChTrans1D3" presStyleIdx="0" presStyleCnt="2"/>
      <dgm:spPr/>
      <dgm:t>
        <a:bodyPr/>
        <a:lstStyle/>
        <a:p>
          <a:endParaRPr lang="ru-RU"/>
        </a:p>
      </dgm:t>
    </dgm:pt>
    <dgm:pt modelId="{5FA7FC5A-8456-4CF7-9A9D-FEB5C80731DB}" type="pres">
      <dgm:prSet presAssocID="{052BE225-8660-49E3-B448-B037EF55E518}" presName="Name21" presStyleCnt="0"/>
      <dgm:spPr/>
      <dgm:t>
        <a:bodyPr/>
        <a:lstStyle/>
        <a:p>
          <a:endParaRPr lang="ru-RU"/>
        </a:p>
      </dgm:t>
    </dgm:pt>
    <dgm:pt modelId="{FCBFC5B0-0A1C-439B-810A-0F0A5D4E21F8}" type="pres">
      <dgm:prSet presAssocID="{052BE225-8660-49E3-B448-B037EF55E518}" presName="level2Shape" presStyleLbl="node3" presStyleIdx="0" presStyleCnt="2" custScaleX="149043" custScaleY="195512" custLinFactNeighborX="-9634" custLinFactNeighborY="11586"/>
      <dgm:spPr/>
      <dgm:t>
        <a:bodyPr/>
        <a:lstStyle/>
        <a:p>
          <a:endParaRPr lang="ru-RU"/>
        </a:p>
      </dgm:t>
    </dgm:pt>
    <dgm:pt modelId="{8F39464D-5DD7-45E1-8F6B-88D919293F79}" type="pres">
      <dgm:prSet presAssocID="{052BE225-8660-49E3-B448-B037EF55E518}" presName="hierChild3" presStyleCnt="0"/>
      <dgm:spPr/>
      <dgm:t>
        <a:bodyPr/>
        <a:lstStyle/>
        <a:p>
          <a:endParaRPr lang="ru-RU"/>
        </a:p>
      </dgm:t>
    </dgm:pt>
    <dgm:pt modelId="{1FCBA041-41D2-4267-9DB4-00F27E342FBB}" type="pres">
      <dgm:prSet presAssocID="{CF40C6AD-8178-4256-922E-33F5017629DA}" presName="Name19" presStyleLbl="parChTrans1D2" presStyleIdx="1" presStyleCnt="2"/>
      <dgm:spPr/>
      <dgm:t>
        <a:bodyPr/>
        <a:lstStyle/>
        <a:p>
          <a:endParaRPr lang="ru-RU"/>
        </a:p>
      </dgm:t>
    </dgm:pt>
    <dgm:pt modelId="{777B170A-94CD-473B-B3CD-F328806BB872}" type="pres">
      <dgm:prSet presAssocID="{E0F32728-90BF-420F-9D3F-061E17D38FA7}" presName="Name21" presStyleCnt="0"/>
      <dgm:spPr/>
      <dgm:t>
        <a:bodyPr/>
        <a:lstStyle/>
        <a:p>
          <a:endParaRPr lang="ru-RU"/>
        </a:p>
      </dgm:t>
    </dgm:pt>
    <dgm:pt modelId="{58DA436F-1F87-4EEA-8002-3B8965F6D7E0}" type="pres">
      <dgm:prSet presAssocID="{E0F32728-90BF-420F-9D3F-061E17D38FA7}" presName="level2Shape" presStyleLbl="node2" presStyleIdx="1" presStyleCnt="2" custScaleX="150787" custScaleY="140510" custLinFactNeighborX="12160" custLinFactNeighborY="-1091"/>
      <dgm:spPr/>
      <dgm:t>
        <a:bodyPr/>
        <a:lstStyle/>
        <a:p>
          <a:endParaRPr lang="ru-RU"/>
        </a:p>
      </dgm:t>
    </dgm:pt>
    <dgm:pt modelId="{CAEFC743-A323-4DD4-9D86-6035E94DE7EC}" type="pres">
      <dgm:prSet presAssocID="{E0F32728-90BF-420F-9D3F-061E17D38FA7}" presName="hierChild3" presStyleCnt="0"/>
      <dgm:spPr/>
      <dgm:t>
        <a:bodyPr/>
        <a:lstStyle/>
        <a:p>
          <a:endParaRPr lang="ru-RU"/>
        </a:p>
      </dgm:t>
    </dgm:pt>
    <dgm:pt modelId="{3AFB1854-DCD5-4122-B4C9-41C0F257B704}" type="pres">
      <dgm:prSet presAssocID="{ACCAE411-2CB8-400E-961C-683825484D68}" presName="Name19" presStyleLbl="parChTrans1D3" presStyleIdx="1" presStyleCnt="2"/>
      <dgm:spPr/>
      <dgm:t>
        <a:bodyPr/>
        <a:lstStyle/>
        <a:p>
          <a:endParaRPr lang="ru-RU"/>
        </a:p>
      </dgm:t>
    </dgm:pt>
    <dgm:pt modelId="{34D56EDC-6F17-4952-A976-BFBA4D92A997}" type="pres">
      <dgm:prSet presAssocID="{7934B9F1-BCEC-4543-8BC5-A67544D2F745}" presName="Name21" presStyleCnt="0"/>
      <dgm:spPr/>
      <dgm:t>
        <a:bodyPr/>
        <a:lstStyle/>
        <a:p>
          <a:endParaRPr lang="ru-RU"/>
        </a:p>
      </dgm:t>
    </dgm:pt>
    <dgm:pt modelId="{5EAA5DBA-9A66-4DF7-B104-F2295CB49C0F}" type="pres">
      <dgm:prSet presAssocID="{7934B9F1-BCEC-4543-8BC5-A67544D2F745}" presName="level2Shape" presStyleLbl="node3" presStyleIdx="1" presStyleCnt="2" custScaleX="150447" custScaleY="198672" custLinFactNeighborX="13187" custLinFactNeighborY="8139"/>
      <dgm:spPr/>
      <dgm:t>
        <a:bodyPr/>
        <a:lstStyle/>
        <a:p>
          <a:endParaRPr lang="ru-RU"/>
        </a:p>
      </dgm:t>
    </dgm:pt>
    <dgm:pt modelId="{3B5A3EA3-FCB2-45F6-8CDF-DC951EE9C1CF}" type="pres">
      <dgm:prSet presAssocID="{7934B9F1-BCEC-4543-8BC5-A67544D2F745}" presName="hierChild3" presStyleCnt="0"/>
      <dgm:spPr/>
      <dgm:t>
        <a:bodyPr/>
        <a:lstStyle/>
        <a:p>
          <a:endParaRPr lang="ru-RU"/>
        </a:p>
      </dgm:t>
    </dgm:pt>
    <dgm:pt modelId="{1BD28642-AA71-4332-898F-06EA242A282C}" type="pres">
      <dgm:prSet presAssocID="{6D436244-E1FA-4C0E-9F6A-25D45CB393A0}" presName="bgShapesFlow" presStyleCnt="0"/>
      <dgm:spPr/>
      <dgm:t>
        <a:bodyPr/>
        <a:lstStyle/>
        <a:p>
          <a:endParaRPr lang="ru-RU"/>
        </a:p>
      </dgm:t>
    </dgm:pt>
    <dgm:pt modelId="{4E5CEC56-E841-454C-BE88-2F877955CB63}" type="pres">
      <dgm:prSet presAssocID="{401B74F0-E91C-438C-A0A1-F22A79842E6D}" presName="rectComp" presStyleCnt="0"/>
      <dgm:spPr/>
      <dgm:t>
        <a:bodyPr/>
        <a:lstStyle/>
        <a:p>
          <a:endParaRPr lang="ru-RU"/>
        </a:p>
      </dgm:t>
    </dgm:pt>
    <dgm:pt modelId="{E96BF496-072E-48A9-BBF3-7C0F9C6A7B81}" type="pres">
      <dgm:prSet presAssocID="{401B74F0-E91C-438C-A0A1-F22A79842E6D}" presName="bgRect" presStyleLbl="bgShp" presStyleIdx="0" presStyleCnt="3" custScaleX="122779" custScaleY="81733" custLinFactNeighborX="2213" custLinFactNeighborY="5118"/>
      <dgm:spPr/>
      <dgm:t>
        <a:bodyPr/>
        <a:lstStyle/>
        <a:p>
          <a:endParaRPr lang="ru-RU"/>
        </a:p>
      </dgm:t>
    </dgm:pt>
    <dgm:pt modelId="{79C2436D-71FE-42B7-9195-4349D2FC7032}" type="pres">
      <dgm:prSet presAssocID="{401B74F0-E91C-438C-A0A1-F22A79842E6D}" presName="bgRectTx" presStyleLbl="bgShp" presStyleIdx="0" presStyleCnt="3">
        <dgm:presLayoutVars>
          <dgm:bulletEnabled val="1"/>
        </dgm:presLayoutVars>
      </dgm:prSet>
      <dgm:spPr/>
      <dgm:t>
        <a:bodyPr/>
        <a:lstStyle/>
        <a:p>
          <a:endParaRPr lang="ru-RU"/>
        </a:p>
      </dgm:t>
    </dgm:pt>
    <dgm:pt modelId="{00273BA3-060F-4500-9AE0-CD480F35133B}" type="pres">
      <dgm:prSet presAssocID="{401B74F0-E91C-438C-A0A1-F22A79842E6D}" presName="spComp" presStyleCnt="0"/>
      <dgm:spPr/>
      <dgm:t>
        <a:bodyPr/>
        <a:lstStyle/>
        <a:p>
          <a:endParaRPr lang="ru-RU"/>
        </a:p>
      </dgm:t>
    </dgm:pt>
    <dgm:pt modelId="{5D325D5E-C764-4C33-9533-ED799F15C5D6}" type="pres">
      <dgm:prSet presAssocID="{401B74F0-E91C-438C-A0A1-F22A79842E6D}" presName="vSp" presStyleCnt="0"/>
      <dgm:spPr/>
      <dgm:t>
        <a:bodyPr/>
        <a:lstStyle/>
        <a:p>
          <a:endParaRPr lang="ru-RU"/>
        </a:p>
      </dgm:t>
    </dgm:pt>
    <dgm:pt modelId="{3527499B-B174-43F0-9C56-E7AAEB4A78D7}" type="pres">
      <dgm:prSet presAssocID="{2B6ABC60-9C09-4D0E-90A3-DDBD2A1536A0}" presName="rectComp" presStyleCnt="0"/>
      <dgm:spPr/>
      <dgm:t>
        <a:bodyPr/>
        <a:lstStyle/>
        <a:p>
          <a:endParaRPr lang="ru-RU"/>
        </a:p>
      </dgm:t>
    </dgm:pt>
    <dgm:pt modelId="{82515B41-0DF0-47DC-A8D2-14E023A0584A}" type="pres">
      <dgm:prSet presAssocID="{2B6ABC60-9C09-4D0E-90A3-DDBD2A1536A0}" presName="bgRect" presStyleLbl="bgShp" presStyleIdx="1" presStyleCnt="3" custScaleX="122779" custScaleY="132579" custLinFactNeighborX="10945" custLinFactNeighborY="-911"/>
      <dgm:spPr/>
      <dgm:t>
        <a:bodyPr/>
        <a:lstStyle/>
        <a:p>
          <a:endParaRPr lang="ru-RU"/>
        </a:p>
      </dgm:t>
    </dgm:pt>
    <dgm:pt modelId="{4D4CC568-599C-4081-8BB6-1CAA560712F5}" type="pres">
      <dgm:prSet presAssocID="{2B6ABC60-9C09-4D0E-90A3-DDBD2A1536A0}" presName="bgRectTx" presStyleLbl="bgShp" presStyleIdx="1" presStyleCnt="3">
        <dgm:presLayoutVars>
          <dgm:bulletEnabled val="1"/>
        </dgm:presLayoutVars>
      </dgm:prSet>
      <dgm:spPr/>
      <dgm:t>
        <a:bodyPr/>
        <a:lstStyle/>
        <a:p>
          <a:endParaRPr lang="ru-RU"/>
        </a:p>
      </dgm:t>
    </dgm:pt>
    <dgm:pt modelId="{19A1EAE8-B643-4773-95D8-2FEF88339792}" type="pres">
      <dgm:prSet presAssocID="{2B6ABC60-9C09-4D0E-90A3-DDBD2A1536A0}" presName="spComp" presStyleCnt="0"/>
      <dgm:spPr/>
      <dgm:t>
        <a:bodyPr/>
        <a:lstStyle/>
        <a:p>
          <a:endParaRPr lang="ru-RU"/>
        </a:p>
      </dgm:t>
    </dgm:pt>
    <dgm:pt modelId="{D7D2057A-CCA1-49C7-A2C3-D95D7FBBED86}" type="pres">
      <dgm:prSet presAssocID="{2B6ABC60-9C09-4D0E-90A3-DDBD2A1536A0}" presName="vSp" presStyleCnt="0"/>
      <dgm:spPr/>
      <dgm:t>
        <a:bodyPr/>
        <a:lstStyle/>
        <a:p>
          <a:endParaRPr lang="ru-RU"/>
        </a:p>
      </dgm:t>
    </dgm:pt>
    <dgm:pt modelId="{FE68393C-642A-410B-8B75-C6860FF950DE}" type="pres">
      <dgm:prSet presAssocID="{C87ECC7D-E9D3-46BE-BB6A-74EC550CDC3F}" presName="rectComp" presStyleCnt="0"/>
      <dgm:spPr/>
      <dgm:t>
        <a:bodyPr/>
        <a:lstStyle/>
        <a:p>
          <a:endParaRPr lang="ru-RU"/>
        </a:p>
      </dgm:t>
    </dgm:pt>
    <dgm:pt modelId="{B4A86676-C6B9-4576-8C29-B6AF24A4592C}" type="pres">
      <dgm:prSet presAssocID="{C87ECC7D-E9D3-46BE-BB6A-74EC550CDC3F}" presName="bgRect" presStyleLbl="bgShp" presStyleIdx="2" presStyleCnt="3" custScaleX="123057" custScaleY="202968" custLinFactNeighborX="2620" custLinFactNeighborY="1075"/>
      <dgm:spPr/>
      <dgm:t>
        <a:bodyPr/>
        <a:lstStyle/>
        <a:p>
          <a:endParaRPr lang="ru-RU"/>
        </a:p>
      </dgm:t>
    </dgm:pt>
    <dgm:pt modelId="{6DEA2B14-18EC-4591-94CF-0A6457E9E043}" type="pres">
      <dgm:prSet presAssocID="{C87ECC7D-E9D3-46BE-BB6A-74EC550CDC3F}" presName="bgRectTx" presStyleLbl="bgShp" presStyleIdx="2" presStyleCnt="3">
        <dgm:presLayoutVars>
          <dgm:bulletEnabled val="1"/>
        </dgm:presLayoutVars>
      </dgm:prSet>
      <dgm:spPr/>
      <dgm:t>
        <a:bodyPr/>
        <a:lstStyle/>
        <a:p>
          <a:endParaRPr lang="ru-RU"/>
        </a:p>
      </dgm:t>
    </dgm:pt>
  </dgm:ptLst>
  <dgm:cxnLst>
    <dgm:cxn modelId="{B6CE86B1-35D5-4CBA-BAFD-BAA844D7BA3A}" type="presOf" srcId="{1940A2CE-C595-4434-84A2-547FB11B6C07}" destId="{6D258BA3-9A12-4DE0-9789-72D11CB39952}" srcOrd="0" destOrd="0" presId="urn:microsoft.com/office/officeart/2005/8/layout/hierarchy6"/>
    <dgm:cxn modelId="{FCCD4760-3275-457F-8BC0-0459D8A99FAF}" type="presOf" srcId="{052BE225-8660-49E3-B448-B037EF55E518}" destId="{FCBFC5B0-0A1C-439B-810A-0F0A5D4E21F8}" srcOrd="0" destOrd="0" presId="urn:microsoft.com/office/officeart/2005/8/layout/hierarchy6"/>
    <dgm:cxn modelId="{1F1F7959-F0DE-4015-BAFF-5E5977FEBBD4}" srcId="{0B82AA66-B8BB-4AE8-A45E-FC5731E8340A}" destId="{E0F32728-90BF-420F-9D3F-061E17D38FA7}" srcOrd="1" destOrd="0" parTransId="{CF40C6AD-8178-4256-922E-33F5017629DA}" sibTransId="{9CF7A0E1-EDEA-467C-B9AF-04CDEEDCAD4C}"/>
    <dgm:cxn modelId="{6BCA48DF-57DC-4FE1-9159-E2C150895AC5}" type="presOf" srcId="{E0F32728-90BF-420F-9D3F-061E17D38FA7}" destId="{58DA436F-1F87-4EEA-8002-3B8965F6D7E0}" srcOrd="0" destOrd="0" presId="urn:microsoft.com/office/officeart/2005/8/layout/hierarchy6"/>
    <dgm:cxn modelId="{D8D0A622-A100-424C-AC20-BA82C1C6D3F8}" type="presOf" srcId="{0B82AA66-B8BB-4AE8-A45E-FC5731E8340A}" destId="{4D3C1D75-6E4C-458A-B11D-F87B3D81CB98}" srcOrd="0" destOrd="0" presId="urn:microsoft.com/office/officeart/2005/8/layout/hierarchy6"/>
    <dgm:cxn modelId="{DE8767FF-5EC3-4CFA-B606-92104CEE57AA}" type="presOf" srcId="{ACCAE411-2CB8-400E-961C-683825484D68}" destId="{3AFB1854-DCD5-4122-B4C9-41C0F257B704}" srcOrd="0" destOrd="0" presId="urn:microsoft.com/office/officeart/2005/8/layout/hierarchy6"/>
    <dgm:cxn modelId="{A3D6211F-AB1A-474B-9DEF-10C59CFFE443}" type="presOf" srcId="{7934B9F1-BCEC-4543-8BC5-A67544D2F745}" destId="{5EAA5DBA-9A66-4DF7-B104-F2295CB49C0F}" srcOrd="0" destOrd="0" presId="urn:microsoft.com/office/officeart/2005/8/layout/hierarchy6"/>
    <dgm:cxn modelId="{7EBB889C-CC3B-4E76-82D5-2A2EF7D74D27}" srcId="{E0F32728-90BF-420F-9D3F-061E17D38FA7}" destId="{7934B9F1-BCEC-4543-8BC5-A67544D2F745}" srcOrd="0" destOrd="0" parTransId="{ACCAE411-2CB8-400E-961C-683825484D68}" sibTransId="{819E275B-B16C-42B0-B19B-2C43C906109F}"/>
    <dgm:cxn modelId="{709D35CD-402D-48E4-97EB-A9D900FBC9EF}" type="presOf" srcId="{C87ECC7D-E9D3-46BE-BB6A-74EC550CDC3F}" destId="{6DEA2B14-18EC-4591-94CF-0A6457E9E043}" srcOrd="1" destOrd="0" presId="urn:microsoft.com/office/officeart/2005/8/layout/hierarchy6"/>
    <dgm:cxn modelId="{B5228377-A3D1-473C-B0BC-6A857276E9CB}" type="presOf" srcId="{401B74F0-E91C-438C-A0A1-F22A79842E6D}" destId="{79C2436D-71FE-42B7-9195-4349D2FC7032}" srcOrd="1" destOrd="0" presId="urn:microsoft.com/office/officeart/2005/8/layout/hierarchy6"/>
    <dgm:cxn modelId="{9ACAD004-AC85-43A7-8882-0792E999BBF0}" type="presOf" srcId="{CF40C6AD-8178-4256-922E-33F5017629DA}" destId="{1FCBA041-41D2-4267-9DB4-00F27E342FBB}" srcOrd="0" destOrd="0" presId="urn:microsoft.com/office/officeart/2005/8/layout/hierarchy6"/>
    <dgm:cxn modelId="{5DCA7E05-D6DE-4076-AD10-729B0A166383}" srcId="{1940A2CE-C595-4434-84A2-547FB11B6C07}" destId="{052BE225-8660-49E3-B448-B037EF55E518}" srcOrd="0" destOrd="0" parTransId="{49444ADB-9762-4EAD-9C6B-CBA86E16F8D7}" sibTransId="{DF9AEA14-11A2-40F3-B530-49570798C0DE}"/>
    <dgm:cxn modelId="{634EC5C3-9E41-40DA-B92A-0EC727F6A9D4}" type="presOf" srcId="{2B6ABC60-9C09-4D0E-90A3-DDBD2A1536A0}" destId="{82515B41-0DF0-47DC-A8D2-14E023A0584A}" srcOrd="0" destOrd="0" presId="urn:microsoft.com/office/officeart/2005/8/layout/hierarchy6"/>
    <dgm:cxn modelId="{6C43FA5E-3632-41E8-A3DC-1068D764FF2C}" srcId="{6D436244-E1FA-4C0E-9F6A-25D45CB393A0}" destId="{401B74F0-E91C-438C-A0A1-F22A79842E6D}" srcOrd="1" destOrd="0" parTransId="{185DECEE-FC0F-4942-B5F4-1B406D1731D7}" sibTransId="{99C93FDB-783E-48A8-A304-99F0CF1E7A63}"/>
    <dgm:cxn modelId="{F43BF149-B3F7-4A7F-8B0E-75123E46FF2C}" srcId="{0B82AA66-B8BB-4AE8-A45E-FC5731E8340A}" destId="{1940A2CE-C595-4434-84A2-547FB11B6C07}" srcOrd="0" destOrd="0" parTransId="{C12217B3-6EED-444E-A499-1D70B39A35E5}" sibTransId="{CC83011E-1F5D-4298-AEA7-0C2B0CFE317A}"/>
    <dgm:cxn modelId="{E093F459-415C-4E59-9E7A-CCD815AD11AC}" type="presOf" srcId="{C12217B3-6EED-444E-A499-1D70B39A35E5}" destId="{C93A03DB-8D31-4581-B53B-51D2ADD3AF1A}" srcOrd="0" destOrd="0" presId="urn:microsoft.com/office/officeart/2005/8/layout/hierarchy6"/>
    <dgm:cxn modelId="{7D368F03-615A-40AB-BA5A-A1F59EAAE5C7}" type="presOf" srcId="{C87ECC7D-E9D3-46BE-BB6A-74EC550CDC3F}" destId="{B4A86676-C6B9-4576-8C29-B6AF24A4592C}" srcOrd="0" destOrd="0" presId="urn:microsoft.com/office/officeart/2005/8/layout/hierarchy6"/>
    <dgm:cxn modelId="{E83D190D-CB5D-44DA-87A7-051A7DE3740D}" type="presOf" srcId="{6D436244-E1FA-4C0E-9F6A-25D45CB393A0}" destId="{2F32B071-75C8-492E-BC0A-D7FEBD353A40}" srcOrd="0" destOrd="0" presId="urn:microsoft.com/office/officeart/2005/8/layout/hierarchy6"/>
    <dgm:cxn modelId="{8F37162C-CFDA-49F8-93DE-82A50A5EC4CB}" srcId="{6D436244-E1FA-4C0E-9F6A-25D45CB393A0}" destId="{C87ECC7D-E9D3-46BE-BB6A-74EC550CDC3F}" srcOrd="3" destOrd="0" parTransId="{BC468648-64F7-4175-98A0-DD5456ACCB62}" sibTransId="{5B1DACA9-DE16-4ED3-A3C1-4EB98D744FF2}"/>
    <dgm:cxn modelId="{86402115-5CEE-4A8B-BA8C-3544F4261712}" srcId="{6D436244-E1FA-4C0E-9F6A-25D45CB393A0}" destId="{2B6ABC60-9C09-4D0E-90A3-DDBD2A1536A0}" srcOrd="2" destOrd="0" parTransId="{5151932E-F9BD-408A-BD49-53BA7C7E9C3B}" sibTransId="{BBEC16DE-3E3A-4438-A851-034685AD2999}"/>
    <dgm:cxn modelId="{0EBA6FEC-5662-45E5-A3BE-D37AAF212A35}" type="presOf" srcId="{401B74F0-E91C-438C-A0A1-F22A79842E6D}" destId="{E96BF496-072E-48A9-BBF3-7C0F9C6A7B81}" srcOrd="0" destOrd="0" presId="urn:microsoft.com/office/officeart/2005/8/layout/hierarchy6"/>
    <dgm:cxn modelId="{0A103AE6-D76F-4687-9DC3-DB1B28F8E9E1}" srcId="{6D436244-E1FA-4C0E-9F6A-25D45CB393A0}" destId="{0B82AA66-B8BB-4AE8-A45E-FC5731E8340A}" srcOrd="0" destOrd="0" parTransId="{0287F980-1713-47E6-8763-8CC8D2C4ED30}" sibTransId="{041607F9-B072-4713-B7A1-A7B642EFB543}"/>
    <dgm:cxn modelId="{9462ED90-2385-4302-A14E-98D3EB1989B0}" type="presOf" srcId="{49444ADB-9762-4EAD-9C6B-CBA86E16F8D7}" destId="{E08DC8C6-A43C-435F-9E48-204EF5A3175B}" srcOrd="0" destOrd="0" presId="urn:microsoft.com/office/officeart/2005/8/layout/hierarchy6"/>
    <dgm:cxn modelId="{B79D57D0-5B2D-4936-ACE4-45944BDE7B84}" type="presOf" srcId="{2B6ABC60-9C09-4D0E-90A3-DDBD2A1536A0}" destId="{4D4CC568-599C-4081-8BB6-1CAA560712F5}" srcOrd="1" destOrd="0" presId="urn:microsoft.com/office/officeart/2005/8/layout/hierarchy6"/>
    <dgm:cxn modelId="{8BB54BE0-B19B-4A53-8137-A90D5C126A1C}" type="presParOf" srcId="{2F32B071-75C8-492E-BC0A-D7FEBD353A40}" destId="{9D74B4CA-A391-49F9-956D-2D4546B27478}" srcOrd="0" destOrd="0" presId="urn:microsoft.com/office/officeart/2005/8/layout/hierarchy6"/>
    <dgm:cxn modelId="{AD284FA7-6D8D-46C8-B9C0-02DE817EF7BB}" type="presParOf" srcId="{9D74B4CA-A391-49F9-956D-2D4546B27478}" destId="{4F2F36AE-C38C-4BA9-B6F9-045006AB7AF0}" srcOrd="0" destOrd="0" presId="urn:microsoft.com/office/officeart/2005/8/layout/hierarchy6"/>
    <dgm:cxn modelId="{37EDE73B-2DCE-4644-9ECF-60AABDBD6362}" type="presParOf" srcId="{9D74B4CA-A391-49F9-956D-2D4546B27478}" destId="{1FA5ACFE-188A-4FA4-A5BD-B3A5EC6D18FB}" srcOrd="1" destOrd="0" presId="urn:microsoft.com/office/officeart/2005/8/layout/hierarchy6"/>
    <dgm:cxn modelId="{8A55712E-3057-4EC5-B8AE-47973DA79ADB}" type="presParOf" srcId="{1FA5ACFE-188A-4FA4-A5BD-B3A5EC6D18FB}" destId="{7D769ACB-4B38-452C-9B85-888384FB731E}" srcOrd="0" destOrd="0" presId="urn:microsoft.com/office/officeart/2005/8/layout/hierarchy6"/>
    <dgm:cxn modelId="{D89FF1EF-A302-4178-849D-C027E4874628}" type="presParOf" srcId="{7D769ACB-4B38-452C-9B85-888384FB731E}" destId="{4D3C1D75-6E4C-458A-B11D-F87B3D81CB98}" srcOrd="0" destOrd="0" presId="urn:microsoft.com/office/officeart/2005/8/layout/hierarchy6"/>
    <dgm:cxn modelId="{61D35AFD-77AC-4B77-BB39-411570B4ACB1}" type="presParOf" srcId="{7D769ACB-4B38-452C-9B85-888384FB731E}" destId="{C8906863-7613-4A70-8E36-AE579650A6D1}" srcOrd="1" destOrd="0" presId="urn:microsoft.com/office/officeart/2005/8/layout/hierarchy6"/>
    <dgm:cxn modelId="{B9481E80-B172-4825-AF33-3914457D82EB}" type="presParOf" srcId="{C8906863-7613-4A70-8E36-AE579650A6D1}" destId="{C93A03DB-8D31-4581-B53B-51D2ADD3AF1A}" srcOrd="0" destOrd="0" presId="urn:microsoft.com/office/officeart/2005/8/layout/hierarchy6"/>
    <dgm:cxn modelId="{C32D5D46-F728-4D64-8B84-63E4323CBA82}" type="presParOf" srcId="{C8906863-7613-4A70-8E36-AE579650A6D1}" destId="{DD1C3B96-EBD1-458F-A7CE-AB51E796A584}" srcOrd="1" destOrd="0" presId="urn:microsoft.com/office/officeart/2005/8/layout/hierarchy6"/>
    <dgm:cxn modelId="{F4AF82DA-3499-408C-859A-3D3FCC679C03}" type="presParOf" srcId="{DD1C3B96-EBD1-458F-A7CE-AB51E796A584}" destId="{6D258BA3-9A12-4DE0-9789-72D11CB39952}" srcOrd="0" destOrd="0" presId="urn:microsoft.com/office/officeart/2005/8/layout/hierarchy6"/>
    <dgm:cxn modelId="{DD76C3EB-9AE3-4692-B4DC-1BD5D9B2F99F}" type="presParOf" srcId="{DD1C3B96-EBD1-458F-A7CE-AB51E796A584}" destId="{F649B529-67BD-4E59-907C-CBC8655B77BF}" srcOrd="1" destOrd="0" presId="urn:microsoft.com/office/officeart/2005/8/layout/hierarchy6"/>
    <dgm:cxn modelId="{5D7328F6-0A15-4259-86FF-43C52F44FFC7}" type="presParOf" srcId="{F649B529-67BD-4E59-907C-CBC8655B77BF}" destId="{E08DC8C6-A43C-435F-9E48-204EF5A3175B}" srcOrd="0" destOrd="0" presId="urn:microsoft.com/office/officeart/2005/8/layout/hierarchy6"/>
    <dgm:cxn modelId="{CB3E258E-240C-414C-8A55-ECB3993D648D}" type="presParOf" srcId="{F649B529-67BD-4E59-907C-CBC8655B77BF}" destId="{5FA7FC5A-8456-4CF7-9A9D-FEB5C80731DB}" srcOrd="1" destOrd="0" presId="urn:microsoft.com/office/officeart/2005/8/layout/hierarchy6"/>
    <dgm:cxn modelId="{5A70755C-DCBA-4DC2-951A-F7EA297A96C2}" type="presParOf" srcId="{5FA7FC5A-8456-4CF7-9A9D-FEB5C80731DB}" destId="{FCBFC5B0-0A1C-439B-810A-0F0A5D4E21F8}" srcOrd="0" destOrd="0" presId="urn:microsoft.com/office/officeart/2005/8/layout/hierarchy6"/>
    <dgm:cxn modelId="{16DC1CD3-E9BF-401A-83B6-46819CCCC270}" type="presParOf" srcId="{5FA7FC5A-8456-4CF7-9A9D-FEB5C80731DB}" destId="{8F39464D-5DD7-45E1-8F6B-88D919293F79}" srcOrd="1" destOrd="0" presId="urn:microsoft.com/office/officeart/2005/8/layout/hierarchy6"/>
    <dgm:cxn modelId="{0B9FE792-0664-4FE5-8F14-04A20F2CBC95}" type="presParOf" srcId="{C8906863-7613-4A70-8E36-AE579650A6D1}" destId="{1FCBA041-41D2-4267-9DB4-00F27E342FBB}" srcOrd="2" destOrd="0" presId="urn:microsoft.com/office/officeart/2005/8/layout/hierarchy6"/>
    <dgm:cxn modelId="{796626B1-D2BE-4F7F-82BD-29A770B8BE33}" type="presParOf" srcId="{C8906863-7613-4A70-8E36-AE579650A6D1}" destId="{777B170A-94CD-473B-B3CD-F328806BB872}" srcOrd="3" destOrd="0" presId="urn:microsoft.com/office/officeart/2005/8/layout/hierarchy6"/>
    <dgm:cxn modelId="{A561E997-0FA3-4289-BFBB-47013FB4E017}" type="presParOf" srcId="{777B170A-94CD-473B-B3CD-F328806BB872}" destId="{58DA436F-1F87-4EEA-8002-3B8965F6D7E0}" srcOrd="0" destOrd="0" presId="urn:microsoft.com/office/officeart/2005/8/layout/hierarchy6"/>
    <dgm:cxn modelId="{86D8225D-C551-4418-A0B5-53BBD01B8D0A}" type="presParOf" srcId="{777B170A-94CD-473B-B3CD-F328806BB872}" destId="{CAEFC743-A323-4DD4-9D86-6035E94DE7EC}" srcOrd="1" destOrd="0" presId="urn:microsoft.com/office/officeart/2005/8/layout/hierarchy6"/>
    <dgm:cxn modelId="{B82E561B-29B0-4424-9D43-203296582D40}" type="presParOf" srcId="{CAEFC743-A323-4DD4-9D86-6035E94DE7EC}" destId="{3AFB1854-DCD5-4122-B4C9-41C0F257B704}" srcOrd="0" destOrd="0" presId="urn:microsoft.com/office/officeart/2005/8/layout/hierarchy6"/>
    <dgm:cxn modelId="{DC656695-429D-4FA2-AD7E-75DBA3FAB56B}" type="presParOf" srcId="{CAEFC743-A323-4DD4-9D86-6035E94DE7EC}" destId="{34D56EDC-6F17-4952-A976-BFBA4D92A997}" srcOrd="1" destOrd="0" presId="urn:microsoft.com/office/officeart/2005/8/layout/hierarchy6"/>
    <dgm:cxn modelId="{22213881-A3B1-4BC7-A08A-F46EE89411C7}" type="presParOf" srcId="{34D56EDC-6F17-4952-A976-BFBA4D92A997}" destId="{5EAA5DBA-9A66-4DF7-B104-F2295CB49C0F}" srcOrd="0" destOrd="0" presId="urn:microsoft.com/office/officeart/2005/8/layout/hierarchy6"/>
    <dgm:cxn modelId="{6BE832A1-3CF9-4603-BC33-C61A27774F9D}" type="presParOf" srcId="{34D56EDC-6F17-4952-A976-BFBA4D92A997}" destId="{3B5A3EA3-FCB2-45F6-8CDF-DC951EE9C1CF}" srcOrd="1" destOrd="0" presId="urn:microsoft.com/office/officeart/2005/8/layout/hierarchy6"/>
    <dgm:cxn modelId="{C2869ECA-DD7A-45B4-A243-EE627D41CD80}" type="presParOf" srcId="{2F32B071-75C8-492E-BC0A-D7FEBD353A40}" destId="{1BD28642-AA71-4332-898F-06EA242A282C}" srcOrd="1" destOrd="0" presId="urn:microsoft.com/office/officeart/2005/8/layout/hierarchy6"/>
    <dgm:cxn modelId="{1E37DACD-2199-4E4C-8562-31385BC9D9DD}" type="presParOf" srcId="{1BD28642-AA71-4332-898F-06EA242A282C}" destId="{4E5CEC56-E841-454C-BE88-2F877955CB63}" srcOrd="0" destOrd="0" presId="urn:microsoft.com/office/officeart/2005/8/layout/hierarchy6"/>
    <dgm:cxn modelId="{46A69847-427A-455B-9DAC-E14BE017B7D7}" type="presParOf" srcId="{4E5CEC56-E841-454C-BE88-2F877955CB63}" destId="{E96BF496-072E-48A9-BBF3-7C0F9C6A7B81}" srcOrd="0" destOrd="0" presId="urn:microsoft.com/office/officeart/2005/8/layout/hierarchy6"/>
    <dgm:cxn modelId="{88781BA2-B36F-42E4-9AB7-0E4A4C23F291}" type="presParOf" srcId="{4E5CEC56-E841-454C-BE88-2F877955CB63}" destId="{79C2436D-71FE-42B7-9195-4349D2FC7032}" srcOrd="1" destOrd="0" presId="urn:microsoft.com/office/officeart/2005/8/layout/hierarchy6"/>
    <dgm:cxn modelId="{ADFBCE13-800E-4D60-B48E-02568B678D04}" type="presParOf" srcId="{1BD28642-AA71-4332-898F-06EA242A282C}" destId="{00273BA3-060F-4500-9AE0-CD480F35133B}" srcOrd="1" destOrd="0" presId="urn:microsoft.com/office/officeart/2005/8/layout/hierarchy6"/>
    <dgm:cxn modelId="{0CB90A14-6568-49A6-8555-4AA3E34B4DF5}" type="presParOf" srcId="{00273BA3-060F-4500-9AE0-CD480F35133B}" destId="{5D325D5E-C764-4C33-9533-ED799F15C5D6}" srcOrd="0" destOrd="0" presId="urn:microsoft.com/office/officeart/2005/8/layout/hierarchy6"/>
    <dgm:cxn modelId="{ED6EC854-37F7-47DA-8C62-DC11635907D8}" type="presParOf" srcId="{1BD28642-AA71-4332-898F-06EA242A282C}" destId="{3527499B-B174-43F0-9C56-E7AAEB4A78D7}" srcOrd="2" destOrd="0" presId="urn:microsoft.com/office/officeart/2005/8/layout/hierarchy6"/>
    <dgm:cxn modelId="{04826590-0FAB-45F9-BD79-2648D325052F}" type="presParOf" srcId="{3527499B-B174-43F0-9C56-E7AAEB4A78D7}" destId="{82515B41-0DF0-47DC-A8D2-14E023A0584A}" srcOrd="0" destOrd="0" presId="urn:microsoft.com/office/officeart/2005/8/layout/hierarchy6"/>
    <dgm:cxn modelId="{571BEB9A-398F-4BD1-BA07-B1538179DB80}" type="presParOf" srcId="{3527499B-B174-43F0-9C56-E7AAEB4A78D7}" destId="{4D4CC568-599C-4081-8BB6-1CAA560712F5}" srcOrd="1" destOrd="0" presId="urn:microsoft.com/office/officeart/2005/8/layout/hierarchy6"/>
    <dgm:cxn modelId="{C60297F5-B765-49BE-8676-7FB7F0F9E1AD}" type="presParOf" srcId="{1BD28642-AA71-4332-898F-06EA242A282C}" destId="{19A1EAE8-B643-4773-95D8-2FEF88339792}" srcOrd="3" destOrd="0" presId="urn:microsoft.com/office/officeart/2005/8/layout/hierarchy6"/>
    <dgm:cxn modelId="{0D1A2C79-7E32-4F2E-9E57-A140A7491531}" type="presParOf" srcId="{19A1EAE8-B643-4773-95D8-2FEF88339792}" destId="{D7D2057A-CCA1-49C7-A2C3-D95D7FBBED86}" srcOrd="0" destOrd="0" presId="urn:microsoft.com/office/officeart/2005/8/layout/hierarchy6"/>
    <dgm:cxn modelId="{129E5470-E1D4-4D39-8725-1FDD6DF759CA}" type="presParOf" srcId="{1BD28642-AA71-4332-898F-06EA242A282C}" destId="{FE68393C-642A-410B-8B75-C6860FF950DE}" srcOrd="4" destOrd="0" presId="urn:microsoft.com/office/officeart/2005/8/layout/hierarchy6"/>
    <dgm:cxn modelId="{71116E3E-5990-430E-9B9E-421996932A75}" type="presParOf" srcId="{FE68393C-642A-410B-8B75-C6860FF950DE}" destId="{B4A86676-C6B9-4576-8C29-B6AF24A4592C}" srcOrd="0" destOrd="0" presId="urn:microsoft.com/office/officeart/2005/8/layout/hierarchy6"/>
    <dgm:cxn modelId="{A83A3740-63D6-4630-B917-A6E1B9FF45E4}" type="presParOf" srcId="{FE68393C-642A-410B-8B75-C6860FF950DE}" destId="{6DEA2B14-18EC-4591-94CF-0A6457E9E043}" srcOrd="1" destOrd="0" presId="urn:microsoft.com/office/officeart/2005/8/layout/hierarchy6"/>
  </dgm:cxnLst>
  <dgm:bg/>
  <dgm:whole/>
</dgm:dataModel>
</file>

<file path=ppt/diagrams/data14.xml><?xml version="1.0" encoding="utf-8"?>
<dgm:dataModel xmlns:dgm="http://schemas.openxmlformats.org/drawingml/2006/diagram" xmlns:a="http://schemas.openxmlformats.org/drawingml/2006/main">
  <dgm:ptLst>
    <dgm:pt modelId="{6BF2E198-E0E5-4CCE-88D1-454920305B5A}" type="doc">
      <dgm:prSet loTypeId="urn:microsoft.com/office/officeart/2005/8/layout/lProcess1" loCatId="process" qsTypeId="urn:microsoft.com/office/officeart/2005/8/quickstyle/3d2" qsCatId="3D" csTypeId="urn:microsoft.com/office/officeart/2005/8/colors/colorful1" csCatId="colorful" phldr="1"/>
      <dgm:spPr/>
      <dgm:t>
        <a:bodyPr/>
        <a:lstStyle/>
        <a:p>
          <a:endParaRPr lang="ru-RU"/>
        </a:p>
      </dgm:t>
    </dgm:pt>
    <dgm:pt modelId="{D733C705-158E-40FF-A268-6AF131091C53}">
      <dgm:prSet phldrT="[Текст]" custT="1"/>
      <dgm:spPr/>
      <dgm:t>
        <a:bodyPr/>
        <a:lstStyle/>
        <a:p>
          <a:r>
            <a:rPr lang="ru-RU" sz="2800" b="1" dirty="0" smtClean="0"/>
            <a:t>Естественные</a:t>
          </a:r>
          <a:endParaRPr lang="ru-RU" sz="2800" b="1" dirty="0"/>
        </a:p>
      </dgm:t>
    </dgm:pt>
    <dgm:pt modelId="{96855C97-4EDA-432B-8260-000A160DCA1A}" type="parTrans" cxnId="{4E684F24-8B7F-447F-BF19-582092EB4EBA}">
      <dgm:prSet/>
      <dgm:spPr/>
      <dgm:t>
        <a:bodyPr/>
        <a:lstStyle/>
        <a:p>
          <a:endParaRPr lang="ru-RU"/>
        </a:p>
      </dgm:t>
    </dgm:pt>
    <dgm:pt modelId="{5C414267-6400-4238-B09C-12B83BBB772A}" type="sibTrans" cxnId="{4E684F24-8B7F-447F-BF19-582092EB4EBA}">
      <dgm:prSet/>
      <dgm:spPr/>
      <dgm:t>
        <a:bodyPr/>
        <a:lstStyle/>
        <a:p>
          <a:endParaRPr lang="ru-RU"/>
        </a:p>
      </dgm:t>
    </dgm:pt>
    <dgm:pt modelId="{19E4047A-AC67-4AE6-90DC-561AD2F51FBE}">
      <dgm:prSet phldrT="[Текст]" custT="1"/>
      <dgm:spPr/>
      <dgm:t>
        <a:bodyPr/>
        <a:lstStyle/>
        <a:p>
          <a:r>
            <a:rPr lang="ru-RU" sz="2400" b="1" dirty="0" smtClean="0"/>
            <a:t>Ссылка на общезначимый опыт</a:t>
          </a:r>
          <a:endParaRPr lang="ru-RU" sz="2400" b="1" dirty="0"/>
        </a:p>
      </dgm:t>
    </dgm:pt>
    <dgm:pt modelId="{89882BF7-B466-4CE7-9275-AB96788C3B33}" type="parTrans" cxnId="{CCDE0281-0B01-4274-8FB8-BD820F881F07}">
      <dgm:prSet/>
      <dgm:spPr/>
      <dgm:t>
        <a:bodyPr/>
        <a:lstStyle/>
        <a:p>
          <a:endParaRPr lang="ru-RU"/>
        </a:p>
      </dgm:t>
    </dgm:pt>
    <dgm:pt modelId="{808E6A8E-47C2-4DE4-8CC4-E1CCD7FECAFF}" type="sibTrans" cxnId="{CCDE0281-0B01-4274-8FB8-BD820F881F07}">
      <dgm:prSet/>
      <dgm:spPr/>
      <dgm:t>
        <a:bodyPr/>
        <a:lstStyle/>
        <a:p>
          <a:endParaRPr lang="ru-RU"/>
        </a:p>
      </dgm:t>
    </dgm:pt>
    <dgm:pt modelId="{0F9BEF69-EFA5-4F48-8E56-5DE11D1D49BE}">
      <dgm:prSet phldrT="[Текст]" custT="1"/>
      <dgm:spPr/>
      <dgm:t>
        <a:bodyPr/>
        <a:lstStyle/>
        <a:p>
          <a:r>
            <a:rPr lang="ru-RU" sz="2400" b="1" dirty="0" smtClean="0"/>
            <a:t>Ссылка на авторитет</a:t>
          </a:r>
          <a:endParaRPr lang="ru-RU" sz="2400" b="1" dirty="0"/>
        </a:p>
      </dgm:t>
    </dgm:pt>
    <dgm:pt modelId="{7274E0D5-CC7E-4146-8F74-8C2BE49B0267}" type="parTrans" cxnId="{BA8E7E5B-1F5F-4518-920E-70156DC3B79F}">
      <dgm:prSet/>
      <dgm:spPr/>
      <dgm:t>
        <a:bodyPr/>
        <a:lstStyle/>
        <a:p>
          <a:endParaRPr lang="ru-RU"/>
        </a:p>
      </dgm:t>
    </dgm:pt>
    <dgm:pt modelId="{F5846ED8-AE77-4816-A174-ACB0B9789BC0}" type="sibTrans" cxnId="{BA8E7E5B-1F5F-4518-920E-70156DC3B79F}">
      <dgm:prSet/>
      <dgm:spPr/>
      <dgm:t>
        <a:bodyPr/>
        <a:lstStyle/>
        <a:p>
          <a:endParaRPr lang="ru-RU"/>
        </a:p>
      </dgm:t>
    </dgm:pt>
    <dgm:pt modelId="{5060B079-9B87-4B12-A4FF-64E4B83522EB}">
      <dgm:prSet phldrT="[Текст]" custT="1"/>
      <dgm:spPr/>
      <dgm:t>
        <a:bodyPr/>
        <a:lstStyle/>
        <a:p>
          <a:r>
            <a:rPr lang="ru-RU" sz="2800" b="1" dirty="0" smtClean="0"/>
            <a:t>Логические</a:t>
          </a:r>
          <a:endParaRPr lang="ru-RU" sz="2800" b="1" dirty="0"/>
        </a:p>
      </dgm:t>
    </dgm:pt>
    <dgm:pt modelId="{FFE191DB-07D0-46E7-8DBD-90D6BC3131F4}" type="parTrans" cxnId="{D0122BAA-1705-4896-9478-9CABB7031896}">
      <dgm:prSet/>
      <dgm:spPr/>
      <dgm:t>
        <a:bodyPr/>
        <a:lstStyle/>
        <a:p>
          <a:endParaRPr lang="ru-RU"/>
        </a:p>
      </dgm:t>
    </dgm:pt>
    <dgm:pt modelId="{2D9E6B74-B9BC-49EE-BA86-6F7D04F48B12}" type="sibTrans" cxnId="{D0122BAA-1705-4896-9478-9CABB7031896}">
      <dgm:prSet/>
      <dgm:spPr/>
      <dgm:t>
        <a:bodyPr/>
        <a:lstStyle/>
        <a:p>
          <a:endParaRPr lang="ru-RU"/>
        </a:p>
      </dgm:t>
    </dgm:pt>
    <dgm:pt modelId="{C5E9BB86-C8A5-44F6-8674-F59888F62F01}">
      <dgm:prSet phldrT="[Текст]" custT="1"/>
      <dgm:spPr/>
      <dgm:t>
        <a:bodyPr/>
        <a:lstStyle/>
        <a:p>
          <a:r>
            <a:rPr lang="ru-RU" sz="2400" b="1" dirty="0" smtClean="0"/>
            <a:t>Дефиниция</a:t>
          </a:r>
          <a:endParaRPr lang="ru-RU" sz="2400" b="1" dirty="0"/>
        </a:p>
      </dgm:t>
    </dgm:pt>
    <dgm:pt modelId="{3014231F-B12C-4832-9FF6-4652F6AF84C3}" type="parTrans" cxnId="{4064BC47-8EFB-43ED-BF36-1A11D8A9C605}">
      <dgm:prSet/>
      <dgm:spPr/>
      <dgm:t>
        <a:bodyPr/>
        <a:lstStyle/>
        <a:p>
          <a:endParaRPr lang="ru-RU"/>
        </a:p>
      </dgm:t>
    </dgm:pt>
    <dgm:pt modelId="{5DDC5D91-7E64-4EBD-85A3-08858515194C}" type="sibTrans" cxnId="{4064BC47-8EFB-43ED-BF36-1A11D8A9C605}">
      <dgm:prSet/>
      <dgm:spPr/>
      <dgm:t>
        <a:bodyPr/>
        <a:lstStyle/>
        <a:p>
          <a:endParaRPr lang="ru-RU"/>
        </a:p>
      </dgm:t>
    </dgm:pt>
    <dgm:pt modelId="{F3983077-2D46-4C1B-B7A7-ADE8F0CF1DA7}">
      <dgm:prSet phldrT="[Текст]" custT="1"/>
      <dgm:spPr/>
      <dgm:t>
        <a:bodyPr/>
        <a:lstStyle/>
        <a:p>
          <a:r>
            <a:rPr lang="ru-RU" sz="2400" b="1" dirty="0" smtClean="0"/>
            <a:t>Силлогизм</a:t>
          </a:r>
          <a:endParaRPr lang="ru-RU" sz="2400" b="1" dirty="0"/>
        </a:p>
      </dgm:t>
    </dgm:pt>
    <dgm:pt modelId="{F1D3E04A-BE5A-4B17-9338-EE0A7DC23D89}" type="parTrans" cxnId="{74DBE8B5-E25A-4370-A140-B659C7CC921E}">
      <dgm:prSet/>
      <dgm:spPr/>
      <dgm:t>
        <a:bodyPr/>
        <a:lstStyle/>
        <a:p>
          <a:endParaRPr lang="ru-RU"/>
        </a:p>
      </dgm:t>
    </dgm:pt>
    <dgm:pt modelId="{CFE77B8F-0F8B-4736-B316-973B56362A31}" type="sibTrans" cxnId="{74DBE8B5-E25A-4370-A140-B659C7CC921E}">
      <dgm:prSet/>
      <dgm:spPr/>
      <dgm:t>
        <a:bodyPr/>
        <a:lstStyle/>
        <a:p>
          <a:endParaRPr lang="ru-RU"/>
        </a:p>
      </dgm:t>
    </dgm:pt>
    <dgm:pt modelId="{B4070322-AA74-4C91-BDDF-1C7425B9A677}">
      <dgm:prSet custT="1"/>
      <dgm:spPr/>
      <dgm:t>
        <a:bodyPr/>
        <a:lstStyle/>
        <a:p>
          <a:r>
            <a:rPr lang="ru-RU" sz="2800" b="1" dirty="0" smtClean="0"/>
            <a:t>Чувственные</a:t>
          </a:r>
          <a:endParaRPr lang="ru-RU" sz="2800" b="1" dirty="0"/>
        </a:p>
      </dgm:t>
    </dgm:pt>
    <dgm:pt modelId="{E55182BB-628D-4EA8-AE8E-254B5B322D80}" type="parTrans" cxnId="{FB96AF99-860C-4063-880C-4596966E7CE2}">
      <dgm:prSet/>
      <dgm:spPr/>
      <dgm:t>
        <a:bodyPr/>
        <a:lstStyle/>
        <a:p>
          <a:endParaRPr lang="ru-RU"/>
        </a:p>
      </dgm:t>
    </dgm:pt>
    <dgm:pt modelId="{B65A2CBB-2E5C-487E-93A2-06803FFB09FF}" type="sibTrans" cxnId="{FB96AF99-860C-4063-880C-4596966E7CE2}">
      <dgm:prSet/>
      <dgm:spPr/>
      <dgm:t>
        <a:bodyPr/>
        <a:lstStyle/>
        <a:p>
          <a:endParaRPr lang="ru-RU"/>
        </a:p>
      </dgm:t>
    </dgm:pt>
    <dgm:pt modelId="{E9C01373-7661-4C34-B2BB-66D881A59AA4}">
      <dgm:prSet custT="1"/>
      <dgm:spPr/>
      <dgm:t>
        <a:bodyPr/>
        <a:lstStyle/>
        <a:p>
          <a:r>
            <a:rPr lang="ru-RU" sz="2400" b="1" dirty="0" smtClean="0"/>
            <a:t>К обещанию</a:t>
          </a:r>
          <a:endParaRPr lang="ru-RU" sz="2400" b="1" dirty="0"/>
        </a:p>
      </dgm:t>
    </dgm:pt>
    <dgm:pt modelId="{23EDA904-CA54-40BE-BFF7-4FDE4D927AD3}" type="parTrans" cxnId="{9229E447-0E6E-448F-A5EB-5051DDEF5264}">
      <dgm:prSet/>
      <dgm:spPr/>
      <dgm:t>
        <a:bodyPr/>
        <a:lstStyle/>
        <a:p>
          <a:endParaRPr lang="ru-RU"/>
        </a:p>
      </dgm:t>
    </dgm:pt>
    <dgm:pt modelId="{BCF2DCD6-715A-4B30-8A1A-E638D1F7B858}" type="sibTrans" cxnId="{9229E447-0E6E-448F-A5EB-5051DDEF5264}">
      <dgm:prSet/>
      <dgm:spPr/>
      <dgm:t>
        <a:bodyPr/>
        <a:lstStyle/>
        <a:p>
          <a:endParaRPr lang="ru-RU"/>
        </a:p>
      </dgm:t>
    </dgm:pt>
    <dgm:pt modelId="{383605B8-12AC-48FB-ACE8-645135F1A7B6}">
      <dgm:prSet custT="1"/>
      <dgm:spPr/>
      <dgm:t>
        <a:bodyPr/>
        <a:lstStyle/>
        <a:p>
          <a:r>
            <a:rPr lang="ru-RU" sz="2400" b="1" dirty="0" smtClean="0"/>
            <a:t>К угрозе</a:t>
          </a:r>
          <a:endParaRPr lang="ru-RU" sz="2400" b="1" dirty="0"/>
        </a:p>
      </dgm:t>
    </dgm:pt>
    <dgm:pt modelId="{E209A0C9-7094-4211-AD92-37E3052B81AA}" type="parTrans" cxnId="{1E6D0577-4E88-4967-8FCA-0B74F15D27FD}">
      <dgm:prSet/>
      <dgm:spPr/>
      <dgm:t>
        <a:bodyPr/>
        <a:lstStyle/>
        <a:p>
          <a:endParaRPr lang="ru-RU"/>
        </a:p>
      </dgm:t>
    </dgm:pt>
    <dgm:pt modelId="{76B690D5-CB93-495F-87C8-FA4B395842F2}" type="sibTrans" cxnId="{1E6D0577-4E88-4967-8FCA-0B74F15D27FD}">
      <dgm:prSet/>
      <dgm:spPr/>
      <dgm:t>
        <a:bodyPr/>
        <a:lstStyle/>
        <a:p>
          <a:endParaRPr lang="ru-RU"/>
        </a:p>
      </dgm:t>
    </dgm:pt>
    <dgm:pt modelId="{204B67C8-2424-4C57-9955-C8821539C3F8}">
      <dgm:prSet custT="1"/>
      <dgm:spPr/>
      <dgm:t>
        <a:bodyPr/>
        <a:lstStyle/>
        <a:p>
          <a:r>
            <a:rPr lang="ru-RU" sz="2400" b="1" dirty="0" smtClean="0"/>
            <a:t>Ссылка на личный опыт</a:t>
          </a:r>
          <a:endParaRPr lang="ru-RU" sz="2400" b="1" dirty="0"/>
        </a:p>
      </dgm:t>
    </dgm:pt>
    <dgm:pt modelId="{20DC6B31-BE9B-456E-8868-5FF54D13AE4B}" type="parTrans" cxnId="{BEC53ACF-392E-4F70-AFAE-7940C9EAB683}">
      <dgm:prSet/>
      <dgm:spPr/>
      <dgm:t>
        <a:bodyPr/>
        <a:lstStyle/>
        <a:p>
          <a:endParaRPr lang="ru-RU"/>
        </a:p>
      </dgm:t>
    </dgm:pt>
    <dgm:pt modelId="{1A7AF035-498E-424F-AC19-B78AF5D50923}" type="sibTrans" cxnId="{BEC53ACF-392E-4F70-AFAE-7940C9EAB683}">
      <dgm:prSet/>
      <dgm:spPr/>
      <dgm:t>
        <a:bodyPr/>
        <a:lstStyle/>
        <a:p>
          <a:endParaRPr lang="ru-RU"/>
        </a:p>
      </dgm:t>
    </dgm:pt>
    <dgm:pt modelId="{EC28E15C-A219-440A-86C5-1E8D58C6A60F}">
      <dgm:prSet custT="1"/>
      <dgm:spPr/>
      <dgm:t>
        <a:bodyPr/>
        <a:lstStyle/>
        <a:p>
          <a:r>
            <a:rPr lang="ru-RU" sz="2400" b="1" dirty="0" smtClean="0"/>
            <a:t>Аналогия</a:t>
          </a:r>
          <a:endParaRPr lang="ru-RU" sz="2400" b="1" dirty="0"/>
        </a:p>
      </dgm:t>
    </dgm:pt>
    <dgm:pt modelId="{8EB35EC3-F310-4E95-A22C-9B19C1FEB5D9}" type="parTrans" cxnId="{FEAF25DD-5ACE-4593-85C5-A52EF636096F}">
      <dgm:prSet/>
      <dgm:spPr/>
      <dgm:t>
        <a:bodyPr/>
        <a:lstStyle/>
        <a:p>
          <a:endParaRPr lang="ru-RU"/>
        </a:p>
      </dgm:t>
    </dgm:pt>
    <dgm:pt modelId="{EC6C1177-3DFD-4EB8-B2F6-CCE78BEE7A72}" type="sibTrans" cxnId="{FEAF25DD-5ACE-4593-85C5-A52EF636096F}">
      <dgm:prSet/>
      <dgm:spPr/>
      <dgm:t>
        <a:bodyPr/>
        <a:lstStyle/>
        <a:p>
          <a:endParaRPr lang="ru-RU"/>
        </a:p>
      </dgm:t>
    </dgm:pt>
    <dgm:pt modelId="{AA1F6B2D-0FBC-46D5-AF34-192D2587DA26}" type="pres">
      <dgm:prSet presAssocID="{6BF2E198-E0E5-4CCE-88D1-454920305B5A}" presName="Name0" presStyleCnt="0">
        <dgm:presLayoutVars>
          <dgm:dir/>
          <dgm:animLvl val="lvl"/>
          <dgm:resizeHandles val="exact"/>
        </dgm:presLayoutVars>
      </dgm:prSet>
      <dgm:spPr/>
      <dgm:t>
        <a:bodyPr/>
        <a:lstStyle/>
        <a:p>
          <a:endParaRPr lang="ru-RU"/>
        </a:p>
      </dgm:t>
    </dgm:pt>
    <dgm:pt modelId="{67026019-942D-4314-A2C7-5F60DD158BB0}" type="pres">
      <dgm:prSet presAssocID="{D733C705-158E-40FF-A268-6AF131091C53}" presName="vertFlow" presStyleCnt="0"/>
      <dgm:spPr/>
    </dgm:pt>
    <dgm:pt modelId="{EC53E5C6-5752-48F3-97BB-C47E15AF095F}" type="pres">
      <dgm:prSet presAssocID="{D733C705-158E-40FF-A268-6AF131091C53}" presName="header" presStyleLbl="node1" presStyleIdx="0" presStyleCnt="3"/>
      <dgm:spPr/>
      <dgm:t>
        <a:bodyPr/>
        <a:lstStyle/>
        <a:p>
          <a:endParaRPr lang="ru-RU"/>
        </a:p>
      </dgm:t>
    </dgm:pt>
    <dgm:pt modelId="{6E741D64-19D9-4113-9905-8C70AFEDE302}" type="pres">
      <dgm:prSet presAssocID="{89882BF7-B466-4CE7-9275-AB96788C3B33}" presName="parTrans" presStyleLbl="sibTrans2D1" presStyleIdx="0" presStyleCnt="8"/>
      <dgm:spPr/>
      <dgm:t>
        <a:bodyPr/>
        <a:lstStyle/>
        <a:p>
          <a:endParaRPr lang="ru-RU"/>
        </a:p>
      </dgm:t>
    </dgm:pt>
    <dgm:pt modelId="{52A38D6B-4FA2-4838-BBF7-F106BEA62152}" type="pres">
      <dgm:prSet presAssocID="{19E4047A-AC67-4AE6-90DC-561AD2F51FBE}" presName="child" presStyleLbl="alignAccFollowNode1" presStyleIdx="0" presStyleCnt="8" custScaleY="206691">
        <dgm:presLayoutVars>
          <dgm:chMax val="0"/>
          <dgm:bulletEnabled val="1"/>
        </dgm:presLayoutVars>
      </dgm:prSet>
      <dgm:spPr/>
      <dgm:t>
        <a:bodyPr/>
        <a:lstStyle/>
        <a:p>
          <a:endParaRPr lang="ru-RU"/>
        </a:p>
      </dgm:t>
    </dgm:pt>
    <dgm:pt modelId="{48841ABE-3D99-4229-A1F4-957995304FBD}" type="pres">
      <dgm:prSet presAssocID="{808E6A8E-47C2-4DE4-8CC4-E1CCD7FECAFF}" presName="sibTrans" presStyleLbl="sibTrans2D1" presStyleIdx="1" presStyleCnt="8"/>
      <dgm:spPr/>
      <dgm:t>
        <a:bodyPr/>
        <a:lstStyle/>
        <a:p>
          <a:endParaRPr lang="ru-RU"/>
        </a:p>
      </dgm:t>
    </dgm:pt>
    <dgm:pt modelId="{2935E703-3F2A-465D-A0AF-BDB75F33623F}" type="pres">
      <dgm:prSet presAssocID="{0F9BEF69-EFA5-4F48-8E56-5DE11D1D49BE}" presName="child" presStyleLbl="alignAccFollowNode1" presStyleIdx="1" presStyleCnt="8" custScaleY="140538">
        <dgm:presLayoutVars>
          <dgm:chMax val="0"/>
          <dgm:bulletEnabled val="1"/>
        </dgm:presLayoutVars>
      </dgm:prSet>
      <dgm:spPr/>
      <dgm:t>
        <a:bodyPr/>
        <a:lstStyle/>
        <a:p>
          <a:endParaRPr lang="ru-RU"/>
        </a:p>
      </dgm:t>
    </dgm:pt>
    <dgm:pt modelId="{97AD11DC-D82C-47CC-BDB6-65604AA010E8}" type="pres">
      <dgm:prSet presAssocID="{F5846ED8-AE77-4816-A174-ACB0B9789BC0}" presName="sibTrans" presStyleLbl="sibTrans2D1" presStyleIdx="2" presStyleCnt="8"/>
      <dgm:spPr/>
      <dgm:t>
        <a:bodyPr/>
        <a:lstStyle/>
        <a:p>
          <a:endParaRPr lang="ru-RU"/>
        </a:p>
      </dgm:t>
    </dgm:pt>
    <dgm:pt modelId="{F0670369-36DC-4164-A5C5-51B9C22BBCC0}" type="pres">
      <dgm:prSet presAssocID="{204B67C8-2424-4C57-9955-C8821539C3F8}" presName="child" presStyleLbl="alignAccFollowNode1" presStyleIdx="2" presStyleCnt="8" custScaleY="153434">
        <dgm:presLayoutVars>
          <dgm:chMax val="0"/>
          <dgm:bulletEnabled val="1"/>
        </dgm:presLayoutVars>
      </dgm:prSet>
      <dgm:spPr/>
      <dgm:t>
        <a:bodyPr/>
        <a:lstStyle/>
        <a:p>
          <a:endParaRPr lang="ru-RU"/>
        </a:p>
      </dgm:t>
    </dgm:pt>
    <dgm:pt modelId="{6C41F2B9-C0EF-4295-B995-C89D28F06742}" type="pres">
      <dgm:prSet presAssocID="{D733C705-158E-40FF-A268-6AF131091C53}" presName="hSp" presStyleCnt="0"/>
      <dgm:spPr/>
    </dgm:pt>
    <dgm:pt modelId="{A5C05E7F-BAD9-46B9-9911-2FE41E9AA231}" type="pres">
      <dgm:prSet presAssocID="{5060B079-9B87-4B12-A4FF-64E4B83522EB}" presName="vertFlow" presStyleCnt="0"/>
      <dgm:spPr/>
    </dgm:pt>
    <dgm:pt modelId="{4162837A-C98B-4D6B-835F-00990B8D08EF}" type="pres">
      <dgm:prSet presAssocID="{5060B079-9B87-4B12-A4FF-64E4B83522EB}" presName="header" presStyleLbl="node1" presStyleIdx="1" presStyleCnt="3" custLinFactNeighborX="-1262" custLinFactNeighborY="2228"/>
      <dgm:spPr/>
      <dgm:t>
        <a:bodyPr/>
        <a:lstStyle/>
        <a:p>
          <a:endParaRPr lang="ru-RU"/>
        </a:p>
      </dgm:t>
    </dgm:pt>
    <dgm:pt modelId="{FB64B514-4383-479A-AB77-141C3FE0CCD0}" type="pres">
      <dgm:prSet presAssocID="{3014231F-B12C-4832-9FF6-4652F6AF84C3}" presName="parTrans" presStyleLbl="sibTrans2D1" presStyleIdx="3" presStyleCnt="8"/>
      <dgm:spPr/>
      <dgm:t>
        <a:bodyPr/>
        <a:lstStyle/>
        <a:p>
          <a:endParaRPr lang="ru-RU"/>
        </a:p>
      </dgm:t>
    </dgm:pt>
    <dgm:pt modelId="{056BCA90-BEBB-4553-8581-64C50FFF6253}" type="pres">
      <dgm:prSet presAssocID="{C5E9BB86-C8A5-44F6-8674-F59888F62F01}" presName="child" presStyleLbl="alignAccFollowNode1" presStyleIdx="3" presStyleCnt="8">
        <dgm:presLayoutVars>
          <dgm:chMax val="0"/>
          <dgm:bulletEnabled val="1"/>
        </dgm:presLayoutVars>
      </dgm:prSet>
      <dgm:spPr/>
      <dgm:t>
        <a:bodyPr/>
        <a:lstStyle/>
        <a:p>
          <a:endParaRPr lang="ru-RU"/>
        </a:p>
      </dgm:t>
    </dgm:pt>
    <dgm:pt modelId="{87DA5366-3367-4BCD-9349-5F6A5A8A9E35}" type="pres">
      <dgm:prSet presAssocID="{5DDC5D91-7E64-4EBD-85A3-08858515194C}" presName="sibTrans" presStyleLbl="sibTrans2D1" presStyleIdx="4" presStyleCnt="8"/>
      <dgm:spPr/>
      <dgm:t>
        <a:bodyPr/>
        <a:lstStyle/>
        <a:p>
          <a:endParaRPr lang="ru-RU"/>
        </a:p>
      </dgm:t>
    </dgm:pt>
    <dgm:pt modelId="{713E78ED-AF4E-4AD2-B81E-DCC4ADA2BDFC}" type="pres">
      <dgm:prSet presAssocID="{F3983077-2D46-4C1B-B7A7-ADE8F0CF1DA7}" presName="child" presStyleLbl="alignAccFollowNode1" presStyleIdx="4" presStyleCnt="8">
        <dgm:presLayoutVars>
          <dgm:chMax val="0"/>
          <dgm:bulletEnabled val="1"/>
        </dgm:presLayoutVars>
      </dgm:prSet>
      <dgm:spPr/>
      <dgm:t>
        <a:bodyPr/>
        <a:lstStyle/>
        <a:p>
          <a:endParaRPr lang="ru-RU"/>
        </a:p>
      </dgm:t>
    </dgm:pt>
    <dgm:pt modelId="{2314D393-D28A-42B5-A17F-BB418E2C7993}" type="pres">
      <dgm:prSet presAssocID="{CFE77B8F-0F8B-4736-B316-973B56362A31}" presName="sibTrans" presStyleLbl="sibTrans2D1" presStyleIdx="5" presStyleCnt="8"/>
      <dgm:spPr/>
      <dgm:t>
        <a:bodyPr/>
        <a:lstStyle/>
        <a:p>
          <a:endParaRPr lang="ru-RU"/>
        </a:p>
      </dgm:t>
    </dgm:pt>
    <dgm:pt modelId="{8AF0B583-86BA-406F-AAC1-EAC8670CEA45}" type="pres">
      <dgm:prSet presAssocID="{EC28E15C-A219-440A-86C5-1E8D58C6A60F}" presName="child" presStyleLbl="alignAccFollowNode1" presStyleIdx="5" presStyleCnt="8">
        <dgm:presLayoutVars>
          <dgm:chMax val="0"/>
          <dgm:bulletEnabled val="1"/>
        </dgm:presLayoutVars>
      </dgm:prSet>
      <dgm:spPr/>
      <dgm:t>
        <a:bodyPr/>
        <a:lstStyle/>
        <a:p>
          <a:endParaRPr lang="ru-RU"/>
        </a:p>
      </dgm:t>
    </dgm:pt>
    <dgm:pt modelId="{63B4FDC1-F3E9-444A-AFE9-D75FCA83AAC8}" type="pres">
      <dgm:prSet presAssocID="{5060B079-9B87-4B12-A4FF-64E4B83522EB}" presName="hSp" presStyleCnt="0"/>
      <dgm:spPr/>
    </dgm:pt>
    <dgm:pt modelId="{DE69CA47-4F76-41A7-98B9-5A78BE7BF918}" type="pres">
      <dgm:prSet presAssocID="{B4070322-AA74-4C91-BDDF-1C7425B9A677}" presName="vertFlow" presStyleCnt="0"/>
      <dgm:spPr/>
    </dgm:pt>
    <dgm:pt modelId="{70488FBE-45F8-4FFB-8118-77343240907D}" type="pres">
      <dgm:prSet presAssocID="{B4070322-AA74-4C91-BDDF-1C7425B9A677}" presName="header" presStyleLbl="node1" presStyleIdx="2" presStyleCnt="3" custLinFactNeighborX="534" custLinFactNeighborY="-3648"/>
      <dgm:spPr/>
      <dgm:t>
        <a:bodyPr/>
        <a:lstStyle/>
        <a:p>
          <a:endParaRPr lang="ru-RU"/>
        </a:p>
      </dgm:t>
    </dgm:pt>
    <dgm:pt modelId="{48F53819-A254-4D6A-A514-6BE392E997C7}" type="pres">
      <dgm:prSet presAssocID="{23EDA904-CA54-40BE-BFF7-4FDE4D927AD3}" presName="parTrans" presStyleLbl="sibTrans2D1" presStyleIdx="6" presStyleCnt="8"/>
      <dgm:spPr/>
      <dgm:t>
        <a:bodyPr/>
        <a:lstStyle/>
        <a:p>
          <a:endParaRPr lang="ru-RU"/>
        </a:p>
      </dgm:t>
    </dgm:pt>
    <dgm:pt modelId="{1A0AEED9-CC67-43A9-876A-CFF12C67F3B8}" type="pres">
      <dgm:prSet presAssocID="{E9C01373-7661-4C34-B2BB-66D881A59AA4}" presName="child" presStyleLbl="alignAccFollowNode1" presStyleIdx="6" presStyleCnt="8">
        <dgm:presLayoutVars>
          <dgm:chMax val="0"/>
          <dgm:bulletEnabled val="1"/>
        </dgm:presLayoutVars>
      </dgm:prSet>
      <dgm:spPr/>
      <dgm:t>
        <a:bodyPr/>
        <a:lstStyle/>
        <a:p>
          <a:endParaRPr lang="ru-RU"/>
        </a:p>
      </dgm:t>
    </dgm:pt>
    <dgm:pt modelId="{D66E818A-AF04-4864-9C4C-05EF6F13C0F1}" type="pres">
      <dgm:prSet presAssocID="{BCF2DCD6-715A-4B30-8A1A-E638D1F7B858}" presName="sibTrans" presStyleLbl="sibTrans2D1" presStyleIdx="7" presStyleCnt="8"/>
      <dgm:spPr/>
      <dgm:t>
        <a:bodyPr/>
        <a:lstStyle/>
        <a:p>
          <a:endParaRPr lang="ru-RU"/>
        </a:p>
      </dgm:t>
    </dgm:pt>
    <dgm:pt modelId="{D64B4C3F-A7B7-4DF8-8864-E3D5C208FD1E}" type="pres">
      <dgm:prSet presAssocID="{383605B8-12AC-48FB-ACE8-645135F1A7B6}" presName="child" presStyleLbl="alignAccFollowNode1" presStyleIdx="7" presStyleCnt="8">
        <dgm:presLayoutVars>
          <dgm:chMax val="0"/>
          <dgm:bulletEnabled val="1"/>
        </dgm:presLayoutVars>
      </dgm:prSet>
      <dgm:spPr/>
      <dgm:t>
        <a:bodyPr/>
        <a:lstStyle/>
        <a:p>
          <a:endParaRPr lang="ru-RU"/>
        </a:p>
      </dgm:t>
    </dgm:pt>
  </dgm:ptLst>
  <dgm:cxnLst>
    <dgm:cxn modelId="{BD62F1DF-F7E3-429B-958F-69C565A2DBA2}" type="presOf" srcId="{808E6A8E-47C2-4DE4-8CC4-E1CCD7FECAFF}" destId="{48841ABE-3D99-4229-A1F4-957995304FBD}" srcOrd="0" destOrd="0" presId="urn:microsoft.com/office/officeart/2005/8/layout/lProcess1"/>
    <dgm:cxn modelId="{9229E447-0E6E-448F-A5EB-5051DDEF5264}" srcId="{B4070322-AA74-4C91-BDDF-1C7425B9A677}" destId="{E9C01373-7661-4C34-B2BB-66D881A59AA4}" srcOrd="0" destOrd="0" parTransId="{23EDA904-CA54-40BE-BFF7-4FDE4D927AD3}" sibTransId="{BCF2DCD6-715A-4B30-8A1A-E638D1F7B858}"/>
    <dgm:cxn modelId="{E1CA4C8A-3737-4626-805E-86DCEF193183}" type="presOf" srcId="{F3983077-2D46-4C1B-B7A7-ADE8F0CF1DA7}" destId="{713E78ED-AF4E-4AD2-B81E-DCC4ADA2BDFC}" srcOrd="0" destOrd="0" presId="urn:microsoft.com/office/officeart/2005/8/layout/lProcess1"/>
    <dgm:cxn modelId="{AD275424-2A5B-485A-BABD-E80A3DC880CA}" type="presOf" srcId="{B4070322-AA74-4C91-BDDF-1C7425B9A677}" destId="{70488FBE-45F8-4FFB-8118-77343240907D}" srcOrd="0" destOrd="0" presId="urn:microsoft.com/office/officeart/2005/8/layout/lProcess1"/>
    <dgm:cxn modelId="{D0C9A8B8-BE1F-4D0A-BF78-D02DB964800F}" type="presOf" srcId="{204B67C8-2424-4C57-9955-C8821539C3F8}" destId="{F0670369-36DC-4164-A5C5-51B9C22BBCC0}" srcOrd="0" destOrd="0" presId="urn:microsoft.com/office/officeart/2005/8/layout/lProcess1"/>
    <dgm:cxn modelId="{1DB480C2-87D3-4323-B8CD-3C4819CAB68B}" type="presOf" srcId="{5DDC5D91-7E64-4EBD-85A3-08858515194C}" destId="{87DA5366-3367-4BCD-9349-5F6A5A8A9E35}" srcOrd="0" destOrd="0" presId="urn:microsoft.com/office/officeart/2005/8/layout/lProcess1"/>
    <dgm:cxn modelId="{74DBE8B5-E25A-4370-A140-B659C7CC921E}" srcId="{5060B079-9B87-4B12-A4FF-64E4B83522EB}" destId="{F3983077-2D46-4C1B-B7A7-ADE8F0CF1DA7}" srcOrd="1" destOrd="0" parTransId="{F1D3E04A-BE5A-4B17-9338-EE0A7DC23D89}" sibTransId="{CFE77B8F-0F8B-4736-B316-973B56362A31}"/>
    <dgm:cxn modelId="{BA8E7E5B-1F5F-4518-920E-70156DC3B79F}" srcId="{D733C705-158E-40FF-A268-6AF131091C53}" destId="{0F9BEF69-EFA5-4F48-8E56-5DE11D1D49BE}" srcOrd="1" destOrd="0" parTransId="{7274E0D5-CC7E-4146-8F74-8C2BE49B0267}" sibTransId="{F5846ED8-AE77-4816-A174-ACB0B9789BC0}"/>
    <dgm:cxn modelId="{6EF25E22-B631-4284-B3AF-D3AE0EFE47BE}" type="presOf" srcId="{6BF2E198-E0E5-4CCE-88D1-454920305B5A}" destId="{AA1F6B2D-0FBC-46D5-AF34-192D2587DA26}" srcOrd="0" destOrd="0" presId="urn:microsoft.com/office/officeart/2005/8/layout/lProcess1"/>
    <dgm:cxn modelId="{FEAF25DD-5ACE-4593-85C5-A52EF636096F}" srcId="{5060B079-9B87-4B12-A4FF-64E4B83522EB}" destId="{EC28E15C-A219-440A-86C5-1E8D58C6A60F}" srcOrd="2" destOrd="0" parTransId="{8EB35EC3-F310-4E95-A22C-9B19C1FEB5D9}" sibTransId="{EC6C1177-3DFD-4EB8-B2F6-CCE78BEE7A72}"/>
    <dgm:cxn modelId="{061C5D58-DBC2-4ECE-B49E-07CE8BE0F258}" type="presOf" srcId="{BCF2DCD6-715A-4B30-8A1A-E638D1F7B858}" destId="{D66E818A-AF04-4864-9C4C-05EF6F13C0F1}" srcOrd="0" destOrd="0" presId="urn:microsoft.com/office/officeart/2005/8/layout/lProcess1"/>
    <dgm:cxn modelId="{CA3B5F16-1EB1-47EB-946E-9252C92BFBC7}" type="presOf" srcId="{0F9BEF69-EFA5-4F48-8E56-5DE11D1D49BE}" destId="{2935E703-3F2A-465D-A0AF-BDB75F33623F}" srcOrd="0" destOrd="0" presId="urn:microsoft.com/office/officeart/2005/8/layout/lProcess1"/>
    <dgm:cxn modelId="{AD3C4DAC-3E7E-4FC9-BCAD-0D1C97BB0B80}" type="presOf" srcId="{CFE77B8F-0F8B-4736-B316-973B56362A31}" destId="{2314D393-D28A-42B5-A17F-BB418E2C7993}" srcOrd="0" destOrd="0" presId="urn:microsoft.com/office/officeart/2005/8/layout/lProcess1"/>
    <dgm:cxn modelId="{B29E053B-7257-4E6A-8D21-6D1B79966376}" type="presOf" srcId="{3014231F-B12C-4832-9FF6-4652F6AF84C3}" destId="{FB64B514-4383-479A-AB77-141C3FE0CCD0}" srcOrd="0" destOrd="0" presId="urn:microsoft.com/office/officeart/2005/8/layout/lProcess1"/>
    <dgm:cxn modelId="{BEC53ACF-392E-4F70-AFAE-7940C9EAB683}" srcId="{D733C705-158E-40FF-A268-6AF131091C53}" destId="{204B67C8-2424-4C57-9955-C8821539C3F8}" srcOrd="2" destOrd="0" parTransId="{20DC6B31-BE9B-456E-8868-5FF54D13AE4B}" sibTransId="{1A7AF035-498E-424F-AC19-B78AF5D50923}"/>
    <dgm:cxn modelId="{1E6D0577-4E88-4967-8FCA-0B74F15D27FD}" srcId="{B4070322-AA74-4C91-BDDF-1C7425B9A677}" destId="{383605B8-12AC-48FB-ACE8-645135F1A7B6}" srcOrd="1" destOrd="0" parTransId="{E209A0C9-7094-4211-AD92-37E3052B81AA}" sibTransId="{76B690D5-CB93-495F-87C8-FA4B395842F2}"/>
    <dgm:cxn modelId="{9A174184-0B1C-48FA-9F06-FED4A91F03FD}" type="presOf" srcId="{23EDA904-CA54-40BE-BFF7-4FDE4D927AD3}" destId="{48F53819-A254-4D6A-A514-6BE392E997C7}" srcOrd="0" destOrd="0" presId="urn:microsoft.com/office/officeart/2005/8/layout/lProcess1"/>
    <dgm:cxn modelId="{FE889004-D5E4-4FCE-B32D-6869BF16D86B}" type="presOf" srcId="{C5E9BB86-C8A5-44F6-8674-F59888F62F01}" destId="{056BCA90-BEBB-4553-8581-64C50FFF6253}" srcOrd="0" destOrd="0" presId="urn:microsoft.com/office/officeart/2005/8/layout/lProcess1"/>
    <dgm:cxn modelId="{BD875A6A-DD1C-4E9E-BC2F-41EC11EDE2CB}" type="presOf" srcId="{383605B8-12AC-48FB-ACE8-645135F1A7B6}" destId="{D64B4C3F-A7B7-4DF8-8864-E3D5C208FD1E}" srcOrd="0" destOrd="0" presId="urn:microsoft.com/office/officeart/2005/8/layout/lProcess1"/>
    <dgm:cxn modelId="{4E684F24-8B7F-447F-BF19-582092EB4EBA}" srcId="{6BF2E198-E0E5-4CCE-88D1-454920305B5A}" destId="{D733C705-158E-40FF-A268-6AF131091C53}" srcOrd="0" destOrd="0" parTransId="{96855C97-4EDA-432B-8260-000A160DCA1A}" sibTransId="{5C414267-6400-4238-B09C-12B83BBB772A}"/>
    <dgm:cxn modelId="{FB96AF99-860C-4063-880C-4596966E7CE2}" srcId="{6BF2E198-E0E5-4CCE-88D1-454920305B5A}" destId="{B4070322-AA74-4C91-BDDF-1C7425B9A677}" srcOrd="2" destOrd="0" parTransId="{E55182BB-628D-4EA8-AE8E-254B5B322D80}" sibTransId="{B65A2CBB-2E5C-487E-93A2-06803FFB09FF}"/>
    <dgm:cxn modelId="{DE0250C8-FE4F-47EE-B695-3B97C4068F09}" type="presOf" srcId="{EC28E15C-A219-440A-86C5-1E8D58C6A60F}" destId="{8AF0B583-86BA-406F-AAC1-EAC8670CEA45}" srcOrd="0" destOrd="0" presId="urn:microsoft.com/office/officeart/2005/8/layout/lProcess1"/>
    <dgm:cxn modelId="{3808D630-15DD-435E-ABB1-FB912505460A}" type="presOf" srcId="{89882BF7-B466-4CE7-9275-AB96788C3B33}" destId="{6E741D64-19D9-4113-9905-8C70AFEDE302}" srcOrd="0" destOrd="0" presId="urn:microsoft.com/office/officeart/2005/8/layout/lProcess1"/>
    <dgm:cxn modelId="{C394792C-A9B7-4C4E-BDCD-86D2B9B9FDED}" type="presOf" srcId="{19E4047A-AC67-4AE6-90DC-561AD2F51FBE}" destId="{52A38D6B-4FA2-4838-BBF7-F106BEA62152}" srcOrd="0" destOrd="0" presId="urn:microsoft.com/office/officeart/2005/8/layout/lProcess1"/>
    <dgm:cxn modelId="{4064BC47-8EFB-43ED-BF36-1A11D8A9C605}" srcId="{5060B079-9B87-4B12-A4FF-64E4B83522EB}" destId="{C5E9BB86-C8A5-44F6-8674-F59888F62F01}" srcOrd="0" destOrd="0" parTransId="{3014231F-B12C-4832-9FF6-4652F6AF84C3}" sibTransId="{5DDC5D91-7E64-4EBD-85A3-08858515194C}"/>
    <dgm:cxn modelId="{F23C0233-9A3C-4869-8966-12AE68998A17}" type="presOf" srcId="{5060B079-9B87-4B12-A4FF-64E4B83522EB}" destId="{4162837A-C98B-4D6B-835F-00990B8D08EF}" srcOrd="0" destOrd="0" presId="urn:microsoft.com/office/officeart/2005/8/layout/lProcess1"/>
    <dgm:cxn modelId="{D0122BAA-1705-4896-9478-9CABB7031896}" srcId="{6BF2E198-E0E5-4CCE-88D1-454920305B5A}" destId="{5060B079-9B87-4B12-A4FF-64E4B83522EB}" srcOrd="1" destOrd="0" parTransId="{FFE191DB-07D0-46E7-8DBD-90D6BC3131F4}" sibTransId="{2D9E6B74-B9BC-49EE-BA86-6F7D04F48B12}"/>
    <dgm:cxn modelId="{4036C418-E579-4ED4-A901-5F0316551118}" type="presOf" srcId="{F5846ED8-AE77-4816-A174-ACB0B9789BC0}" destId="{97AD11DC-D82C-47CC-BDB6-65604AA010E8}" srcOrd="0" destOrd="0" presId="urn:microsoft.com/office/officeart/2005/8/layout/lProcess1"/>
    <dgm:cxn modelId="{352F0280-1E32-4D9F-9302-84B406D6B0E2}" type="presOf" srcId="{D733C705-158E-40FF-A268-6AF131091C53}" destId="{EC53E5C6-5752-48F3-97BB-C47E15AF095F}" srcOrd="0" destOrd="0" presId="urn:microsoft.com/office/officeart/2005/8/layout/lProcess1"/>
    <dgm:cxn modelId="{CCDE0281-0B01-4274-8FB8-BD820F881F07}" srcId="{D733C705-158E-40FF-A268-6AF131091C53}" destId="{19E4047A-AC67-4AE6-90DC-561AD2F51FBE}" srcOrd="0" destOrd="0" parTransId="{89882BF7-B466-4CE7-9275-AB96788C3B33}" sibTransId="{808E6A8E-47C2-4DE4-8CC4-E1CCD7FECAFF}"/>
    <dgm:cxn modelId="{CB48BEED-EDCD-42A1-B701-611B69ECEA53}" type="presOf" srcId="{E9C01373-7661-4C34-B2BB-66D881A59AA4}" destId="{1A0AEED9-CC67-43A9-876A-CFF12C67F3B8}" srcOrd="0" destOrd="0" presId="urn:microsoft.com/office/officeart/2005/8/layout/lProcess1"/>
    <dgm:cxn modelId="{2E7AD210-FDAC-4145-ADE4-526F4479B2CC}" type="presParOf" srcId="{AA1F6B2D-0FBC-46D5-AF34-192D2587DA26}" destId="{67026019-942D-4314-A2C7-5F60DD158BB0}" srcOrd="0" destOrd="0" presId="urn:microsoft.com/office/officeart/2005/8/layout/lProcess1"/>
    <dgm:cxn modelId="{A78C3614-95D2-4EB5-942C-65739469561D}" type="presParOf" srcId="{67026019-942D-4314-A2C7-5F60DD158BB0}" destId="{EC53E5C6-5752-48F3-97BB-C47E15AF095F}" srcOrd="0" destOrd="0" presId="urn:microsoft.com/office/officeart/2005/8/layout/lProcess1"/>
    <dgm:cxn modelId="{56EBF54D-8070-43ED-8E8C-A4F7909416C0}" type="presParOf" srcId="{67026019-942D-4314-A2C7-5F60DD158BB0}" destId="{6E741D64-19D9-4113-9905-8C70AFEDE302}" srcOrd="1" destOrd="0" presId="urn:microsoft.com/office/officeart/2005/8/layout/lProcess1"/>
    <dgm:cxn modelId="{3395E82B-9C36-4B95-99E2-A2B958A6125F}" type="presParOf" srcId="{67026019-942D-4314-A2C7-5F60DD158BB0}" destId="{52A38D6B-4FA2-4838-BBF7-F106BEA62152}" srcOrd="2" destOrd="0" presId="urn:microsoft.com/office/officeart/2005/8/layout/lProcess1"/>
    <dgm:cxn modelId="{F216ED03-9F32-4C2D-A96B-F765E6A57A27}" type="presParOf" srcId="{67026019-942D-4314-A2C7-5F60DD158BB0}" destId="{48841ABE-3D99-4229-A1F4-957995304FBD}" srcOrd="3" destOrd="0" presId="urn:microsoft.com/office/officeart/2005/8/layout/lProcess1"/>
    <dgm:cxn modelId="{DFBA8AE2-28F5-4DB8-8ED3-3D042224A5CF}" type="presParOf" srcId="{67026019-942D-4314-A2C7-5F60DD158BB0}" destId="{2935E703-3F2A-465D-A0AF-BDB75F33623F}" srcOrd="4" destOrd="0" presId="urn:microsoft.com/office/officeart/2005/8/layout/lProcess1"/>
    <dgm:cxn modelId="{18AD6C33-B8C2-4A6F-9408-C91724A4EF74}" type="presParOf" srcId="{67026019-942D-4314-A2C7-5F60DD158BB0}" destId="{97AD11DC-D82C-47CC-BDB6-65604AA010E8}" srcOrd="5" destOrd="0" presId="urn:microsoft.com/office/officeart/2005/8/layout/lProcess1"/>
    <dgm:cxn modelId="{02E4FB42-9D05-4512-8086-2D2594CFDD7C}" type="presParOf" srcId="{67026019-942D-4314-A2C7-5F60DD158BB0}" destId="{F0670369-36DC-4164-A5C5-51B9C22BBCC0}" srcOrd="6" destOrd="0" presId="urn:microsoft.com/office/officeart/2005/8/layout/lProcess1"/>
    <dgm:cxn modelId="{DAF51559-1C2C-423D-B0FF-FC8B81B0BB1D}" type="presParOf" srcId="{AA1F6B2D-0FBC-46D5-AF34-192D2587DA26}" destId="{6C41F2B9-C0EF-4295-B995-C89D28F06742}" srcOrd="1" destOrd="0" presId="urn:microsoft.com/office/officeart/2005/8/layout/lProcess1"/>
    <dgm:cxn modelId="{0FD1D793-A304-4B60-81B3-3B88BE15D71F}" type="presParOf" srcId="{AA1F6B2D-0FBC-46D5-AF34-192D2587DA26}" destId="{A5C05E7F-BAD9-46B9-9911-2FE41E9AA231}" srcOrd="2" destOrd="0" presId="urn:microsoft.com/office/officeart/2005/8/layout/lProcess1"/>
    <dgm:cxn modelId="{0A9649FA-3936-4531-8BE9-A58022B85158}" type="presParOf" srcId="{A5C05E7F-BAD9-46B9-9911-2FE41E9AA231}" destId="{4162837A-C98B-4D6B-835F-00990B8D08EF}" srcOrd="0" destOrd="0" presId="urn:microsoft.com/office/officeart/2005/8/layout/lProcess1"/>
    <dgm:cxn modelId="{75FB7F16-0729-470C-B9AB-38A9D41A8A8C}" type="presParOf" srcId="{A5C05E7F-BAD9-46B9-9911-2FE41E9AA231}" destId="{FB64B514-4383-479A-AB77-141C3FE0CCD0}" srcOrd="1" destOrd="0" presId="urn:microsoft.com/office/officeart/2005/8/layout/lProcess1"/>
    <dgm:cxn modelId="{4EC0E6F6-B495-4554-B885-BAD7D20461CA}" type="presParOf" srcId="{A5C05E7F-BAD9-46B9-9911-2FE41E9AA231}" destId="{056BCA90-BEBB-4553-8581-64C50FFF6253}" srcOrd="2" destOrd="0" presId="urn:microsoft.com/office/officeart/2005/8/layout/lProcess1"/>
    <dgm:cxn modelId="{639D718B-7725-4C72-B349-10C1F3E982AD}" type="presParOf" srcId="{A5C05E7F-BAD9-46B9-9911-2FE41E9AA231}" destId="{87DA5366-3367-4BCD-9349-5F6A5A8A9E35}" srcOrd="3" destOrd="0" presId="urn:microsoft.com/office/officeart/2005/8/layout/lProcess1"/>
    <dgm:cxn modelId="{59E68A2D-09F4-4E7A-9C47-098CCFB8937C}" type="presParOf" srcId="{A5C05E7F-BAD9-46B9-9911-2FE41E9AA231}" destId="{713E78ED-AF4E-4AD2-B81E-DCC4ADA2BDFC}" srcOrd="4" destOrd="0" presId="urn:microsoft.com/office/officeart/2005/8/layout/lProcess1"/>
    <dgm:cxn modelId="{EC29E65C-64A5-4005-A1BA-38F8292384B3}" type="presParOf" srcId="{A5C05E7F-BAD9-46B9-9911-2FE41E9AA231}" destId="{2314D393-D28A-42B5-A17F-BB418E2C7993}" srcOrd="5" destOrd="0" presId="urn:microsoft.com/office/officeart/2005/8/layout/lProcess1"/>
    <dgm:cxn modelId="{780245BD-3A0E-406C-B33B-16852D4F89F8}" type="presParOf" srcId="{A5C05E7F-BAD9-46B9-9911-2FE41E9AA231}" destId="{8AF0B583-86BA-406F-AAC1-EAC8670CEA45}" srcOrd="6" destOrd="0" presId="urn:microsoft.com/office/officeart/2005/8/layout/lProcess1"/>
    <dgm:cxn modelId="{9F36C3E2-5F83-4288-BC5A-01763E4FBAB8}" type="presParOf" srcId="{AA1F6B2D-0FBC-46D5-AF34-192D2587DA26}" destId="{63B4FDC1-F3E9-444A-AFE9-D75FCA83AAC8}" srcOrd="3" destOrd="0" presId="urn:microsoft.com/office/officeart/2005/8/layout/lProcess1"/>
    <dgm:cxn modelId="{5857541C-5108-4CDE-A872-37E90BF1C32A}" type="presParOf" srcId="{AA1F6B2D-0FBC-46D5-AF34-192D2587DA26}" destId="{DE69CA47-4F76-41A7-98B9-5A78BE7BF918}" srcOrd="4" destOrd="0" presId="urn:microsoft.com/office/officeart/2005/8/layout/lProcess1"/>
    <dgm:cxn modelId="{F5B64717-F04B-41CF-ABCF-F087FBF2C303}" type="presParOf" srcId="{DE69CA47-4F76-41A7-98B9-5A78BE7BF918}" destId="{70488FBE-45F8-4FFB-8118-77343240907D}" srcOrd="0" destOrd="0" presId="urn:microsoft.com/office/officeart/2005/8/layout/lProcess1"/>
    <dgm:cxn modelId="{6963DEA6-AF60-42A1-A610-46D545C2BC0E}" type="presParOf" srcId="{DE69CA47-4F76-41A7-98B9-5A78BE7BF918}" destId="{48F53819-A254-4D6A-A514-6BE392E997C7}" srcOrd="1" destOrd="0" presId="urn:microsoft.com/office/officeart/2005/8/layout/lProcess1"/>
    <dgm:cxn modelId="{DA4570DB-276C-4129-A411-3C1537E86F19}" type="presParOf" srcId="{DE69CA47-4F76-41A7-98B9-5A78BE7BF918}" destId="{1A0AEED9-CC67-43A9-876A-CFF12C67F3B8}" srcOrd="2" destOrd="0" presId="urn:microsoft.com/office/officeart/2005/8/layout/lProcess1"/>
    <dgm:cxn modelId="{640BEE49-C89F-486B-95B7-541A4DC762EA}" type="presParOf" srcId="{DE69CA47-4F76-41A7-98B9-5A78BE7BF918}" destId="{D66E818A-AF04-4864-9C4C-05EF6F13C0F1}" srcOrd="3" destOrd="0" presId="urn:microsoft.com/office/officeart/2005/8/layout/lProcess1"/>
    <dgm:cxn modelId="{2A873D9B-6A1D-4E53-877E-32D4B549EA21}" type="presParOf" srcId="{DE69CA47-4F76-41A7-98B9-5A78BE7BF918}" destId="{D64B4C3F-A7B7-4DF8-8864-E3D5C208FD1E}" srcOrd="4" destOrd="0" presId="urn:microsoft.com/office/officeart/2005/8/layout/lProcess1"/>
  </dgm:cxnLst>
  <dgm:bg/>
  <dgm:whole/>
</dgm:dataModel>
</file>

<file path=ppt/diagrams/data2.xml><?xml version="1.0" encoding="utf-8"?>
<dgm:dataModel xmlns:dgm="http://schemas.openxmlformats.org/drawingml/2006/diagram" xmlns:a="http://schemas.openxmlformats.org/drawingml/2006/main">
  <dgm:ptLst>
    <dgm:pt modelId="{C9EFFB3E-F8A8-4A0B-A192-9A5977799E9B}" type="doc">
      <dgm:prSet loTypeId="urn:microsoft.com/office/officeart/2005/8/layout/hierarchy6" loCatId="hierarchy" qsTypeId="urn:microsoft.com/office/officeart/2005/8/quickstyle/3d2" qsCatId="3D" csTypeId="urn:microsoft.com/office/officeart/2005/8/colors/colorful5" csCatId="colorful" phldr="1"/>
      <dgm:spPr/>
      <dgm:t>
        <a:bodyPr/>
        <a:lstStyle/>
        <a:p>
          <a:endParaRPr lang="ru-RU"/>
        </a:p>
      </dgm:t>
    </dgm:pt>
    <dgm:pt modelId="{3F7201F4-E4C4-4120-ADF5-AC765FAF48C6}">
      <dgm:prSet phldrT="[Текст]" custT="1"/>
      <dgm:spPr/>
      <dgm:t>
        <a:bodyPr/>
        <a:lstStyle/>
        <a:p>
          <a:r>
            <a:rPr lang="ru-RU" sz="2800" b="1" dirty="0" smtClean="0"/>
            <a:t>Задания с выбором ответа</a:t>
          </a:r>
          <a:endParaRPr lang="ru-RU" sz="2800" b="1" dirty="0"/>
        </a:p>
      </dgm:t>
    </dgm:pt>
    <dgm:pt modelId="{FB5D4A6C-FD74-4BAE-9D26-575B1B629178}" type="parTrans" cxnId="{B1BC1065-AC95-46C5-8C8F-9D6548BCFC1D}">
      <dgm:prSet/>
      <dgm:spPr/>
      <dgm:t>
        <a:bodyPr/>
        <a:lstStyle/>
        <a:p>
          <a:endParaRPr lang="ru-RU"/>
        </a:p>
      </dgm:t>
    </dgm:pt>
    <dgm:pt modelId="{3C164C1C-D170-4D30-B501-53626232F772}" type="sibTrans" cxnId="{B1BC1065-AC95-46C5-8C8F-9D6548BCFC1D}">
      <dgm:prSet/>
      <dgm:spPr/>
      <dgm:t>
        <a:bodyPr/>
        <a:lstStyle/>
        <a:p>
          <a:endParaRPr lang="ru-RU"/>
        </a:p>
      </dgm:t>
    </dgm:pt>
    <dgm:pt modelId="{037248B6-9BA2-4D54-985E-55661AE0226A}">
      <dgm:prSet phldrT="[Текст]" custT="1"/>
      <dgm:spPr/>
      <dgm:t>
        <a:bodyPr/>
        <a:lstStyle/>
        <a:p>
          <a:r>
            <a:rPr lang="ru-RU" sz="2800" b="1" dirty="0" smtClean="0"/>
            <a:t>Задания с кратким ответом</a:t>
          </a:r>
          <a:endParaRPr lang="ru-RU" sz="2800" b="1" dirty="0"/>
        </a:p>
      </dgm:t>
    </dgm:pt>
    <dgm:pt modelId="{8879423D-AF9C-452B-9319-8E8CD1737585}" type="parTrans" cxnId="{F2C43E2E-B971-4154-8D50-18F97678A206}">
      <dgm:prSet/>
      <dgm:spPr/>
      <dgm:t>
        <a:bodyPr/>
        <a:lstStyle/>
        <a:p>
          <a:endParaRPr lang="ru-RU"/>
        </a:p>
      </dgm:t>
    </dgm:pt>
    <dgm:pt modelId="{0E21D63E-44D6-4478-BC3D-60EEF85B9581}" type="sibTrans" cxnId="{F2C43E2E-B971-4154-8D50-18F97678A206}">
      <dgm:prSet/>
      <dgm:spPr/>
      <dgm:t>
        <a:bodyPr/>
        <a:lstStyle/>
        <a:p>
          <a:endParaRPr lang="ru-RU"/>
        </a:p>
      </dgm:t>
    </dgm:pt>
    <dgm:pt modelId="{22B47DA0-1BF9-4F73-B936-2DC6580C8ED5}">
      <dgm:prSet phldrT="[Текст]" custT="1"/>
      <dgm:spPr/>
      <dgm:t>
        <a:bodyPr/>
        <a:lstStyle/>
        <a:p>
          <a:r>
            <a:rPr lang="ru-RU" sz="2400" b="1" dirty="0" smtClean="0"/>
            <a:t>Задание с развёрнутым ответом (сочинение)</a:t>
          </a:r>
          <a:endParaRPr lang="ru-RU" sz="2400" b="1" dirty="0"/>
        </a:p>
      </dgm:t>
    </dgm:pt>
    <dgm:pt modelId="{89490D86-7464-4317-8D24-8D8A4E2E3C09}" type="parTrans" cxnId="{71D18308-123C-4234-BA56-358E0A8C5627}">
      <dgm:prSet/>
      <dgm:spPr/>
      <dgm:t>
        <a:bodyPr/>
        <a:lstStyle/>
        <a:p>
          <a:endParaRPr lang="ru-RU"/>
        </a:p>
      </dgm:t>
    </dgm:pt>
    <dgm:pt modelId="{B54885C8-D604-42C3-8006-33B5C8994F64}" type="sibTrans" cxnId="{71D18308-123C-4234-BA56-358E0A8C5627}">
      <dgm:prSet/>
      <dgm:spPr/>
      <dgm:t>
        <a:bodyPr/>
        <a:lstStyle/>
        <a:p>
          <a:endParaRPr lang="ru-RU"/>
        </a:p>
      </dgm:t>
    </dgm:pt>
    <dgm:pt modelId="{262096AC-3821-44BB-BE6E-15B1E62DF516}">
      <dgm:prSet phldrT="[Текст]" custT="1"/>
      <dgm:spPr/>
      <dgm:t>
        <a:bodyPr/>
        <a:lstStyle/>
        <a:p>
          <a:r>
            <a:rPr lang="ru-RU" sz="3600" b="1" dirty="0" smtClean="0"/>
            <a:t>Часть А </a:t>
          </a:r>
          <a:r>
            <a:rPr lang="ru-RU" sz="2800" b="1" dirty="0" smtClean="0"/>
            <a:t>(А 1 – А 30)</a:t>
          </a:r>
          <a:endParaRPr lang="ru-RU" sz="2800" b="1" dirty="0"/>
        </a:p>
      </dgm:t>
    </dgm:pt>
    <dgm:pt modelId="{CA046331-519F-4BDE-849B-355C7C96BBD9}" type="parTrans" cxnId="{A8D4AF92-95FC-4931-8BA3-DE0F124129B7}">
      <dgm:prSet/>
      <dgm:spPr/>
      <dgm:t>
        <a:bodyPr/>
        <a:lstStyle/>
        <a:p>
          <a:endParaRPr lang="ru-RU"/>
        </a:p>
      </dgm:t>
    </dgm:pt>
    <dgm:pt modelId="{74940B9F-9E81-4431-BAF4-865E205FF1BF}" type="sibTrans" cxnId="{A8D4AF92-95FC-4931-8BA3-DE0F124129B7}">
      <dgm:prSet/>
      <dgm:spPr/>
      <dgm:t>
        <a:bodyPr/>
        <a:lstStyle/>
        <a:p>
          <a:endParaRPr lang="ru-RU"/>
        </a:p>
      </dgm:t>
    </dgm:pt>
    <dgm:pt modelId="{C9F075D8-AB13-46E8-9075-2D7124F46C88}">
      <dgm:prSet phldrT="[Текст]" custT="1"/>
      <dgm:spPr/>
      <dgm:t>
        <a:bodyPr/>
        <a:lstStyle/>
        <a:p>
          <a:r>
            <a:rPr lang="ru-RU" sz="3600" b="1" dirty="0" smtClean="0"/>
            <a:t>Часть В</a:t>
          </a:r>
          <a:r>
            <a:rPr lang="ru-RU" sz="3200" dirty="0" smtClean="0"/>
            <a:t> </a:t>
          </a:r>
          <a:r>
            <a:rPr lang="ru-RU" sz="2800" b="1" dirty="0" smtClean="0"/>
            <a:t>(В 1 – В 8)</a:t>
          </a:r>
          <a:endParaRPr lang="ru-RU" sz="2800" b="1" dirty="0"/>
        </a:p>
      </dgm:t>
    </dgm:pt>
    <dgm:pt modelId="{5E35EF9F-0D69-4935-A7E0-03B690682F65}" type="parTrans" cxnId="{4C750910-902C-472A-814F-013AB93C3B52}">
      <dgm:prSet/>
      <dgm:spPr/>
      <dgm:t>
        <a:bodyPr/>
        <a:lstStyle/>
        <a:p>
          <a:endParaRPr lang="ru-RU"/>
        </a:p>
      </dgm:t>
    </dgm:pt>
    <dgm:pt modelId="{A5AA37D7-CD3A-4585-9AAB-547E0429EFC0}" type="sibTrans" cxnId="{4C750910-902C-472A-814F-013AB93C3B52}">
      <dgm:prSet/>
      <dgm:spPr/>
      <dgm:t>
        <a:bodyPr/>
        <a:lstStyle/>
        <a:p>
          <a:endParaRPr lang="ru-RU"/>
        </a:p>
      </dgm:t>
    </dgm:pt>
    <dgm:pt modelId="{A656840C-34C4-472B-9A14-D6F6FF75D3A8}">
      <dgm:prSet phldrT="[Текст]" custT="1"/>
      <dgm:spPr/>
      <dgm:t>
        <a:bodyPr/>
        <a:lstStyle/>
        <a:p>
          <a:r>
            <a:rPr lang="ru-RU" sz="3600" b="1" dirty="0" smtClean="0"/>
            <a:t>Часть С</a:t>
          </a:r>
          <a:r>
            <a:rPr lang="ru-RU" sz="3200" dirty="0" smtClean="0"/>
            <a:t> </a:t>
          </a:r>
          <a:r>
            <a:rPr lang="ru-RU" sz="2800" b="1" dirty="0" smtClean="0"/>
            <a:t>(С 1)</a:t>
          </a:r>
          <a:endParaRPr lang="ru-RU" sz="2800" b="1" dirty="0"/>
        </a:p>
      </dgm:t>
    </dgm:pt>
    <dgm:pt modelId="{45FF4817-DD33-4486-8A6B-93195CEBCFB8}" type="parTrans" cxnId="{BAD62546-EC45-4192-B364-A8253DBE4991}">
      <dgm:prSet/>
      <dgm:spPr/>
      <dgm:t>
        <a:bodyPr/>
        <a:lstStyle/>
        <a:p>
          <a:endParaRPr lang="ru-RU"/>
        </a:p>
      </dgm:t>
    </dgm:pt>
    <dgm:pt modelId="{C2F6388B-14CD-4A5E-87DD-1D5F0296004D}" type="sibTrans" cxnId="{BAD62546-EC45-4192-B364-A8253DBE4991}">
      <dgm:prSet/>
      <dgm:spPr/>
      <dgm:t>
        <a:bodyPr/>
        <a:lstStyle/>
        <a:p>
          <a:endParaRPr lang="ru-RU"/>
        </a:p>
      </dgm:t>
    </dgm:pt>
    <dgm:pt modelId="{BFCC41B5-8EF1-4ADB-8CE3-F74924ECA0EA}" type="pres">
      <dgm:prSet presAssocID="{C9EFFB3E-F8A8-4A0B-A192-9A5977799E9B}" presName="mainComposite" presStyleCnt="0">
        <dgm:presLayoutVars>
          <dgm:chPref val="1"/>
          <dgm:dir/>
          <dgm:animOne val="branch"/>
          <dgm:animLvl val="lvl"/>
          <dgm:resizeHandles val="exact"/>
        </dgm:presLayoutVars>
      </dgm:prSet>
      <dgm:spPr/>
      <dgm:t>
        <a:bodyPr/>
        <a:lstStyle/>
        <a:p>
          <a:endParaRPr lang="ru-RU"/>
        </a:p>
      </dgm:t>
    </dgm:pt>
    <dgm:pt modelId="{548D0093-2154-44F9-B605-0FFDC37FEE78}" type="pres">
      <dgm:prSet presAssocID="{C9EFFB3E-F8A8-4A0B-A192-9A5977799E9B}" presName="hierFlow" presStyleCnt="0"/>
      <dgm:spPr/>
    </dgm:pt>
    <dgm:pt modelId="{FAC02EEE-056C-4546-BDE9-C8E69D82BB05}" type="pres">
      <dgm:prSet presAssocID="{C9EFFB3E-F8A8-4A0B-A192-9A5977799E9B}" presName="firstBuf" presStyleCnt="0"/>
      <dgm:spPr/>
    </dgm:pt>
    <dgm:pt modelId="{32D3B699-CDBB-4EDC-AD35-5E83A95BE3AA}" type="pres">
      <dgm:prSet presAssocID="{C9EFFB3E-F8A8-4A0B-A192-9A5977799E9B}" presName="hierChild1" presStyleCnt="0">
        <dgm:presLayoutVars>
          <dgm:chPref val="1"/>
          <dgm:animOne val="branch"/>
          <dgm:animLvl val="lvl"/>
        </dgm:presLayoutVars>
      </dgm:prSet>
      <dgm:spPr/>
    </dgm:pt>
    <dgm:pt modelId="{9D6FD0D8-5496-46E3-9128-A141C0A67C43}" type="pres">
      <dgm:prSet presAssocID="{3F7201F4-E4C4-4120-ADF5-AC765FAF48C6}" presName="Name14" presStyleCnt="0"/>
      <dgm:spPr/>
    </dgm:pt>
    <dgm:pt modelId="{793A03FB-F00C-4A19-B840-01E8CD64B7F5}" type="pres">
      <dgm:prSet presAssocID="{3F7201F4-E4C4-4120-ADF5-AC765FAF48C6}" presName="level1Shape" presStyleLbl="node0" presStyleIdx="0" presStyleCnt="1" custScaleX="208934">
        <dgm:presLayoutVars>
          <dgm:chPref val="3"/>
        </dgm:presLayoutVars>
      </dgm:prSet>
      <dgm:spPr/>
      <dgm:t>
        <a:bodyPr/>
        <a:lstStyle/>
        <a:p>
          <a:endParaRPr lang="ru-RU"/>
        </a:p>
      </dgm:t>
    </dgm:pt>
    <dgm:pt modelId="{83A891D5-9B0E-4047-8400-E617CAD677C5}" type="pres">
      <dgm:prSet presAssocID="{3F7201F4-E4C4-4120-ADF5-AC765FAF48C6}" presName="hierChild2" presStyleCnt="0"/>
      <dgm:spPr/>
    </dgm:pt>
    <dgm:pt modelId="{7B049B56-27E6-4FF9-949F-05BED55E2AAD}" type="pres">
      <dgm:prSet presAssocID="{8879423D-AF9C-452B-9319-8E8CD1737585}" presName="Name19" presStyleLbl="parChTrans1D2" presStyleIdx="0" presStyleCnt="1"/>
      <dgm:spPr/>
      <dgm:t>
        <a:bodyPr/>
        <a:lstStyle/>
        <a:p>
          <a:endParaRPr lang="ru-RU"/>
        </a:p>
      </dgm:t>
    </dgm:pt>
    <dgm:pt modelId="{639F3008-68F3-4EEF-BE56-0654FC91B51B}" type="pres">
      <dgm:prSet presAssocID="{037248B6-9BA2-4D54-985E-55661AE0226A}" presName="Name21" presStyleCnt="0"/>
      <dgm:spPr/>
    </dgm:pt>
    <dgm:pt modelId="{5EA3967C-CE11-4E38-B289-CE939ABC0BDB}" type="pres">
      <dgm:prSet presAssocID="{037248B6-9BA2-4D54-985E-55661AE0226A}" presName="level2Shape" presStyleLbl="node2" presStyleIdx="0" presStyleCnt="1" custScaleX="200558"/>
      <dgm:spPr/>
      <dgm:t>
        <a:bodyPr/>
        <a:lstStyle/>
        <a:p>
          <a:endParaRPr lang="ru-RU"/>
        </a:p>
      </dgm:t>
    </dgm:pt>
    <dgm:pt modelId="{752748D8-B5BA-4C9F-8C27-C95BD330979A}" type="pres">
      <dgm:prSet presAssocID="{037248B6-9BA2-4D54-985E-55661AE0226A}" presName="hierChild3" presStyleCnt="0"/>
      <dgm:spPr/>
    </dgm:pt>
    <dgm:pt modelId="{06806AAA-8735-4C52-81B1-04F68FBAC463}" type="pres">
      <dgm:prSet presAssocID="{89490D86-7464-4317-8D24-8D8A4E2E3C09}" presName="Name19" presStyleLbl="parChTrans1D3" presStyleIdx="0" presStyleCnt="1"/>
      <dgm:spPr/>
      <dgm:t>
        <a:bodyPr/>
        <a:lstStyle/>
        <a:p>
          <a:endParaRPr lang="ru-RU"/>
        </a:p>
      </dgm:t>
    </dgm:pt>
    <dgm:pt modelId="{9E88D874-1CAE-4576-8BFB-4F499BAD0F4A}" type="pres">
      <dgm:prSet presAssocID="{22B47DA0-1BF9-4F73-B936-2DC6580C8ED5}" presName="Name21" presStyleCnt="0"/>
      <dgm:spPr/>
    </dgm:pt>
    <dgm:pt modelId="{FFCF7E6E-9D13-4327-B0A9-46733A33DDCF}" type="pres">
      <dgm:prSet presAssocID="{22B47DA0-1BF9-4F73-B936-2DC6580C8ED5}" presName="level2Shape" presStyleLbl="node3" presStyleIdx="0" presStyleCnt="1" custScaleX="200558"/>
      <dgm:spPr/>
      <dgm:t>
        <a:bodyPr/>
        <a:lstStyle/>
        <a:p>
          <a:endParaRPr lang="ru-RU"/>
        </a:p>
      </dgm:t>
    </dgm:pt>
    <dgm:pt modelId="{F598D0A1-63FB-49DA-8A5F-903C904301D4}" type="pres">
      <dgm:prSet presAssocID="{22B47DA0-1BF9-4F73-B936-2DC6580C8ED5}" presName="hierChild3" presStyleCnt="0"/>
      <dgm:spPr/>
    </dgm:pt>
    <dgm:pt modelId="{9D93D389-8467-4380-A620-7620D79C6520}" type="pres">
      <dgm:prSet presAssocID="{C9EFFB3E-F8A8-4A0B-A192-9A5977799E9B}" presName="bgShapesFlow" presStyleCnt="0"/>
      <dgm:spPr/>
    </dgm:pt>
    <dgm:pt modelId="{0923F415-AF2E-4230-8290-56487DFC942E}" type="pres">
      <dgm:prSet presAssocID="{262096AC-3821-44BB-BE6E-15B1E62DF516}" presName="rectComp" presStyleCnt="0"/>
      <dgm:spPr/>
    </dgm:pt>
    <dgm:pt modelId="{EC2AEE9C-3A28-483F-A180-3AB20448B509}" type="pres">
      <dgm:prSet presAssocID="{262096AC-3821-44BB-BE6E-15B1E62DF516}" presName="bgRect" presStyleLbl="bgShp" presStyleIdx="0" presStyleCnt="3"/>
      <dgm:spPr/>
      <dgm:t>
        <a:bodyPr/>
        <a:lstStyle/>
        <a:p>
          <a:endParaRPr lang="ru-RU"/>
        </a:p>
      </dgm:t>
    </dgm:pt>
    <dgm:pt modelId="{49E49E56-A583-4FB9-A0EA-D096857B8C17}" type="pres">
      <dgm:prSet presAssocID="{262096AC-3821-44BB-BE6E-15B1E62DF516}" presName="bgRectTx" presStyleLbl="bgShp" presStyleIdx="0" presStyleCnt="3">
        <dgm:presLayoutVars>
          <dgm:bulletEnabled val="1"/>
        </dgm:presLayoutVars>
      </dgm:prSet>
      <dgm:spPr/>
      <dgm:t>
        <a:bodyPr/>
        <a:lstStyle/>
        <a:p>
          <a:endParaRPr lang="ru-RU"/>
        </a:p>
      </dgm:t>
    </dgm:pt>
    <dgm:pt modelId="{A986737B-E1A9-4994-AC0D-D19D429040D0}" type="pres">
      <dgm:prSet presAssocID="{262096AC-3821-44BB-BE6E-15B1E62DF516}" presName="spComp" presStyleCnt="0"/>
      <dgm:spPr/>
    </dgm:pt>
    <dgm:pt modelId="{B5F18002-0FB6-4AAB-A64A-1D8D3C2235FB}" type="pres">
      <dgm:prSet presAssocID="{262096AC-3821-44BB-BE6E-15B1E62DF516}" presName="vSp" presStyleCnt="0"/>
      <dgm:spPr/>
    </dgm:pt>
    <dgm:pt modelId="{2487B1AE-1C74-41F2-908D-242208C663DE}" type="pres">
      <dgm:prSet presAssocID="{C9F075D8-AB13-46E8-9075-2D7124F46C88}" presName="rectComp" presStyleCnt="0"/>
      <dgm:spPr/>
    </dgm:pt>
    <dgm:pt modelId="{113486ED-4A62-45D6-8B20-79EE412FA5DA}" type="pres">
      <dgm:prSet presAssocID="{C9F075D8-AB13-46E8-9075-2D7124F46C88}" presName="bgRect" presStyleLbl="bgShp" presStyleIdx="1" presStyleCnt="3"/>
      <dgm:spPr/>
      <dgm:t>
        <a:bodyPr/>
        <a:lstStyle/>
        <a:p>
          <a:endParaRPr lang="ru-RU"/>
        </a:p>
      </dgm:t>
    </dgm:pt>
    <dgm:pt modelId="{25C2119B-6143-4EFC-BDA9-3FBA89AC8A7E}" type="pres">
      <dgm:prSet presAssocID="{C9F075D8-AB13-46E8-9075-2D7124F46C88}" presName="bgRectTx" presStyleLbl="bgShp" presStyleIdx="1" presStyleCnt="3">
        <dgm:presLayoutVars>
          <dgm:bulletEnabled val="1"/>
        </dgm:presLayoutVars>
      </dgm:prSet>
      <dgm:spPr/>
      <dgm:t>
        <a:bodyPr/>
        <a:lstStyle/>
        <a:p>
          <a:endParaRPr lang="ru-RU"/>
        </a:p>
      </dgm:t>
    </dgm:pt>
    <dgm:pt modelId="{8A6F33D7-159F-4677-8120-3E72930389E0}" type="pres">
      <dgm:prSet presAssocID="{C9F075D8-AB13-46E8-9075-2D7124F46C88}" presName="spComp" presStyleCnt="0"/>
      <dgm:spPr/>
    </dgm:pt>
    <dgm:pt modelId="{5AA9CC79-7DA8-401F-ACE7-7EE242D048CB}" type="pres">
      <dgm:prSet presAssocID="{C9F075D8-AB13-46E8-9075-2D7124F46C88}" presName="vSp" presStyleCnt="0"/>
      <dgm:spPr/>
    </dgm:pt>
    <dgm:pt modelId="{11ED4E65-9D27-4E82-9590-4F886878EB10}" type="pres">
      <dgm:prSet presAssocID="{A656840C-34C4-472B-9A14-D6F6FF75D3A8}" presName="rectComp" presStyleCnt="0"/>
      <dgm:spPr/>
    </dgm:pt>
    <dgm:pt modelId="{C20511FC-2949-4C8E-9B7C-68CE1DC97D15}" type="pres">
      <dgm:prSet presAssocID="{A656840C-34C4-472B-9A14-D6F6FF75D3A8}" presName="bgRect" presStyleLbl="bgShp" presStyleIdx="2" presStyleCnt="3"/>
      <dgm:spPr/>
      <dgm:t>
        <a:bodyPr/>
        <a:lstStyle/>
        <a:p>
          <a:endParaRPr lang="ru-RU"/>
        </a:p>
      </dgm:t>
    </dgm:pt>
    <dgm:pt modelId="{E112B04D-121F-4D59-B0E2-49CCF9266558}" type="pres">
      <dgm:prSet presAssocID="{A656840C-34C4-472B-9A14-D6F6FF75D3A8}" presName="bgRectTx" presStyleLbl="bgShp" presStyleIdx="2" presStyleCnt="3">
        <dgm:presLayoutVars>
          <dgm:bulletEnabled val="1"/>
        </dgm:presLayoutVars>
      </dgm:prSet>
      <dgm:spPr/>
      <dgm:t>
        <a:bodyPr/>
        <a:lstStyle/>
        <a:p>
          <a:endParaRPr lang="ru-RU"/>
        </a:p>
      </dgm:t>
    </dgm:pt>
  </dgm:ptLst>
  <dgm:cxnLst>
    <dgm:cxn modelId="{71D18308-123C-4234-BA56-358E0A8C5627}" srcId="{037248B6-9BA2-4D54-985E-55661AE0226A}" destId="{22B47DA0-1BF9-4F73-B936-2DC6580C8ED5}" srcOrd="0" destOrd="0" parTransId="{89490D86-7464-4317-8D24-8D8A4E2E3C09}" sibTransId="{B54885C8-D604-42C3-8006-33B5C8994F64}"/>
    <dgm:cxn modelId="{5422B865-25B1-450F-B91F-B36BADC9FBDB}" type="presOf" srcId="{C9F075D8-AB13-46E8-9075-2D7124F46C88}" destId="{113486ED-4A62-45D6-8B20-79EE412FA5DA}" srcOrd="0" destOrd="0" presId="urn:microsoft.com/office/officeart/2005/8/layout/hierarchy6"/>
    <dgm:cxn modelId="{D8DB6B44-D4CF-43ED-B459-40104432DD7E}" type="presOf" srcId="{C9F075D8-AB13-46E8-9075-2D7124F46C88}" destId="{25C2119B-6143-4EFC-BDA9-3FBA89AC8A7E}" srcOrd="1" destOrd="0" presId="urn:microsoft.com/office/officeart/2005/8/layout/hierarchy6"/>
    <dgm:cxn modelId="{8AD71A6C-116B-4623-AB16-2F7FF0FA63B7}" type="presOf" srcId="{C9EFFB3E-F8A8-4A0B-A192-9A5977799E9B}" destId="{BFCC41B5-8EF1-4ADB-8CE3-F74924ECA0EA}" srcOrd="0" destOrd="0" presId="urn:microsoft.com/office/officeart/2005/8/layout/hierarchy6"/>
    <dgm:cxn modelId="{9BA9C209-70B9-4544-92C2-2719F8DA51FE}" type="presOf" srcId="{22B47DA0-1BF9-4F73-B936-2DC6580C8ED5}" destId="{FFCF7E6E-9D13-4327-B0A9-46733A33DDCF}" srcOrd="0" destOrd="0" presId="urn:microsoft.com/office/officeart/2005/8/layout/hierarchy6"/>
    <dgm:cxn modelId="{BAD62546-EC45-4192-B364-A8253DBE4991}" srcId="{C9EFFB3E-F8A8-4A0B-A192-9A5977799E9B}" destId="{A656840C-34C4-472B-9A14-D6F6FF75D3A8}" srcOrd="3" destOrd="0" parTransId="{45FF4817-DD33-4486-8A6B-93195CEBCFB8}" sibTransId="{C2F6388B-14CD-4A5E-87DD-1D5F0296004D}"/>
    <dgm:cxn modelId="{F3B711AA-95D2-48BE-A52D-97C58986C368}" type="presOf" srcId="{262096AC-3821-44BB-BE6E-15B1E62DF516}" destId="{EC2AEE9C-3A28-483F-A180-3AB20448B509}" srcOrd="0" destOrd="0" presId="urn:microsoft.com/office/officeart/2005/8/layout/hierarchy6"/>
    <dgm:cxn modelId="{14A4109D-1823-4ABB-A01B-0506FB1819B2}" type="presOf" srcId="{A656840C-34C4-472B-9A14-D6F6FF75D3A8}" destId="{C20511FC-2949-4C8E-9B7C-68CE1DC97D15}" srcOrd="0" destOrd="0" presId="urn:microsoft.com/office/officeart/2005/8/layout/hierarchy6"/>
    <dgm:cxn modelId="{A24A8607-893C-4D94-B349-CE11FC665485}" type="presOf" srcId="{A656840C-34C4-472B-9A14-D6F6FF75D3A8}" destId="{E112B04D-121F-4D59-B0E2-49CCF9266558}" srcOrd="1" destOrd="0" presId="urn:microsoft.com/office/officeart/2005/8/layout/hierarchy6"/>
    <dgm:cxn modelId="{449A7AC0-F0F1-4F61-9C58-513F1A2B5573}" type="presOf" srcId="{89490D86-7464-4317-8D24-8D8A4E2E3C09}" destId="{06806AAA-8735-4C52-81B1-04F68FBAC463}" srcOrd="0" destOrd="0" presId="urn:microsoft.com/office/officeart/2005/8/layout/hierarchy6"/>
    <dgm:cxn modelId="{4C750910-902C-472A-814F-013AB93C3B52}" srcId="{C9EFFB3E-F8A8-4A0B-A192-9A5977799E9B}" destId="{C9F075D8-AB13-46E8-9075-2D7124F46C88}" srcOrd="2" destOrd="0" parTransId="{5E35EF9F-0D69-4935-A7E0-03B690682F65}" sibTransId="{A5AA37D7-CD3A-4585-9AAB-547E0429EFC0}"/>
    <dgm:cxn modelId="{8E1F1C73-77F8-4881-88EE-1F447ECA238F}" type="presOf" srcId="{037248B6-9BA2-4D54-985E-55661AE0226A}" destId="{5EA3967C-CE11-4E38-B289-CE939ABC0BDB}" srcOrd="0" destOrd="0" presId="urn:microsoft.com/office/officeart/2005/8/layout/hierarchy6"/>
    <dgm:cxn modelId="{F2C43E2E-B971-4154-8D50-18F97678A206}" srcId="{3F7201F4-E4C4-4120-ADF5-AC765FAF48C6}" destId="{037248B6-9BA2-4D54-985E-55661AE0226A}" srcOrd="0" destOrd="0" parTransId="{8879423D-AF9C-452B-9319-8E8CD1737585}" sibTransId="{0E21D63E-44D6-4478-BC3D-60EEF85B9581}"/>
    <dgm:cxn modelId="{FD22C45E-69E7-4BBA-B9CC-C28C36735946}" type="presOf" srcId="{262096AC-3821-44BB-BE6E-15B1E62DF516}" destId="{49E49E56-A583-4FB9-A0EA-D096857B8C17}" srcOrd="1" destOrd="0" presId="urn:microsoft.com/office/officeart/2005/8/layout/hierarchy6"/>
    <dgm:cxn modelId="{EB0D89F4-4F13-4CFE-A6DC-46F20961CC1F}" type="presOf" srcId="{8879423D-AF9C-452B-9319-8E8CD1737585}" destId="{7B049B56-27E6-4FF9-949F-05BED55E2AAD}" srcOrd="0" destOrd="0" presId="urn:microsoft.com/office/officeart/2005/8/layout/hierarchy6"/>
    <dgm:cxn modelId="{7F06FBB5-CC45-4CC9-AAF0-0A47B9A0092D}" type="presOf" srcId="{3F7201F4-E4C4-4120-ADF5-AC765FAF48C6}" destId="{793A03FB-F00C-4A19-B840-01E8CD64B7F5}" srcOrd="0" destOrd="0" presId="urn:microsoft.com/office/officeart/2005/8/layout/hierarchy6"/>
    <dgm:cxn modelId="{A8D4AF92-95FC-4931-8BA3-DE0F124129B7}" srcId="{C9EFFB3E-F8A8-4A0B-A192-9A5977799E9B}" destId="{262096AC-3821-44BB-BE6E-15B1E62DF516}" srcOrd="1" destOrd="0" parTransId="{CA046331-519F-4BDE-849B-355C7C96BBD9}" sibTransId="{74940B9F-9E81-4431-BAF4-865E205FF1BF}"/>
    <dgm:cxn modelId="{B1BC1065-AC95-46C5-8C8F-9D6548BCFC1D}" srcId="{C9EFFB3E-F8A8-4A0B-A192-9A5977799E9B}" destId="{3F7201F4-E4C4-4120-ADF5-AC765FAF48C6}" srcOrd="0" destOrd="0" parTransId="{FB5D4A6C-FD74-4BAE-9D26-575B1B629178}" sibTransId="{3C164C1C-D170-4D30-B501-53626232F772}"/>
    <dgm:cxn modelId="{59A3FFF5-8663-433C-A7D9-66816E1169D2}" type="presParOf" srcId="{BFCC41B5-8EF1-4ADB-8CE3-F74924ECA0EA}" destId="{548D0093-2154-44F9-B605-0FFDC37FEE78}" srcOrd="0" destOrd="0" presId="urn:microsoft.com/office/officeart/2005/8/layout/hierarchy6"/>
    <dgm:cxn modelId="{A1735488-5B70-4F26-B2A1-DB029ED63B15}" type="presParOf" srcId="{548D0093-2154-44F9-B605-0FFDC37FEE78}" destId="{FAC02EEE-056C-4546-BDE9-C8E69D82BB05}" srcOrd="0" destOrd="0" presId="urn:microsoft.com/office/officeart/2005/8/layout/hierarchy6"/>
    <dgm:cxn modelId="{2A1C665E-DCA3-4CB8-8261-7B3E49D34293}" type="presParOf" srcId="{548D0093-2154-44F9-B605-0FFDC37FEE78}" destId="{32D3B699-CDBB-4EDC-AD35-5E83A95BE3AA}" srcOrd="1" destOrd="0" presId="urn:microsoft.com/office/officeart/2005/8/layout/hierarchy6"/>
    <dgm:cxn modelId="{D4B0B4C0-7FDA-4B17-B88C-FD0A0F13FC57}" type="presParOf" srcId="{32D3B699-CDBB-4EDC-AD35-5E83A95BE3AA}" destId="{9D6FD0D8-5496-46E3-9128-A141C0A67C43}" srcOrd="0" destOrd="0" presId="urn:microsoft.com/office/officeart/2005/8/layout/hierarchy6"/>
    <dgm:cxn modelId="{167B1A17-3EA6-4A7F-9777-A9A966CECB4D}" type="presParOf" srcId="{9D6FD0D8-5496-46E3-9128-A141C0A67C43}" destId="{793A03FB-F00C-4A19-B840-01E8CD64B7F5}" srcOrd="0" destOrd="0" presId="urn:microsoft.com/office/officeart/2005/8/layout/hierarchy6"/>
    <dgm:cxn modelId="{BBBAF0D5-4621-4927-A663-600E3F8C2615}" type="presParOf" srcId="{9D6FD0D8-5496-46E3-9128-A141C0A67C43}" destId="{83A891D5-9B0E-4047-8400-E617CAD677C5}" srcOrd="1" destOrd="0" presId="urn:microsoft.com/office/officeart/2005/8/layout/hierarchy6"/>
    <dgm:cxn modelId="{146A870B-B277-4635-B8F2-6A9EB2F8F7C7}" type="presParOf" srcId="{83A891D5-9B0E-4047-8400-E617CAD677C5}" destId="{7B049B56-27E6-4FF9-949F-05BED55E2AAD}" srcOrd="0" destOrd="0" presId="urn:microsoft.com/office/officeart/2005/8/layout/hierarchy6"/>
    <dgm:cxn modelId="{30939EC1-140A-476E-8EFB-544FC889CC67}" type="presParOf" srcId="{83A891D5-9B0E-4047-8400-E617CAD677C5}" destId="{639F3008-68F3-4EEF-BE56-0654FC91B51B}" srcOrd="1" destOrd="0" presId="urn:microsoft.com/office/officeart/2005/8/layout/hierarchy6"/>
    <dgm:cxn modelId="{A3659F52-9E27-48F4-A978-FA1ACFBC4A7E}" type="presParOf" srcId="{639F3008-68F3-4EEF-BE56-0654FC91B51B}" destId="{5EA3967C-CE11-4E38-B289-CE939ABC0BDB}" srcOrd="0" destOrd="0" presId="urn:microsoft.com/office/officeart/2005/8/layout/hierarchy6"/>
    <dgm:cxn modelId="{BA6742F2-4364-470F-AACC-E6115D6DA4CC}" type="presParOf" srcId="{639F3008-68F3-4EEF-BE56-0654FC91B51B}" destId="{752748D8-B5BA-4C9F-8C27-C95BD330979A}" srcOrd="1" destOrd="0" presId="urn:microsoft.com/office/officeart/2005/8/layout/hierarchy6"/>
    <dgm:cxn modelId="{214F5896-85C5-4843-945E-847019BED9DA}" type="presParOf" srcId="{752748D8-B5BA-4C9F-8C27-C95BD330979A}" destId="{06806AAA-8735-4C52-81B1-04F68FBAC463}" srcOrd="0" destOrd="0" presId="urn:microsoft.com/office/officeart/2005/8/layout/hierarchy6"/>
    <dgm:cxn modelId="{F8C19A16-B19E-4A01-9652-CC485973C652}" type="presParOf" srcId="{752748D8-B5BA-4C9F-8C27-C95BD330979A}" destId="{9E88D874-1CAE-4576-8BFB-4F499BAD0F4A}" srcOrd="1" destOrd="0" presId="urn:microsoft.com/office/officeart/2005/8/layout/hierarchy6"/>
    <dgm:cxn modelId="{89B09127-5DF8-49CD-BD2A-A700EE988EA6}" type="presParOf" srcId="{9E88D874-1CAE-4576-8BFB-4F499BAD0F4A}" destId="{FFCF7E6E-9D13-4327-B0A9-46733A33DDCF}" srcOrd="0" destOrd="0" presId="urn:microsoft.com/office/officeart/2005/8/layout/hierarchy6"/>
    <dgm:cxn modelId="{199FDC7E-65C4-4A2F-8533-39B6CA9EA4FC}" type="presParOf" srcId="{9E88D874-1CAE-4576-8BFB-4F499BAD0F4A}" destId="{F598D0A1-63FB-49DA-8A5F-903C904301D4}" srcOrd="1" destOrd="0" presId="urn:microsoft.com/office/officeart/2005/8/layout/hierarchy6"/>
    <dgm:cxn modelId="{66D3962F-8AE4-4A13-952F-F84C1A7CD9D7}" type="presParOf" srcId="{BFCC41B5-8EF1-4ADB-8CE3-F74924ECA0EA}" destId="{9D93D389-8467-4380-A620-7620D79C6520}" srcOrd="1" destOrd="0" presId="urn:microsoft.com/office/officeart/2005/8/layout/hierarchy6"/>
    <dgm:cxn modelId="{1ACACF42-9A4A-47DE-B205-8873C63C69A5}" type="presParOf" srcId="{9D93D389-8467-4380-A620-7620D79C6520}" destId="{0923F415-AF2E-4230-8290-56487DFC942E}" srcOrd="0" destOrd="0" presId="urn:microsoft.com/office/officeart/2005/8/layout/hierarchy6"/>
    <dgm:cxn modelId="{3BDFC0EF-9100-45E8-ACD4-D3C24AECC5D1}" type="presParOf" srcId="{0923F415-AF2E-4230-8290-56487DFC942E}" destId="{EC2AEE9C-3A28-483F-A180-3AB20448B509}" srcOrd="0" destOrd="0" presId="urn:microsoft.com/office/officeart/2005/8/layout/hierarchy6"/>
    <dgm:cxn modelId="{1E2ACBB1-CDF6-424E-8384-1DBE00CD8A67}" type="presParOf" srcId="{0923F415-AF2E-4230-8290-56487DFC942E}" destId="{49E49E56-A583-4FB9-A0EA-D096857B8C17}" srcOrd="1" destOrd="0" presId="urn:microsoft.com/office/officeart/2005/8/layout/hierarchy6"/>
    <dgm:cxn modelId="{7879A5F7-8E18-4C88-AFFE-544934AF8A6E}" type="presParOf" srcId="{9D93D389-8467-4380-A620-7620D79C6520}" destId="{A986737B-E1A9-4994-AC0D-D19D429040D0}" srcOrd="1" destOrd="0" presId="urn:microsoft.com/office/officeart/2005/8/layout/hierarchy6"/>
    <dgm:cxn modelId="{D82C91C6-C6C4-4346-B68D-8192E34F180D}" type="presParOf" srcId="{A986737B-E1A9-4994-AC0D-D19D429040D0}" destId="{B5F18002-0FB6-4AAB-A64A-1D8D3C2235FB}" srcOrd="0" destOrd="0" presId="urn:microsoft.com/office/officeart/2005/8/layout/hierarchy6"/>
    <dgm:cxn modelId="{F605AEBB-3997-4B88-B11A-EFE7E9618741}" type="presParOf" srcId="{9D93D389-8467-4380-A620-7620D79C6520}" destId="{2487B1AE-1C74-41F2-908D-242208C663DE}" srcOrd="2" destOrd="0" presId="urn:microsoft.com/office/officeart/2005/8/layout/hierarchy6"/>
    <dgm:cxn modelId="{644509AC-42E1-403E-B49F-B3581C1C018D}" type="presParOf" srcId="{2487B1AE-1C74-41F2-908D-242208C663DE}" destId="{113486ED-4A62-45D6-8B20-79EE412FA5DA}" srcOrd="0" destOrd="0" presId="urn:microsoft.com/office/officeart/2005/8/layout/hierarchy6"/>
    <dgm:cxn modelId="{D5DA8F6B-93B3-4826-933F-664CCA6E32C7}" type="presParOf" srcId="{2487B1AE-1C74-41F2-908D-242208C663DE}" destId="{25C2119B-6143-4EFC-BDA9-3FBA89AC8A7E}" srcOrd="1" destOrd="0" presId="urn:microsoft.com/office/officeart/2005/8/layout/hierarchy6"/>
    <dgm:cxn modelId="{85728EE4-7AD1-47BE-8626-071477B03516}" type="presParOf" srcId="{9D93D389-8467-4380-A620-7620D79C6520}" destId="{8A6F33D7-159F-4677-8120-3E72930389E0}" srcOrd="3" destOrd="0" presId="urn:microsoft.com/office/officeart/2005/8/layout/hierarchy6"/>
    <dgm:cxn modelId="{5B43457E-F1AA-4F80-B2B9-0591CD183F1C}" type="presParOf" srcId="{8A6F33D7-159F-4677-8120-3E72930389E0}" destId="{5AA9CC79-7DA8-401F-ACE7-7EE242D048CB}" srcOrd="0" destOrd="0" presId="urn:microsoft.com/office/officeart/2005/8/layout/hierarchy6"/>
    <dgm:cxn modelId="{B98DC6B5-6182-4206-8EA9-F2341A0652F0}" type="presParOf" srcId="{9D93D389-8467-4380-A620-7620D79C6520}" destId="{11ED4E65-9D27-4E82-9590-4F886878EB10}" srcOrd="4" destOrd="0" presId="urn:microsoft.com/office/officeart/2005/8/layout/hierarchy6"/>
    <dgm:cxn modelId="{80AC776E-FEA9-4C9B-A3F3-18B27D3F96F9}" type="presParOf" srcId="{11ED4E65-9D27-4E82-9590-4F886878EB10}" destId="{C20511FC-2949-4C8E-9B7C-68CE1DC97D15}" srcOrd="0" destOrd="0" presId="urn:microsoft.com/office/officeart/2005/8/layout/hierarchy6"/>
    <dgm:cxn modelId="{95728B23-E4D8-418B-AAE8-727A44EAD978}" type="presParOf" srcId="{11ED4E65-9D27-4E82-9590-4F886878EB10}" destId="{E112B04D-121F-4D59-B0E2-49CCF9266558}" srcOrd="1" destOrd="0" presId="urn:microsoft.com/office/officeart/2005/8/layout/hierarchy6"/>
  </dgm:cxnLst>
  <dgm:bg/>
  <dgm:whole/>
</dgm:dataModel>
</file>

<file path=ppt/diagrams/data3.xml><?xml version="1.0" encoding="utf-8"?>
<dgm:dataModel xmlns:dgm="http://schemas.openxmlformats.org/drawingml/2006/diagram" xmlns:a="http://schemas.openxmlformats.org/drawingml/2006/main">
  <dgm:ptLst>
    <dgm:pt modelId="{C9EFFB3E-F8A8-4A0B-A192-9A5977799E9B}" type="doc">
      <dgm:prSet loTypeId="urn:microsoft.com/office/officeart/2005/8/layout/hierarchy6" loCatId="hierarchy" qsTypeId="urn:microsoft.com/office/officeart/2005/8/quickstyle/3d2" qsCatId="3D" csTypeId="urn:microsoft.com/office/officeart/2005/8/colors/colorful5" csCatId="colorful" phldr="1"/>
      <dgm:spPr/>
      <dgm:t>
        <a:bodyPr/>
        <a:lstStyle/>
        <a:p>
          <a:endParaRPr lang="ru-RU"/>
        </a:p>
      </dgm:t>
    </dgm:pt>
    <dgm:pt modelId="{3F7201F4-E4C4-4120-ADF5-AC765FAF48C6}">
      <dgm:prSet phldrT="[Текст]" custT="1"/>
      <dgm:spPr/>
      <dgm:t>
        <a:bodyPr/>
        <a:lstStyle/>
        <a:p>
          <a:r>
            <a:rPr lang="ru-RU" sz="3600" b="1" dirty="0" smtClean="0"/>
            <a:t>30 баллов</a:t>
          </a:r>
          <a:endParaRPr lang="ru-RU" sz="3600" b="1" dirty="0"/>
        </a:p>
      </dgm:t>
    </dgm:pt>
    <dgm:pt modelId="{FB5D4A6C-FD74-4BAE-9D26-575B1B629178}" type="parTrans" cxnId="{B1BC1065-AC95-46C5-8C8F-9D6548BCFC1D}">
      <dgm:prSet/>
      <dgm:spPr/>
      <dgm:t>
        <a:bodyPr/>
        <a:lstStyle/>
        <a:p>
          <a:endParaRPr lang="ru-RU"/>
        </a:p>
      </dgm:t>
    </dgm:pt>
    <dgm:pt modelId="{3C164C1C-D170-4D30-B501-53626232F772}" type="sibTrans" cxnId="{B1BC1065-AC95-46C5-8C8F-9D6548BCFC1D}">
      <dgm:prSet/>
      <dgm:spPr/>
      <dgm:t>
        <a:bodyPr/>
        <a:lstStyle/>
        <a:p>
          <a:endParaRPr lang="ru-RU"/>
        </a:p>
      </dgm:t>
    </dgm:pt>
    <dgm:pt modelId="{037248B6-9BA2-4D54-985E-55661AE0226A}">
      <dgm:prSet phldrT="[Текст]" custT="1"/>
      <dgm:spPr/>
      <dgm:t>
        <a:bodyPr/>
        <a:lstStyle/>
        <a:p>
          <a:r>
            <a:rPr lang="ru-RU" sz="3600" b="1" dirty="0" smtClean="0"/>
            <a:t>11 баллов</a:t>
          </a:r>
          <a:endParaRPr lang="ru-RU" sz="3600" b="1" dirty="0"/>
        </a:p>
      </dgm:t>
    </dgm:pt>
    <dgm:pt modelId="{8879423D-AF9C-452B-9319-8E8CD1737585}" type="parTrans" cxnId="{F2C43E2E-B971-4154-8D50-18F97678A206}">
      <dgm:prSet/>
      <dgm:spPr/>
      <dgm:t>
        <a:bodyPr/>
        <a:lstStyle/>
        <a:p>
          <a:endParaRPr lang="ru-RU"/>
        </a:p>
      </dgm:t>
    </dgm:pt>
    <dgm:pt modelId="{0E21D63E-44D6-4478-BC3D-60EEF85B9581}" type="sibTrans" cxnId="{F2C43E2E-B971-4154-8D50-18F97678A206}">
      <dgm:prSet/>
      <dgm:spPr/>
      <dgm:t>
        <a:bodyPr/>
        <a:lstStyle/>
        <a:p>
          <a:endParaRPr lang="ru-RU"/>
        </a:p>
      </dgm:t>
    </dgm:pt>
    <dgm:pt modelId="{22B47DA0-1BF9-4F73-B936-2DC6580C8ED5}">
      <dgm:prSet phldrT="[Текст]" custT="1"/>
      <dgm:spPr/>
      <dgm:t>
        <a:bodyPr/>
        <a:lstStyle/>
        <a:p>
          <a:r>
            <a:rPr lang="ru-RU" sz="3600" b="1" dirty="0" smtClean="0"/>
            <a:t>23 балла</a:t>
          </a:r>
          <a:endParaRPr lang="ru-RU" sz="3600" b="1" dirty="0"/>
        </a:p>
      </dgm:t>
    </dgm:pt>
    <dgm:pt modelId="{89490D86-7464-4317-8D24-8D8A4E2E3C09}" type="parTrans" cxnId="{71D18308-123C-4234-BA56-358E0A8C5627}">
      <dgm:prSet/>
      <dgm:spPr/>
      <dgm:t>
        <a:bodyPr/>
        <a:lstStyle/>
        <a:p>
          <a:endParaRPr lang="ru-RU"/>
        </a:p>
      </dgm:t>
    </dgm:pt>
    <dgm:pt modelId="{B54885C8-D604-42C3-8006-33B5C8994F64}" type="sibTrans" cxnId="{71D18308-123C-4234-BA56-358E0A8C5627}">
      <dgm:prSet/>
      <dgm:spPr/>
      <dgm:t>
        <a:bodyPr/>
        <a:lstStyle/>
        <a:p>
          <a:endParaRPr lang="ru-RU"/>
        </a:p>
      </dgm:t>
    </dgm:pt>
    <dgm:pt modelId="{262096AC-3821-44BB-BE6E-15B1E62DF516}">
      <dgm:prSet phldrT="[Текст]" custT="1"/>
      <dgm:spPr/>
      <dgm:t>
        <a:bodyPr/>
        <a:lstStyle/>
        <a:p>
          <a:r>
            <a:rPr lang="ru-RU" sz="3600" b="1" dirty="0" smtClean="0"/>
            <a:t>Часть А </a:t>
          </a:r>
          <a:r>
            <a:rPr lang="ru-RU" sz="2800" b="1" dirty="0" smtClean="0"/>
            <a:t>(А 1 – А 30)</a:t>
          </a:r>
          <a:endParaRPr lang="ru-RU" sz="2800" b="1" dirty="0"/>
        </a:p>
      </dgm:t>
    </dgm:pt>
    <dgm:pt modelId="{CA046331-519F-4BDE-849B-355C7C96BBD9}" type="parTrans" cxnId="{A8D4AF92-95FC-4931-8BA3-DE0F124129B7}">
      <dgm:prSet/>
      <dgm:spPr/>
      <dgm:t>
        <a:bodyPr/>
        <a:lstStyle/>
        <a:p>
          <a:endParaRPr lang="ru-RU"/>
        </a:p>
      </dgm:t>
    </dgm:pt>
    <dgm:pt modelId="{74940B9F-9E81-4431-BAF4-865E205FF1BF}" type="sibTrans" cxnId="{A8D4AF92-95FC-4931-8BA3-DE0F124129B7}">
      <dgm:prSet/>
      <dgm:spPr/>
      <dgm:t>
        <a:bodyPr/>
        <a:lstStyle/>
        <a:p>
          <a:endParaRPr lang="ru-RU"/>
        </a:p>
      </dgm:t>
    </dgm:pt>
    <dgm:pt modelId="{C9F075D8-AB13-46E8-9075-2D7124F46C88}">
      <dgm:prSet phldrT="[Текст]" custT="1"/>
      <dgm:spPr/>
      <dgm:t>
        <a:bodyPr/>
        <a:lstStyle/>
        <a:p>
          <a:r>
            <a:rPr lang="ru-RU" sz="3600" b="1" dirty="0" smtClean="0"/>
            <a:t>Часть В</a:t>
          </a:r>
          <a:r>
            <a:rPr lang="ru-RU" sz="3200" dirty="0" smtClean="0"/>
            <a:t> </a:t>
          </a:r>
          <a:r>
            <a:rPr lang="ru-RU" sz="2800" b="1" dirty="0" smtClean="0"/>
            <a:t>(В 1 – В 8)</a:t>
          </a:r>
          <a:endParaRPr lang="ru-RU" sz="2800" b="1" dirty="0"/>
        </a:p>
      </dgm:t>
    </dgm:pt>
    <dgm:pt modelId="{5E35EF9F-0D69-4935-A7E0-03B690682F65}" type="parTrans" cxnId="{4C750910-902C-472A-814F-013AB93C3B52}">
      <dgm:prSet/>
      <dgm:spPr/>
      <dgm:t>
        <a:bodyPr/>
        <a:lstStyle/>
        <a:p>
          <a:endParaRPr lang="ru-RU"/>
        </a:p>
      </dgm:t>
    </dgm:pt>
    <dgm:pt modelId="{A5AA37D7-CD3A-4585-9AAB-547E0429EFC0}" type="sibTrans" cxnId="{4C750910-902C-472A-814F-013AB93C3B52}">
      <dgm:prSet/>
      <dgm:spPr/>
      <dgm:t>
        <a:bodyPr/>
        <a:lstStyle/>
        <a:p>
          <a:endParaRPr lang="ru-RU"/>
        </a:p>
      </dgm:t>
    </dgm:pt>
    <dgm:pt modelId="{A656840C-34C4-472B-9A14-D6F6FF75D3A8}">
      <dgm:prSet phldrT="[Текст]" custT="1"/>
      <dgm:spPr/>
      <dgm:t>
        <a:bodyPr/>
        <a:lstStyle/>
        <a:p>
          <a:r>
            <a:rPr lang="ru-RU" sz="3600" b="1" dirty="0" smtClean="0"/>
            <a:t>Часть С</a:t>
          </a:r>
          <a:r>
            <a:rPr lang="ru-RU" sz="3200" dirty="0" smtClean="0"/>
            <a:t> </a:t>
          </a:r>
          <a:r>
            <a:rPr lang="ru-RU" sz="2800" b="1" dirty="0" smtClean="0"/>
            <a:t>(С 1)</a:t>
          </a:r>
          <a:endParaRPr lang="ru-RU" sz="2800" b="1" dirty="0"/>
        </a:p>
      </dgm:t>
    </dgm:pt>
    <dgm:pt modelId="{45FF4817-DD33-4486-8A6B-93195CEBCFB8}" type="parTrans" cxnId="{BAD62546-EC45-4192-B364-A8253DBE4991}">
      <dgm:prSet/>
      <dgm:spPr/>
      <dgm:t>
        <a:bodyPr/>
        <a:lstStyle/>
        <a:p>
          <a:endParaRPr lang="ru-RU"/>
        </a:p>
      </dgm:t>
    </dgm:pt>
    <dgm:pt modelId="{C2F6388B-14CD-4A5E-87DD-1D5F0296004D}" type="sibTrans" cxnId="{BAD62546-EC45-4192-B364-A8253DBE4991}">
      <dgm:prSet/>
      <dgm:spPr/>
      <dgm:t>
        <a:bodyPr/>
        <a:lstStyle/>
        <a:p>
          <a:endParaRPr lang="ru-RU"/>
        </a:p>
      </dgm:t>
    </dgm:pt>
    <dgm:pt modelId="{BFCC41B5-8EF1-4ADB-8CE3-F74924ECA0EA}" type="pres">
      <dgm:prSet presAssocID="{C9EFFB3E-F8A8-4A0B-A192-9A5977799E9B}" presName="mainComposite" presStyleCnt="0">
        <dgm:presLayoutVars>
          <dgm:chPref val="1"/>
          <dgm:dir/>
          <dgm:animOne val="branch"/>
          <dgm:animLvl val="lvl"/>
          <dgm:resizeHandles val="exact"/>
        </dgm:presLayoutVars>
      </dgm:prSet>
      <dgm:spPr/>
      <dgm:t>
        <a:bodyPr/>
        <a:lstStyle/>
        <a:p>
          <a:endParaRPr lang="ru-RU"/>
        </a:p>
      </dgm:t>
    </dgm:pt>
    <dgm:pt modelId="{548D0093-2154-44F9-B605-0FFDC37FEE78}" type="pres">
      <dgm:prSet presAssocID="{C9EFFB3E-F8A8-4A0B-A192-9A5977799E9B}" presName="hierFlow" presStyleCnt="0"/>
      <dgm:spPr/>
    </dgm:pt>
    <dgm:pt modelId="{FAC02EEE-056C-4546-BDE9-C8E69D82BB05}" type="pres">
      <dgm:prSet presAssocID="{C9EFFB3E-F8A8-4A0B-A192-9A5977799E9B}" presName="firstBuf" presStyleCnt="0"/>
      <dgm:spPr/>
    </dgm:pt>
    <dgm:pt modelId="{32D3B699-CDBB-4EDC-AD35-5E83A95BE3AA}" type="pres">
      <dgm:prSet presAssocID="{C9EFFB3E-F8A8-4A0B-A192-9A5977799E9B}" presName="hierChild1" presStyleCnt="0">
        <dgm:presLayoutVars>
          <dgm:chPref val="1"/>
          <dgm:animOne val="branch"/>
          <dgm:animLvl val="lvl"/>
        </dgm:presLayoutVars>
      </dgm:prSet>
      <dgm:spPr/>
    </dgm:pt>
    <dgm:pt modelId="{9D6FD0D8-5496-46E3-9128-A141C0A67C43}" type="pres">
      <dgm:prSet presAssocID="{3F7201F4-E4C4-4120-ADF5-AC765FAF48C6}" presName="Name14" presStyleCnt="0"/>
      <dgm:spPr/>
    </dgm:pt>
    <dgm:pt modelId="{793A03FB-F00C-4A19-B840-01E8CD64B7F5}" type="pres">
      <dgm:prSet presAssocID="{3F7201F4-E4C4-4120-ADF5-AC765FAF48C6}" presName="level1Shape" presStyleLbl="node0" presStyleIdx="0" presStyleCnt="1" custScaleX="208934">
        <dgm:presLayoutVars>
          <dgm:chPref val="3"/>
        </dgm:presLayoutVars>
      </dgm:prSet>
      <dgm:spPr/>
      <dgm:t>
        <a:bodyPr/>
        <a:lstStyle/>
        <a:p>
          <a:endParaRPr lang="ru-RU"/>
        </a:p>
      </dgm:t>
    </dgm:pt>
    <dgm:pt modelId="{83A891D5-9B0E-4047-8400-E617CAD677C5}" type="pres">
      <dgm:prSet presAssocID="{3F7201F4-E4C4-4120-ADF5-AC765FAF48C6}" presName="hierChild2" presStyleCnt="0"/>
      <dgm:spPr/>
    </dgm:pt>
    <dgm:pt modelId="{7B049B56-27E6-4FF9-949F-05BED55E2AAD}" type="pres">
      <dgm:prSet presAssocID="{8879423D-AF9C-452B-9319-8E8CD1737585}" presName="Name19" presStyleLbl="parChTrans1D2" presStyleIdx="0" presStyleCnt="1"/>
      <dgm:spPr/>
      <dgm:t>
        <a:bodyPr/>
        <a:lstStyle/>
        <a:p>
          <a:endParaRPr lang="ru-RU"/>
        </a:p>
      </dgm:t>
    </dgm:pt>
    <dgm:pt modelId="{639F3008-68F3-4EEF-BE56-0654FC91B51B}" type="pres">
      <dgm:prSet presAssocID="{037248B6-9BA2-4D54-985E-55661AE0226A}" presName="Name21" presStyleCnt="0"/>
      <dgm:spPr/>
    </dgm:pt>
    <dgm:pt modelId="{5EA3967C-CE11-4E38-B289-CE939ABC0BDB}" type="pres">
      <dgm:prSet presAssocID="{037248B6-9BA2-4D54-985E-55661AE0226A}" presName="level2Shape" presStyleLbl="node2" presStyleIdx="0" presStyleCnt="1" custScaleX="200558"/>
      <dgm:spPr/>
      <dgm:t>
        <a:bodyPr/>
        <a:lstStyle/>
        <a:p>
          <a:endParaRPr lang="ru-RU"/>
        </a:p>
      </dgm:t>
    </dgm:pt>
    <dgm:pt modelId="{752748D8-B5BA-4C9F-8C27-C95BD330979A}" type="pres">
      <dgm:prSet presAssocID="{037248B6-9BA2-4D54-985E-55661AE0226A}" presName="hierChild3" presStyleCnt="0"/>
      <dgm:spPr/>
    </dgm:pt>
    <dgm:pt modelId="{06806AAA-8735-4C52-81B1-04F68FBAC463}" type="pres">
      <dgm:prSet presAssocID="{89490D86-7464-4317-8D24-8D8A4E2E3C09}" presName="Name19" presStyleLbl="parChTrans1D3" presStyleIdx="0" presStyleCnt="1"/>
      <dgm:spPr/>
      <dgm:t>
        <a:bodyPr/>
        <a:lstStyle/>
        <a:p>
          <a:endParaRPr lang="ru-RU"/>
        </a:p>
      </dgm:t>
    </dgm:pt>
    <dgm:pt modelId="{9E88D874-1CAE-4576-8BFB-4F499BAD0F4A}" type="pres">
      <dgm:prSet presAssocID="{22B47DA0-1BF9-4F73-B936-2DC6580C8ED5}" presName="Name21" presStyleCnt="0"/>
      <dgm:spPr/>
    </dgm:pt>
    <dgm:pt modelId="{FFCF7E6E-9D13-4327-B0A9-46733A33DDCF}" type="pres">
      <dgm:prSet presAssocID="{22B47DA0-1BF9-4F73-B936-2DC6580C8ED5}" presName="level2Shape" presStyleLbl="node3" presStyleIdx="0" presStyleCnt="1" custScaleX="200558"/>
      <dgm:spPr/>
      <dgm:t>
        <a:bodyPr/>
        <a:lstStyle/>
        <a:p>
          <a:endParaRPr lang="ru-RU"/>
        </a:p>
      </dgm:t>
    </dgm:pt>
    <dgm:pt modelId="{F598D0A1-63FB-49DA-8A5F-903C904301D4}" type="pres">
      <dgm:prSet presAssocID="{22B47DA0-1BF9-4F73-B936-2DC6580C8ED5}" presName="hierChild3" presStyleCnt="0"/>
      <dgm:spPr/>
    </dgm:pt>
    <dgm:pt modelId="{9D93D389-8467-4380-A620-7620D79C6520}" type="pres">
      <dgm:prSet presAssocID="{C9EFFB3E-F8A8-4A0B-A192-9A5977799E9B}" presName="bgShapesFlow" presStyleCnt="0"/>
      <dgm:spPr/>
    </dgm:pt>
    <dgm:pt modelId="{0923F415-AF2E-4230-8290-56487DFC942E}" type="pres">
      <dgm:prSet presAssocID="{262096AC-3821-44BB-BE6E-15B1E62DF516}" presName="rectComp" presStyleCnt="0"/>
      <dgm:spPr/>
    </dgm:pt>
    <dgm:pt modelId="{EC2AEE9C-3A28-483F-A180-3AB20448B509}" type="pres">
      <dgm:prSet presAssocID="{262096AC-3821-44BB-BE6E-15B1E62DF516}" presName="bgRect" presStyleLbl="bgShp" presStyleIdx="0" presStyleCnt="3"/>
      <dgm:spPr/>
      <dgm:t>
        <a:bodyPr/>
        <a:lstStyle/>
        <a:p>
          <a:endParaRPr lang="ru-RU"/>
        </a:p>
      </dgm:t>
    </dgm:pt>
    <dgm:pt modelId="{49E49E56-A583-4FB9-A0EA-D096857B8C17}" type="pres">
      <dgm:prSet presAssocID="{262096AC-3821-44BB-BE6E-15B1E62DF516}" presName="bgRectTx" presStyleLbl="bgShp" presStyleIdx="0" presStyleCnt="3">
        <dgm:presLayoutVars>
          <dgm:bulletEnabled val="1"/>
        </dgm:presLayoutVars>
      </dgm:prSet>
      <dgm:spPr/>
      <dgm:t>
        <a:bodyPr/>
        <a:lstStyle/>
        <a:p>
          <a:endParaRPr lang="ru-RU"/>
        </a:p>
      </dgm:t>
    </dgm:pt>
    <dgm:pt modelId="{A986737B-E1A9-4994-AC0D-D19D429040D0}" type="pres">
      <dgm:prSet presAssocID="{262096AC-3821-44BB-BE6E-15B1E62DF516}" presName="spComp" presStyleCnt="0"/>
      <dgm:spPr/>
    </dgm:pt>
    <dgm:pt modelId="{B5F18002-0FB6-4AAB-A64A-1D8D3C2235FB}" type="pres">
      <dgm:prSet presAssocID="{262096AC-3821-44BB-BE6E-15B1E62DF516}" presName="vSp" presStyleCnt="0"/>
      <dgm:spPr/>
    </dgm:pt>
    <dgm:pt modelId="{2487B1AE-1C74-41F2-908D-242208C663DE}" type="pres">
      <dgm:prSet presAssocID="{C9F075D8-AB13-46E8-9075-2D7124F46C88}" presName="rectComp" presStyleCnt="0"/>
      <dgm:spPr/>
    </dgm:pt>
    <dgm:pt modelId="{113486ED-4A62-45D6-8B20-79EE412FA5DA}" type="pres">
      <dgm:prSet presAssocID="{C9F075D8-AB13-46E8-9075-2D7124F46C88}" presName="bgRect" presStyleLbl="bgShp" presStyleIdx="1" presStyleCnt="3"/>
      <dgm:spPr/>
      <dgm:t>
        <a:bodyPr/>
        <a:lstStyle/>
        <a:p>
          <a:endParaRPr lang="ru-RU"/>
        </a:p>
      </dgm:t>
    </dgm:pt>
    <dgm:pt modelId="{25C2119B-6143-4EFC-BDA9-3FBA89AC8A7E}" type="pres">
      <dgm:prSet presAssocID="{C9F075D8-AB13-46E8-9075-2D7124F46C88}" presName="bgRectTx" presStyleLbl="bgShp" presStyleIdx="1" presStyleCnt="3">
        <dgm:presLayoutVars>
          <dgm:bulletEnabled val="1"/>
        </dgm:presLayoutVars>
      </dgm:prSet>
      <dgm:spPr/>
      <dgm:t>
        <a:bodyPr/>
        <a:lstStyle/>
        <a:p>
          <a:endParaRPr lang="ru-RU"/>
        </a:p>
      </dgm:t>
    </dgm:pt>
    <dgm:pt modelId="{8A6F33D7-159F-4677-8120-3E72930389E0}" type="pres">
      <dgm:prSet presAssocID="{C9F075D8-AB13-46E8-9075-2D7124F46C88}" presName="spComp" presStyleCnt="0"/>
      <dgm:spPr/>
    </dgm:pt>
    <dgm:pt modelId="{5AA9CC79-7DA8-401F-ACE7-7EE242D048CB}" type="pres">
      <dgm:prSet presAssocID="{C9F075D8-AB13-46E8-9075-2D7124F46C88}" presName="vSp" presStyleCnt="0"/>
      <dgm:spPr/>
    </dgm:pt>
    <dgm:pt modelId="{11ED4E65-9D27-4E82-9590-4F886878EB10}" type="pres">
      <dgm:prSet presAssocID="{A656840C-34C4-472B-9A14-D6F6FF75D3A8}" presName="rectComp" presStyleCnt="0"/>
      <dgm:spPr/>
    </dgm:pt>
    <dgm:pt modelId="{C20511FC-2949-4C8E-9B7C-68CE1DC97D15}" type="pres">
      <dgm:prSet presAssocID="{A656840C-34C4-472B-9A14-D6F6FF75D3A8}" presName="bgRect" presStyleLbl="bgShp" presStyleIdx="2" presStyleCnt="3"/>
      <dgm:spPr/>
      <dgm:t>
        <a:bodyPr/>
        <a:lstStyle/>
        <a:p>
          <a:endParaRPr lang="ru-RU"/>
        </a:p>
      </dgm:t>
    </dgm:pt>
    <dgm:pt modelId="{E112B04D-121F-4D59-B0E2-49CCF9266558}" type="pres">
      <dgm:prSet presAssocID="{A656840C-34C4-472B-9A14-D6F6FF75D3A8}" presName="bgRectTx" presStyleLbl="bgShp" presStyleIdx="2" presStyleCnt="3">
        <dgm:presLayoutVars>
          <dgm:bulletEnabled val="1"/>
        </dgm:presLayoutVars>
      </dgm:prSet>
      <dgm:spPr/>
      <dgm:t>
        <a:bodyPr/>
        <a:lstStyle/>
        <a:p>
          <a:endParaRPr lang="ru-RU"/>
        </a:p>
      </dgm:t>
    </dgm:pt>
  </dgm:ptLst>
  <dgm:cxnLst>
    <dgm:cxn modelId="{71D18308-123C-4234-BA56-358E0A8C5627}" srcId="{037248B6-9BA2-4D54-985E-55661AE0226A}" destId="{22B47DA0-1BF9-4F73-B936-2DC6580C8ED5}" srcOrd="0" destOrd="0" parTransId="{89490D86-7464-4317-8D24-8D8A4E2E3C09}" sibTransId="{B54885C8-D604-42C3-8006-33B5C8994F64}"/>
    <dgm:cxn modelId="{CAD97CEA-F545-484D-8ADB-0044B0B8E71B}" type="presOf" srcId="{262096AC-3821-44BB-BE6E-15B1E62DF516}" destId="{EC2AEE9C-3A28-483F-A180-3AB20448B509}" srcOrd="0" destOrd="0" presId="urn:microsoft.com/office/officeart/2005/8/layout/hierarchy6"/>
    <dgm:cxn modelId="{08AF2AD0-D65C-423E-BA80-767322A9BB07}" type="presOf" srcId="{8879423D-AF9C-452B-9319-8E8CD1737585}" destId="{7B049B56-27E6-4FF9-949F-05BED55E2AAD}" srcOrd="0" destOrd="0" presId="urn:microsoft.com/office/officeart/2005/8/layout/hierarchy6"/>
    <dgm:cxn modelId="{BAD62546-EC45-4192-B364-A8253DBE4991}" srcId="{C9EFFB3E-F8A8-4A0B-A192-9A5977799E9B}" destId="{A656840C-34C4-472B-9A14-D6F6FF75D3A8}" srcOrd="3" destOrd="0" parTransId="{45FF4817-DD33-4486-8A6B-93195CEBCFB8}" sibTransId="{C2F6388B-14CD-4A5E-87DD-1D5F0296004D}"/>
    <dgm:cxn modelId="{D4BE3A52-B905-4488-80BF-828F77E50512}" type="presOf" srcId="{A656840C-34C4-472B-9A14-D6F6FF75D3A8}" destId="{C20511FC-2949-4C8E-9B7C-68CE1DC97D15}" srcOrd="0" destOrd="0" presId="urn:microsoft.com/office/officeart/2005/8/layout/hierarchy6"/>
    <dgm:cxn modelId="{4194F4E0-26B6-4023-9C86-6A27C1815E15}" type="presOf" srcId="{A656840C-34C4-472B-9A14-D6F6FF75D3A8}" destId="{E112B04D-121F-4D59-B0E2-49CCF9266558}" srcOrd="1" destOrd="0" presId="urn:microsoft.com/office/officeart/2005/8/layout/hierarchy6"/>
    <dgm:cxn modelId="{0D93C076-65BA-4C83-AF7F-B3B0898D3773}" type="presOf" srcId="{89490D86-7464-4317-8D24-8D8A4E2E3C09}" destId="{06806AAA-8735-4C52-81B1-04F68FBAC463}" srcOrd="0" destOrd="0" presId="urn:microsoft.com/office/officeart/2005/8/layout/hierarchy6"/>
    <dgm:cxn modelId="{D236AA88-972E-4A94-816D-AFE81ACF846E}" type="presOf" srcId="{C9F075D8-AB13-46E8-9075-2D7124F46C88}" destId="{25C2119B-6143-4EFC-BDA9-3FBA89AC8A7E}" srcOrd="1" destOrd="0" presId="urn:microsoft.com/office/officeart/2005/8/layout/hierarchy6"/>
    <dgm:cxn modelId="{E641E722-6203-4DA7-A859-53C5313053AC}" type="presOf" srcId="{262096AC-3821-44BB-BE6E-15B1E62DF516}" destId="{49E49E56-A583-4FB9-A0EA-D096857B8C17}" srcOrd="1" destOrd="0" presId="urn:microsoft.com/office/officeart/2005/8/layout/hierarchy6"/>
    <dgm:cxn modelId="{89E8355C-D0E2-4F17-B2E4-B8BC1B08245F}" type="presOf" srcId="{C9F075D8-AB13-46E8-9075-2D7124F46C88}" destId="{113486ED-4A62-45D6-8B20-79EE412FA5DA}" srcOrd="0" destOrd="0" presId="urn:microsoft.com/office/officeart/2005/8/layout/hierarchy6"/>
    <dgm:cxn modelId="{4C750910-902C-472A-814F-013AB93C3B52}" srcId="{C9EFFB3E-F8A8-4A0B-A192-9A5977799E9B}" destId="{C9F075D8-AB13-46E8-9075-2D7124F46C88}" srcOrd="2" destOrd="0" parTransId="{5E35EF9F-0D69-4935-A7E0-03B690682F65}" sibTransId="{A5AA37D7-CD3A-4585-9AAB-547E0429EFC0}"/>
    <dgm:cxn modelId="{ECD51A1E-6C10-4130-8022-D5F0CFF68756}" type="presOf" srcId="{037248B6-9BA2-4D54-985E-55661AE0226A}" destId="{5EA3967C-CE11-4E38-B289-CE939ABC0BDB}" srcOrd="0" destOrd="0" presId="urn:microsoft.com/office/officeart/2005/8/layout/hierarchy6"/>
    <dgm:cxn modelId="{265CC98F-A50B-46A0-A069-BB45C53775C7}" type="presOf" srcId="{C9EFFB3E-F8A8-4A0B-A192-9A5977799E9B}" destId="{BFCC41B5-8EF1-4ADB-8CE3-F74924ECA0EA}" srcOrd="0" destOrd="0" presId="urn:microsoft.com/office/officeart/2005/8/layout/hierarchy6"/>
    <dgm:cxn modelId="{F2C43E2E-B971-4154-8D50-18F97678A206}" srcId="{3F7201F4-E4C4-4120-ADF5-AC765FAF48C6}" destId="{037248B6-9BA2-4D54-985E-55661AE0226A}" srcOrd="0" destOrd="0" parTransId="{8879423D-AF9C-452B-9319-8E8CD1737585}" sibTransId="{0E21D63E-44D6-4478-BC3D-60EEF85B9581}"/>
    <dgm:cxn modelId="{7D145CF0-5EDB-41E2-ADBE-5C9BD502DA3E}" type="presOf" srcId="{3F7201F4-E4C4-4120-ADF5-AC765FAF48C6}" destId="{793A03FB-F00C-4A19-B840-01E8CD64B7F5}" srcOrd="0" destOrd="0" presId="urn:microsoft.com/office/officeart/2005/8/layout/hierarchy6"/>
    <dgm:cxn modelId="{30A35ABD-FFDC-468C-9BDC-5BB86392D955}" type="presOf" srcId="{22B47DA0-1BF9-4F73-B936-2DC6580C8ED5}" destId="{FFCF7E6E-9D13-4327-B0A9-46733A33DDCF}" srcOrd="0" destOrd="0" presId="urn:microsoft.com/office/officeart/2005/8/layout/hierarchy6"/>
    <dgm:cxn modelId="{A8D4AF92-95FC-4931-8BA3-DE0F124129B7}" srcId="{C9EFFB3E-F8A8-4A0B-A192-9A5977799E9B}" destId="{262096AC-3821-44BB-BE6E-15B1E62DF516}" srcOrd="1" destOrd="0" parTransId="{CA046331-519F-4BDE-849B-355C7C96BBD9}" sibTransId="{74940B9F-9E81-4431-BAF4-865E205FF1BF}"/>
    <dgm:cxn modelId="{B1BC1065-AC95-46C5-8C8F-9D6548BCFC1D}" srcId="{C9EFFB3E-F8A8-4A0B-A192-9A5977799E9B}" destId="{3F7201F4-E4C4-4120-ADF5-AC765FAF48C6}" srcOrd="0" destOrd="0" parTransId="{FB5D4A6C-FD74-4BAE-9D26-575B1B629178}" sibTransId="{3C164C1C-D170-4D30-B501-53626232F772}"/>
    <dgm:cxn modelId="{A536E25D-F5FE-481A-98E2-0603D2573C3C}" type="presParOf" srcId="{BFCC41B5-8EF1-4ADB-8CE3-F74924ECA0EA}" destId="{548D0093-2154-44F9-B605-0FFDC37FEE78}" srcOrd="0" destOrd="0" presId="urn:microsoft.com/office/officeart/2005/8/layout/hierarchy6"/>
    <dgm:cxn modelId="{93DD4E67-EA47-4B96-8CD5-532F2374CEC2}" type="presParOf" srcId="{548D0093-2154-44F9-B605-0FFDC37FEE78}" destId="{FAC02EEE-056C-4546-BDE9-C8E69D82BB05}" srcOrd="0" destOrd="0" presId="urn:microsoft.com/office/officeart/2005/8/layout/hierarchy6"/>
    <dgm:cxn modelId="{B98F021C-3785-44CB-8849-D0B9D57F818B}" type="presParOf" srcId="{548D0093-2154-44F9-B605-0FFDC37FEE78}" destId="{32D3B699-CDBB-4EDC-AD35-5E83A95BE3AA}" srcOrd="1" destOrd="0" presId="urn:microsoft.com/office/officeart/2005/8/layout/hierarchy6"/>
    <dgm:cxn modelId="{403BB31D-A4E9-4126-B44F-3FD37330D94D}" type="presParOf" srcId="{32D3B699-CDBB-4EDC-AD35-5E83A95BE3AA}" destId="{9D6FD0D8-5496-46E3-9128-A141C0A67C43}" srcOrd="0" destOrd="0" presId="urn:microsoft.com/office/officeart/2005/8/layout/hierarchy6"/>
    <dgm:cxn modelId="{E531203A-6F4A-4B8F-B20D-5D9949EC3781}" type="presParOf" srcId="{9D6FD0D8-5496-46E3-9128-A141C0A67C43}" destId="{793A03FB-F00C-4A19-B840-01E8CD64B7F5}" srcOrd="0" destOrd="0" presId="urn:microsoft.com/office/officeart/2005/8/layout/hierarchy6"/>
    <dgm:cxn modelId="{78E43990-E0CE-4FD2-91E3-94AFC557CE3B}" type="presParOf" srcId="{9D6FD0D8-5496-46E3-9128-A141C0A67C43}" destId="{83A891D5-9B0E-4047-8400-E617CAD677C5}" srcOrd="1" destOrd="0" presId="urn:microsoft.com/office/officeart/2005/8/layout/hierarchy6"/>
    <dgm:cxn modelId="{CCCA624B-5AA2-4587-8F4E-5586A85D1ED1}" type="presParOf" srcId="{83A891D5-9B0E-4047-8400-E617CAD677C5}" destId="{7B049B56-27E6-4FF9-949F-05BED55E2AAD}" srcOrd="0" destOrd="0" presId="urn:microsoft.com/office/officeart/2005/8/layout/hierarchy6"/>
    <dgm:cxn modelId="{65964A2E-4F58-4933-9DFF-A35206DA8979}" type="presParOf" srcId="{83A891D5-9B0E-4047-8400-E617CAD677C5}" destId="{639F3008-68F3-4EEF-BE56-0654FC91B51B}" srcOrd="1" destOrd="0" presId="urn:microsoft.com/office/officeart/2005/8/layout/hierarchy6"/>
    <dgm:cxn modelId="{38DB72A9-B515-4A28-BDBF-0DA0F3737676}" type="presParOf" srcId="{639F3008-68F3-4EEF-BE56-0654FC91B51B}" destId="{5EA3967C-CE11-4E38-B289-CE939ABC0BDB}" srcOrd="0" destOrd="0" presId="urn:microsoft.com/office/officeart/2005/8/layout/hierarchy6"/>
    <dgm:cxn modelId="{8C4CA860-1F14-4823-98D9-1468959D81F4}" type="presParOf" srcId="{639F3008-68F3-4EEF-BE56-0654FC91B51B}" destId="{752748D8-B5BA-4C9F-8C27-C95BD330979A}" srcOrd="1" destOrd="0" presId="urn:microsoft.com/office/officeart/2005/8/layout/hierarchy6"/>
    <dgm:cxn modelId="{3C2F153D-0369-4314-94E0-9A4C8ACF4426}" type="presParOf" srcId="{752748D8-B5BA-4C9F-8C27-C95BD330979A}" destId="{06806AAA-8735-4C52-81B1-04F68FBAC463}" srcOrd="0" destOrd="0" presId="urn:microsoft.com/office/officeart/2005/8/layout/hierarchy6"/>
    <dgm:cxn modelId="{A9F1AEDC-049D-49AE-88C2-4CA7308F85B6}" type="presParOf" srcId="{752748D8-B5BA-4C9F-8C27-C95BD330979A}" destId="{9E88D874-1CAE-4576-8BFB-4F499BAD0F4A}" srcOrd="1" destOrd="0" presId="urn:microsoft.com/office/officeart/2005/8/layout/hierarchy6"/>
    <dgm:cxn modelId="{49BF6F6D-ACAA-4B01-8C49-92C3AFDC4941}" type="presParOf" srcId="{9E88D874-1CAE-4576-8BFB-4F499BAD0F4A}" destId="{FFCF7E6E-9D13-4327-B0A9-46733A33DDCF}" srcOrd="0" destOrd="0" presId="urn:microsoft.com/office/officeart/2005/8/layout/hierarchy6"/>
    <dgm:cxn modelId="{E19DEDA7-414E-47B4-88C4-E1F249B057E3}" type="presParOf" srcId="{9E88D874-1CAE-4576-8BFB-4F499BAD0F4A}" destId="{F598D0A1-63FB-49DA-8A5F-903C904301D4}" srcOrd="1" destOrd="0" presId="urn:microsoft.com/office/officeart/2005/8/layout/hierarchy6"/>
    <dgm:cxn modelId="{94D7B1F4-8F48-4EBD-BB74-8B792AEA3AEB}" type="presParOf" srcId="{BFCC41B5-8EF1-4ADB-8CE3-F74924ECA0EA}" destId="{9D93D389-8467-4380-A620-7620D79C6520}" srcOrd="1" destOrd="0" presId="urn:microsoft.com/office/officeart/2005/8/layout/hierarchy6"/>
    <dgm:cxn modelId="{68286804-E648-4B87-9A43-2097E86FD515}" type="presParOf" srcId="{9D93D389-8467-4380-A620-7620D79C6520}" destId="{0923F415-AF2E-4230-8290-56487DFC942E}" srcOrd="0" destOrd="0" presId="urn:microsoft.com/office/officeart/2005/8/layout/hierarchy6"/>
    <dgm:cxn modelId="{E5209000-EAAD-41CC-8341-5BF0EC9D7A38}" type="presParOf" srcId="{0923F415-AF2E-4230-8290-56487DFC942E}" destId="{EC2AEE9C-3A28-483F-A180-3AB20448B509}" srcOrd="0" destOrd="0" presId="urn:microsoft.com/office/officeart/2005/8/layout/hierarchy6"/>
    <dgm:cxn modelId="{CEE4B09B-9C87-47F8-8B13-227B1EE7ABE8}" type="presParOf" srcId="{0923F415-AF2E-4230-8290-56487DFC942E}" destId="{49E49E56-A583-4FB9-A0EA-D096857B8C17}" srcOrd="1" destOrd="0" presId="urn:microsoft.com/office/officeart/2005/8/layout/hierarchy6"/>
    <dgm:cxn modelId="{FFA5B69A-C14B-496F-85C3-469F509229BF}" type="presParOf" srcId="{9D93D389-8467-4380-A620-7620D79C6520}" destId="{A986737B-E1A9-4994-AC0D-D19D429040D0}" srcOrd="1" destOrd="0" presId="urn:microsoft.com/office/officeart/2005/8/layout/hierarchy6"/>
    <dgm:cxn modelId="{6833C005-C7DA-4C13-9C71-B4565EF4ED75}" type="presParOf" srcId="{A986737B-E1A9-4994-AC0D-D19D429040D0}" destId="{B5F18002-0FB6-4AAB-A64A-1D8D3C2235FB}" srcOrd="0" destOrd="0" presId="urn:microsoft.com/office/officeart/2005/8/layout/hierarchy6"/>
    <dgm:cxn modelId="{744C7371-D62B-4802-ABA6-F74582AA1F55}" type="presParOf" srcId="{9D93D389-8467-4380-A620-7620D79C6520}" destId="{2487B1AE-1C74-41F2-908D-242208C663DE}" srcOrd="2" destOrd="0" presId="urn:microsoft.com/office/officeart/2005/8/layout/hierarchy6"/>
    <dgm:cxn modelId="{DA6DCABC-8D2B-401E-90DB-804C5B4F2EE5}" type="presParOf" srcId="{2487B1AE-1C74-41F2-908D-242208C663DE}" destId="{113486ED-4A62-45D6-8B20-79EE412FA5DA}" srcOrd="0" destOrd="0" presId="urn:microsoft.com/office/officeart/2005/8/layout/hierarchy6"/>
    <dgm:cxn modelId="{348E808A-F610-4477-AABA-EAF357D42BFC}" type="presParOf" srcId="{2487B1AE-1C74-41F2-908D-242208C663DE}" destId="{25C2119B-6143-4EFC-BDA9-3FBA89AC8A7E}" srcOrd="1" destOrd="0" presId="urn:microsoft.com/office/officeart/2005/8/layout/hierarchy6"/>
    <dgm:cxn modelId="{FE51918D-ABA2-45A6-A32C-32BC1522A780}" type="presParOf" srcId="{9D93D389-8467-4380-A620-7620D79C6520}" destId="{8A6F33D7-159F-4677-8120-3E72930389E0}" srcOrd="3" destOrd="0" presId="urn:microsoft.com/office/officeart/2005/8/layout/hierarchy6"/>
    <dgm:cxn modelId="{5D691A82-D771-4929-A4F7-50A7C08FA019}" type="presParOf" srcId="{8A6F33D7-159F-4677-8120-3E72930389E0}" destId="{5AA9CC79-7DA8-401F-ACE7-7EE242D048CB}" srcOrd="0" destOrd="0" presId="urn:microsoft.com/office/officeart/2005/8/layout/hierarchy6"/>
    <dgm:cxn modelId="{027769C5-3499-48B7-86E3-3D9FB6BB63AF}" type="presParOf" srcId="{9D93D389-8467-4380-A620-7620D79C6520}" destId="{11ED4E65-9D27-4E82-9590-4F886878EB10}" srcOrd="4" destOrd="0" presId="urn:microsoft.com/office/officeart/2005/8/layout/hierarchy6"/>
    <dgm:cxn modelId="{E35D46AD-898F-4518-A7C9-47B73CDFE53F}" type="presParOf" srcId="{11ED4E65-9D27-4E82-9590-4F886878EB10}" destId="{C20511FC-2949-4C8E-9B7C-68CE1DC97D15}" srcOrd="0" destOrd="0" presId="urn:microsoft.com/office/officeart/2005/8/layout/hierarchy6"/>
    <dgm:cxn modelId="{C6C4A21A-2572-4CC9-9FD0-8E62F7272336}" type="presParOf" srcId="{11ED4E65-9D27-4E82-9590-4F886878EB10}" destId="{E112B04D-121F-4D59-B0E2-49CCF9266558}" srcOrd="1" destOrd="0" presId="urn:microsoft.com/office/officeart/2005/8/layout/hierarchy6"/>
  </dgm:cxnLst>
  <dgm:bg/>
  <dgm:whole/>
</dgm:dataModel>
</file>

<file path=ppt/diagrams/data4.xml><?xml version="1.0" encoding="utf-8"?>
<dgm:dataModel xmlns:dgm="http://schemas.openxmlformats.org/drawingml/2006/diagram" xmlns:a="http://schemas.openxmlformats.org/drawingml/2006/main">
  <dgm:ptLst>
    <dgm:pt modelId="{CF687981-7152-434E-B983-A9C30FA5B6F2}" type="doc">
      <dgm:prSet loTypeId="urn:microsoft.com/office/officeart/2005/8/layout/list1" loCatId="list" qsTypeId="urn:microsoft.com/office/officeart/2005/8/quickstyle/3d2" qsCatId="3D" csTypeId="urn:microsoft.com/office/officeart/2005/8/colors/colorful1" csCatId="colorful" phldr="1"/>
      <dgm:spPr/>
    </dgm:pt>
    <dgm:pt modelId="{8CE8D09D-DD85-4AC9-A955-F50032087019}">
      <dgm:prSet phldrT="[Текст]" custT="1"/>
      <dgm:spPr/>
      <dgm:t>
        <a:bodyPr/>
        <a:lstStyle/>
        <a:p>
          <a:r>
            <a:rPr lang="ru-RU" sz="2800" b="1" dirty="0" smtClean="0"/>
            <a:t>Философские проблемы</a:t>
          </a:r>
          <a:endParaRPr lang="ru-RU" sz="2800" b="1" dirty="0"/>
        </a:p>
      </dgm:t>
    </dgm:pt>
    <dgm:pt modelId="{EB75C1BA-36DE-4E9C-AE11-5EE370F92CF7}" type="parTrans" cxnId="{D4454955-E1D0-4A99-ACA8-8D3FC14E262B}">
      <dgm:prSet/>
      <dgm:spPr/>
      <dgm:t>
        <a:bodyPr/>
        <a:lstStyle/>
        <a:p>
          <a:endParaRPr lang="ru-RU" sz="2800" b="1"/>
        </a:p>
      </dgm:t>
    </dgm:pt>
    <dgm:pt modelId="{39A85083-B320-4ADC-A1E2-82AC75DF3ACC}" type="sibTrans" cxnId="{D4454955-E1D0-4A99-ACA8-8D3FC14E262B}">
      <dgm:prSet/>
      <dgm:spPr/>
      <dgm:t>
        <a:bodyPr/>
        <a:lstStyle/>
        <a:p>
          <a:endParaRPr lang="ru-RU" sz="2800" b="1"/>
        </a:p>
      </dgm:t>
    </dgm:pt>
    <dgm:pt modelId="{F8EC5300-F9CF-48B3-998A-FE5356D7CBEE}">
      <dgm:prSet phldrT="[Текст]" custT="1"/>
      <dgm:spPr/>
      <dgm:t>
        <a:bodyPr/>
        <a:lstStyle/>
        <a:p>
          <a:r>
            <a:rPr lang="ru-RU" sz="2800" b="1" dirty="0" smtClean="0"/>
            <a:t>Социальные проблемы</a:t>
          </a:r>
          <a:endParaRPr lang="ru-RU" sz="2800" b="1" dirty="0"/>
        </a:p>
      </dgm:t>
    </dgm:pt>
    <dgm:pt modelId="{CF522AC2-1EEA-4C3D-A4D0-85F9BB878121}" type="parTrans" cxnId="{11DEA937-184D-4DA5-8337-489CBE8644EE}">
      <dgm:prSet/>
      <dgm:spPr/>
      <dgm:t>
        <a:bodyPr/>
        <a:lstStyle/>
        <a:p>
          <a:endParaRPr lang="ru-RU" sz="2800" b="1"/>
        </a:p>
      </dgm:t>
    </dgm:pt>
    <dgm:pt modelId="{3CC2C7DC-D30D-46C6-A906-A78630E873E2}" type="sibTrans" cxnId="{11DEA937-184D-4DA5-8337-489CBE8644EE}">
      <dgm:prSet/>
      <dgm:spPr/>
      <dgm:t>
        <a:bodyPr/>
        <a:lstStyle/>
        <a:p>
          <a:endParaRPr lang="ru-RU" sz="2800" b="1"/>
        </a:p>
      </dgm:t>
    </dgm:pt>
    <dgm:pt modelId="{37A1013E-9AE9-4BD3-B059-246E8FC44486}">
      <dgm:prSet phldrT="[Текст]" custT="1"/>
      <dgm:spPr/>
      <dgm:t>
        <a:bodyPr/>
        <a:lstStyle/>
        <a:p>
          <a:r>
            <a:rPr lang="ru-RU" sz="2800" b="1" dirty="0" smtClean="0"/>
            <a:t>Политические проблемы </a:t>
          </a:r>
          <a:endParaRPr lang="ru-RU" sz="2800" b="1" dirty="0"/>
        </a:p>
      </dgm:t>
    </dgm:pt>
    <dgm:pt modelId="{7289A995-D832-4B92-9CFB-15203D4C3A17}" type="parTrans" cxnId="{06FBE063-130C-4D8A-A142-D306DF4D7027}">
      <dgm:prSet/>
      <dgm:spPr/>
      <dgm:t>
        <a:bodyPr/>
        <a:lstStyle/>
        <a:p>
          <a:endParaRPr lang="ru-RU" sz="2800" b="1"/>
        </a:p>
      </dgm:t>
    </dgm:pt>
    <dgm:pt modelId="{793E2FF7-6EDC-4614-9D3C-1BD2EE053089}" type="sibTrans" cxnId="{06FBE063-130C-4D8A-A142-D306DF4D7027}">
      <dgm:prSet/>
      <dgm:spPr/>
      <dgm:t>
        <a:bodyPr/>
        <a:lstStyle/>
        <a:p>
          <a:endParaRPr lang="ru-RU" sz="2800" b="1"/>
        </a:p>
      </dgm:t>
    </dgm:pt>
    <dgm:pt modelId="{29AFAB3A-DFF4-4D68-9D8E-B1D78FF2B2D6}">
      <dgm:prSet custT="1"/>
      <dgm:spPr/>
      <dgm:t>
        <a:bodyPr/>
        <a:lstStyle/>
        <a:p>
          <a:r>
            <a:rPr lang="ru-RU" sz="2800" b="1" dirty="0" smtClean="0"/>
            <a:t>Экологические проблемы</a:t>
          </a:r>
          <a:endParaRPr lang="ru-RU" sz="2800" b="1" dirty="0"/>
        </a:p>
      </dgm:t>
    </dgm:pt>
    <dgm:pt modelId="{EF43FA17-9FBB-4132-A8DB-4626A84E00DE}" type="parTrans" cxnId="{6DF8EEB5-A97C-4F7B-9C4D-56871637D1DC}">
      <dgm:prSet/>
      <dgm:spPr/>
      <dgm:t>
        <a:bodyPr/>
        <a:lstStyle/>
        <a:p>
          <a:endParaRPr lang="ru-RU" sz="2800" b="1"/>
        </a:p>
      </dgm:t>
    </dgm:pt>
    <dgm:pt modelId="{E2BA20A8-9573-426C-BFC4-8B6C6B8ADD66}" type="sibTrans" cxnId="{6DF8EEB5-A97C-4F7B-9C4D-56871637D1DC}">
      <dgm:prSet/>
      <dgm:spPr/>
      <dgm:t>
        <a:bodyPr/>
        <a:lstStyle/>
        <a:p>
          <a:endParaRPr lang="ru-RU" sz="2800" b="1"/>
        </a:p>
      </dgm:t>
    </dgm:pt>
    <dgm:pt modelId="{9469B445-AA1D-420B-BFCF-6E3EC3108FAF}">
      <dgm:prSet custT="1"/>
      <dgm:spPr/>
      <dgm:t>
        <a:bodyPr/>
        <a:lstStyle/>
        <a:p>
          <a:r>
            <a:rPr lang="ru-RU" sz="2800" b="1" dirty="0" smtClean="0"/>
            <a:t>Нравственные (морально-этические) проблемы</a:t>
          </a:r>
          <a:endParaRPr lang="ru-RU" sz="2800" b="1" dirty="0"/>
        </a:p>
      </dgm:t>
    </dgm:pt>
    <dgm:pt modelId="{11E39981-106E-45F1-908A-93E6B18A0573}" type="parTrans" cxnId="{BD546922-1E8D-4F4C-95AC-F611112BFF61}">
      <dgm:prSet/>
      <dgm:spPr/>
      <dgm:t>
        <a:bodyPr/>
        <a:lstStyle/>
        <a:p>
          <a:endParaRPr lang="ru-RU" sz="2800" b="1"/>
        </a:p>
      </dgm:t>
    </dgm:pt>
    <dgm:pt modelId="{57532626-ECE5-4526-8AEB-F2FF4E1168FA}" type="sibTrans" cxnId="{BD546922-1E8D-4F4C-95AC-F611112BFF61}">
      <dgm:prSet/>
      <dgm:spPr/>
      <dgm:t>
        <a:bodyPr/>
        <a:lstStyle/>
        <a:p>
          <a:endParaRPr lang="ru-RU" sz="2800" b="1"/>
        </a:p>
      </dgm:t>
    </dgm:pt>
    <dgm:pt modelId="{D7F49525-5F66-4066-AD1E-B807FB4E258B}">
      <dgm:prSet custT="1"/>
      <dgm:spPr/>
      <dgm:t>
        <a:bodyPr/>
        <a:lstStyle/>
        <a:p>
          <a:r>
            <a:rPr lang="ru-RU" sz="2800" b="1" dirty="0" smtClean="0"/>
            <a:t>Семейные проблемы</a:t>
          </a:r>
          <a:endParaRPr lang="ru-RU" sz="2800" b="1" dirty="0"/>
        </a:p>
      </dgm:t>
    </dgm:pt>
    <dgm:pt modelId="{69DD9F73-2FFF-4470-9785-BC52EB36AE28}" type="parTrans" cxnId="{096D8911-E7B6-4933-B437-B5C86D51F4B9}">
      <dgm:prSet/>
      <dgm:spPr/>
    </dgm:pt>
    <dgm:pt modelId="{1F04011F-D8E7-4842-9E72-87F94FD085E7}" type="sibTrans" cxnId="{096D8911-E7B6-4933-B437-B5C86D51F4B9}">
      <dgm:prSet/>
      <dgm:spPr/>
    </dgm:pt>
    <dgm:pt modelId="{042ED5F4-1E82-4CE0-A081-60BB363426BB}">
      <dgm:prSet custT="1"/>
      <dgm:spPr/>
      <dgm:t>
        <a:bodyPr/>
        <a:lstStyle/>
        <a:p>
          <a:r>
            <a:rPr lang="ru-RU" sz="2800" b="1" dirty="0" smtClean="0"/>
            <a:t>Информационно-коммуникационные проблемы</a:t>
          </a:r>
          <a:endParaRPr lang="ru-RU" sz="2800" b="1" dirty="0"/>
        </a:p>
      </dgm:t>
    </dgm:pt>
    <dgm:pt modelId="{D10E0448-7AAC-46D8-B003-B79BB2E0B1BE}" type="parTrans" cxnId="{5DF4B041-37C8-4C0C-B824-6CE4C4B1932E}">
      <dgm:prSet/>
      <dgm:spPr/>
    </dgm:pt>
    <dgm:pt modelId="{767A3B8B-7AEB-4B78-B77A-6AE5FC10E288}" type="sibTrans" cxnId="{5DF4B041-37C8-4C0C-B824-6CE4C4B1932E}">
      <dgm:prSet/>
      <dgm:spPr/>
    </dgm:pt>
    <dgm:pt modelId="{8D39E909-A1F0-4A64-A8E8-F3662C7E6330}" type="pres">
      <dgm:prSet presAssocID="{CF687981-7152-434E-B983-A9C30FA5B6F2}" presName="linear" presStyleCnt="0">
        <dgm:presLayoutVars>
          <dgm:dir/>
          <dgm:animLvl val="lvl"/>
          <dgm:resizeHandles val="exact"/>
        </dgm:presLayoutVars>
      </dgm:prSet>
      <dgm:spPr/>
    </dgm:pt>
    <dgm:pt modelId="{BE1C7006-9926-4DB4-B231-00D58DB6DF59}" type="pres">
      <dgm:prSet presAssocID="{8CE8D09D-DD85-4AC9-A955-F50032087019}" presName="parentLin" presStyleCnt="0"/>
      <dgm:spPr/>
    </dgm:pt>
    <dgm:pt modelId="{6ECD0B7A-3A82-4C1A-806F-8ACBCAF6C653}" type="pres">
      <dgm:prSet presAssocID="{8CE8D09D-DD85-4AC9-A955-F50032087019}" presName="parentLeftMargin" presStyleLbl="node1" presStyleIdx="0" presStyleCnt="7"/>
      <dgm:spPr/>
      <dgm:t>
        <a:bodyPr/>
        <a:lstStyle/>
        <a:p>
          <a:endParaRPr lang="ru-RU"/>
        </a:p>
      </dgm:t>
    </dgm:pt>
    <dgm:pt modelId="{9E9642C8-284F-468F-8123-74CB6654D446}" type="pres">
      <dgm:prSet presAssocID="{8CE8D09D-DD85-4AC9-A955-F50032087019}" presName="parentText" presStyleLbl="node1" presStyleIdx="0" presStyleCnt="7" custLinFactNeighborX="-4397" custLinFactNeighborY="-1038">
        <dgm:presLayoutVars>
          <dgm:chMax val="0"/>
          <dgm:bulletEnabled val="1"/>
        </dgm:presLayoutVars>
      </dgm:prSet>
      <dgm:spPr/>
      <dgm:t>
        <a:bodyPr/>
        <a:lstStyle/>
        <a:p>
          <a:endParaRPr lang="ru-RU"/>
        </a:p>
      </dgm:t>
    </dgm:pt>
    <dgm:pt modelId="{35B4DAB2-F981-49CD-AEE3-8F73F0EED8EA}" type="pres">
      <dgm:prSet presAssocID="{8CE8D09D-DD85-4AC9-A955-F50032087019}" presName="negativeSpace" presStyleCnt="0"/>
      <dgm:spPr/>
    </dgm:pt>
    <dgm:pt modelId="{801B16AC-CBB7-4223-BCD8-A0AC21A0E90E}" type="pres">
      <dgm:prSet presAssocID="{8CE8D09D-DD85-4AC9-A955-F50032087019}" presName="childText" presStyleLbl="conFgAcc1" presStyleIdx="0" presStyleCnt="7">
        <dgm:presLayoutVars>
          <dgm:bulletEnabled val="1"/>
        </dgm:presLayoutVars>
      </dgm:prSet>
      <dgm:spPr/>
    </dgm:pt>
    <dgm:pt modelId="{2BDACCE7-BE81-446F-9BFA-913ACAB8F79E}" type="pres">
      <dgm:prSet presAssocID="{39A85083-B320-4ADC-A1E2-82AC75DF3ACC}" presName="spaceBetweenRectangles" presStyleCnt="0"/>
      <dgm:spPr/>
    </dgm:pt>
    <dgm:pt modelId="{31F5FB79-0E28-4850-A1C8-A2BBB4479899}" type="pres">
      <dgm:prSet presAssocID="{F8EC5300-F9CF-48B3-998A-FE5356D7CBEE}" presName="parentLin" presStyleCnt="0"/>
      <dgm:spPr/>
    </dgm:pt>
    <dgm:pt modelId="{CBBF897F-FA4E-4003-A9D7-33EF57403336}" type="pres">
      <dgm:prSet presAssocID="{F8EC5300-F9CF-48B3-998A-FE5356D7CBEE}" presName="parentLeftMargin" presStyleLbl="node1" presStyleIdx="0" presStyleCnt="7"/>
      <dgm:spPr/>
      <dgm:t>
        <a:bodyPr/>
        <a:lstStyle/>
        <a:p>
          <a:endParaRPr lang="ru-RU"/>
        </a:p>
      </dgm:t>
    </dgm:pt>
    <dgm:pt modelId="{6D17E01C-63D4-442C-8668-E5ADDEB1D6AC}" type="pres">
      <dgm:prSet presAssocID="{F8EC5300-F9CF-48B3-998A-FE5356D7CBEE}" presName="parentText" presStyleLbl="node1" presStyleIdx="1" presStyleCnt="7">
        <dgm:presLayoutVars>
          <dgm:chMax val="0"/>
          <dgm:bulletEnabled val="1"/>
        </dgm:presLayoutVars>
      </dgm:prSet>
      <dgm:spPr/>
      <dgm:t>
        <a:bodyPr/>
        <a:lstStyle/>
        <a:p>
          <a:endParaRPr lang="ru-RU"/>
        </a:p>
      </dgm:t>
    </dgm:pt>
    <dgm:pt modelId="{0AE94A48-A7D9-4828-8E97-7FFCD3D6B7D2}" type="pres">
      <dgm:prSet presAssocID="{F8EC5300-F9CF-48B3-998A-FE5356D7CBEE}" presName="negativeSpace" presStyleCnt="0"/>
      <dgm:spPr/>
    </dgm:pt>
    <dgm:pt modelId="{1465F389-5A5C-46F4-A336-8529AA4E3FB7}" type="pres">
      <dgm:prSet presAssocID="{F8EC5300-F9CF-48B3-998A-FE5356D7CBEE}" presName="childText" presStyleLbl="conFgAcc1" presStyleIdx="1" presStyleCnt="7">
        <dgm:presLayoutVars>
          <dgm:bulletEnabled val="1"/>
        </dgm:presLayoutVars>
      </dgm:prSet>
      <dgm:spPr/>
    </dgm:pt>
    <dgm:pt modelId="{8348D413-29FE-43B7-A62D-C1701C1D09B5}" type="pres">
      <dgm:prSet presAssocID="{3CC2C7DC-D30D-46C6-A906-A78630E873E2}" presName="spaceBetweenRectangles" presStyleCnt="0"/>
      <dgm:spPr/>
    </dgm:pt>
    <dgm:pt modelId="{9212A9A5-A402-49F3-9960-983030BE1295}" type="pres">
      <dgm:prSet presAssocID="{37A1013E-9AE9-4BD3-B059-246E8FC44486}" presName="parentLin" presStyleCnt="0"/>
      <dgm:spPr/>
    </dgm:pt>
    <dgm:pt modelId="{F8FA939B-8D7C-4EE4-AAE1-716ADCC4ADF0}" type="pres">
      <dgm:prSet presAssocID="{37A1013E-9AE9-4BD3-B059-246E8FC44486}" presName="parentLeftMargin" presStyleLbl="node1" presStyleIdx="1" presStyleCnt="7"/>
      <dgm:spPr/>
      <dgm:t>
        <a:bodyPr/>
        <a:lstStyle/>
        <a:p>
          <a:endParaRPr lang="ru-RU"/>
        </a:p>
      </dgm:t>
    </dgm:pt>
    <dgm:pt modelId="{EC1CBE4C-10BA-4598-81B7-732CA6EF5EC3}" type="pres">
      <dgm:prSet presAssocID="{37A1013E-9AE9-4BD3-B059-246E8FC44486}" presName="parentText" presStyleLbl="node1" presStyleIdx="2" presStyleCnt="7">
        <dgm:presLayoutVars>
          <dgm:chMax val="0"/>
          <dgm:bulletEnabled val="1"/>
        </dgm:presLayoutVars>
      </dgm:prSet>
      <dgm:spPr/>
      <dgm:t>
        <a:bodyPr/>
        <a:lstStyle/>
        <a:p>
          <a:endParaRPr lang="ru-RU"/>
        </a:p>
      </dgm:t>
    </dgm:pt>
    <dgm:pt modelId="{7F2ECE3A-2F52-45B5-B7EA-18913BA06BBA}" type="pres">
      <dgm:prSet presAssocID="{37A1013E-9AE9-4BD3-B059-246E8FC44486}" presName="negativeSpace" presStyleCnt="0"/>
      <dgm:spPr/>
    </dgm:pt>
    <dgm:pt modelId="{BB361A56-0E3A-404A-B853-EFBBC6891858}" type="pres">
      <dgm:prSet presAssocID="{37A1013E-9AE9-4BD3-B059-246E8FC44486}" presName="childText" presStyleLbl="conFgAcc1" presStyleIdx="2" presStyleCnt="7">
        <dgm:presLayoutVars>
          <dgm:bulletEnabled val="1"/>
        </dgm:presLayoutVars>
      </dgm:prSet>
      <dgm:spPr/>
    </dgm:pt>
    <dgm:pt modelId="{B7C2016D-DE58-4E63-8EA2-8990ABA4BCD8}" type="pres">
      <dgm:prSet presAssocID="{793E2FF7-6EDC-4614-9D3C-1BD2EE053089}" presName="spaceBetweenRectangles" presStyleCnt="0"/>
      <dgm:spPr/>
    </dgm:pt>
    <dgm:pt modelId="{501E7E5F-AB39-4C35-97DA-49A295BFB7D7}" type="pres">
      <dgm:prSet presAssocID="{29AFAB3A-DFF4-4D68-9D8E-B1D78FF2B2D6}" presName="parentLin" presStyleCnt="0"/>
      <dgm:spPr/>
    </dgm:pt>
    <dgm:pt modelId="{33E2E570-29C8-4F8E-8AEC-35A58605E41E}" type="pres">
      <dgm:prSet presAssocID="{29AFAB3A-DFF4-4D68-9D8E-B1D78FF2B2D6}" presName="parentLeftMargin" presStyleLbl="node1" presStyleIdx="2" presStyleCnt="7"/>
      <dgm:spPr/>
      <dgm:t>
        <a:bodyPr/>
        <a:lstStyle/>
        <a:p>
          <a:endParaRPr lang="ru-RU"/>
        </a:p>
      </dgm:t>
    </dgm:pt>
    <dgm:pt modelId="{ABC03BB2-B02C-48C1-86C5-BCCFE521196D}" type="pres">
      <dgm:prSet presAssocID="{29AFAB3A-DFF4-4D68-9D8E-B1D78FF2B2D6}" presName="parentText" presStyleLbl="node1" presStyleIdx="3" presStyleCnt="7">
        <dgm:presLayoutVars>
          <dgm:chMax val="0"/>
          <dgm:bulletEnabled val="1"/>
        </dgm:presLayoutVars>
      </dgm:prSet>
      <dgm:spPr/>
      <dgm:t>
        <a:bodyPr/>
        <a:lstStyle/>
        <a:p>
          <a:endParaRPr lang="ru-RU"/>
        </a:p>
      </dgm:t>
    </dgm:pt>
    <dgm:pt modelId="{7AF82BE5-5B42-4859-8C7F-D1E8F0FB623B}" type="pres">
      <dgm:prSet presAssocID="{29AFAB3A-DFF4-4D68-9D8E-B1D78FF2B2D6}" presName="negativeSpace" presStyleCnt="0"/>
      <dgm:spPr/>
    </dgm:pt>
    <dgm:pt modelId="{1E5EF98D-B37A-45A1-8D17-934C02A17898}" type="pres">
      <dgm:prSet presAssocID="{29AFAB3A-DFF4-4D68-9D8E-B1D78FF2B2D6}" presName="childText" presStyleLbl="conFgAcc1" presStyleIdx="3" presStyleCnt="7">
        <dgm:presLayoutVars>
          <dgm:bulletEnabled val="1"/>
        </dgm:presLayoutVars>
      </dgm:prSet>
      <dgm:spPr/>
    </dgm:pt>
    <dgm:pt modelId="{92157C18-5082-4D44-9611-FDC591C05FA6}" type="pres">
      <dgm:prSet presAssocID="{E2BA20A8-9573-426C-BFC4-8B6C6B8ADD66}" presName="spaceBetweenRectangles" presStyleCnt="0"/>
      <dgm:spPr/>
    </dgm:pt>
    <dgm:pt modelId="{6F27DDEB-5FC9-4112-B8D9-F111573935E0}" type="pres">
      <dgm:prSet presAssocID="{9469B445-AA1D-420B-BFCF-6E3EC3108FAF}" presName="parentLin" presStyleCnt="0"/>
      <dgm:spPr/>
    </dgm:pt>
    <dgm:pt modelId="{EBDD8374-4544-42B3-AE61-42C1744F9B88}" type="pres">
      <dgm:prSet presAssocID="{9469B445-AA1D-420B-BFCF-6E3EC3108FAF}" presName="parentLeftMargin" presStyleLbl="node1" presStyleIdx="3" presStyleCnt="7"/>
      <dgm:spPr/>
      <dgm:t>
        <a:bodyPr/>
        <a:lstStyle/>
        <a:p>
          <a:endParaRPr lang="ru-RU"/>
        </a:p>
      </dgm:t>
    </dgm:pt>
    <dgm:pt modelId="{BA7D8DF0-B55E-44C8-B4EC-D9F1857D0C76}" type="pres">
      <dgm:prSet presAssocID="{9469B445-AA1D-420B-BFCF-6E3EC3108FAF}" presName="parentText" presStyleLbl="node1" presStyleIdx="4" presStyleCnt="7" custScaleY="157484">
        <dgm:presLayoutVars>
          <dgm:chMax val="0"/>
          <dgm:bulletEnabled val="1"/>
        </dgm:presLayoutVars>
      </dgm:prSet>
      <dgm:spPr/>
      <dgm:t>
        <a:bodyPr/>
        <a:lstStyle/>
        <a:p>
          <a:endParaRPr lang="ru-RU"/>
        </a:p>
      </dgm:t>
    </dgm:pt>
    <dgm:pt modelId="{39DAA87F-54A9-4B82-9A85-3439C277E0E9}" type="pres">
      <dgm:prSet presAssocID="{9469B445-AA1D-420B-BFCF-6E3EC3108FAF}" presName="negativeSpace" presStyleCnt="0"/>
      <dgm:spPr/>
    </dgm:pt>
    <dgm:pt modelId="{8A2B19A4-1ED6-4C0E-B442-E73C1E5938D8}" type="pres">
      <dgm:prSet presAssocID="{9469B445-AA1D-420B-BFCF-6E3EC3108FAF}" presName="childText" presStyleLbl="conFgAcc1" presStyleIdx="4" presStyleCnt="7">
        <dgm:presLayoutVars>
          <dgm:bulletEnabled val="1"/>
        </dgm:presLayoutVars>
      </dgm:prSet>
      <dgm:spPr/>
    </dgm:pt>
    <dgm:pt modelId="{7A7C942F-848E-4822-8BD8-824EF4652102}" type="pres">
      <dgm:prSet presAssocID="{57532626-ECE5-4526-8AEB-F2FF4E1168FA}" presName="spaceBetweenRectangles" presStyleCnt="0"/>
      <dgm:spPr/>
    </dgm:pt>
    <dgm:pt modelId="{04D5E055-DFD7-4F9A-9BD7-37AD05B516BE}" type="pres">
      <dgm:prSet presAssocID="{D7F49525-5F66-4066-AD1E-B807FB4E258B}" presName="parentLin" presStyleCnt="0"/>
      <dgm:spPr/>
    </dgm:pt>
    <dgm:pt modelId="{CF842F35-79C1-421C-B2A0-55E710C73BA8}" type="pres">
      <dgm:prSet presAssocID="{D7F49525-5F66-4066-AD1E-B807FB4E258B}" presName="parentLeftMargin" presStyleLbl="node1" presStyleIdx="4" presStyleCnt="7"/>
      <dgm:spPr/>
      <dgm:t>
        <a:bodyPr/>
        <a:lstStyle/>
        <a:p>
          <a:endParaRPr lang="ru-RU"/>
        </a:p>
      </dgm:t>
    </dgm:pt>
    <dgm:pt modelId="{AFF7C33B-5874-4603-807D-D2BC9D5D4428}" type="pres">
      <dgm:prSet presAssocID="{D7F49525-5F66-4066-AD1E-B807FB4E258B}" presName="parentText" presStyleLbl="node1" presStyleIdx="5" presStyleCnt="7">
        <dgm:presLayoutVars>
          <dgm:chMax val="0"/>
          <dgm:bulletEnabled val="1"/>
        </dgm:presLayoutVars>
      </dgm:prSet>
      <dgm:spPr/>
      <dgm:t>
        <a:bodyPr/>
        <a:lstStyle/>
        <a:p>
          <a:endParaRPr lang="ru-RU"/>
        </a:p>
      </dgm:t>
    </dgm:pt>
    <dgm:pt modelId="{30D801B3-8493-4489-87F2-F3B12CD7765E}" type="pres">
      <dgm:prSet presAssocID="{D7F49525-5F66-4066-AD1E-B807FB4E258B}" presName="negativeSpace" presStyleCnt="0"/>
      <dgm:spPr/>
    </dgm:pt>
    <dgm:pt modelId="{28A84FF9-93B0-4501-82A0-A39C78EF2888}" type="pres">
      <dgm:prSet presAssocID="{D7F49525-5F66-4066-AD1E-B807FB4E258B}" presName="childText" presStyleLbl="conFgAcc1" presStyleIdx="5" presStyleCnt="7">
        <dgm:presLayoutVars>
          <dgm:bulletEnabled val="1"/>
        </dgm:presLayoutVars>
      </dgm:prSet>
      <dgm:spPr/>
    </dgm:pt>
    <dgm:pt modelId="{9761F2A2-CE7D-4BF9-876E-2B3915B187B8}" type="pres">
      <dgm:prSet presAssocID="{1F04011F-D8E7-4842-9E72-87F94FD085E7}" presName="spaceBetweenRectangles" presStyleCnt="0"/>
      <dgm:spPr/>
    </dgm:pt>
    <dgm:pt modelId="{6D8556F5-93A4-4C32-9712-5DFF47910D6B}" type="pres">
      <dgm:prSet presAssocID="{042ED5F4-1E82-4CE0-A081-60BB363426BB}" presName="parentLin" presStyleCnt="0"/>
      <dgm:spPr/>
    </dgm:pt>
    <dgm:pt modelId="{766510C9-3D13-45D7-B39D-37DCDD289D60}" type="pres">
      <dgm:prSet presAssocID="{042ED5F4-1E82-4CE0-A081-60BB363426BB}" presName="parentLeftMargin" presStyleLbl="node1" presStyleIdx="5" presStyleCnt="7"/>
      <dgm:spPr/>
      <dgm:t>
        <a:bodyPr/>
        <a:lstStyle/>
        <a:p>
          <a:endParaRPr lang="ru-RU"/>
        </a:p>
      </dgm:t>
    </dgm:pt>
    <dgm:pt modelId="{FA260DFF-9905-4C4C-AA3E-3CD0C25F7079}" type="pres">
      <dgm:prSet presAssocID="{042ED5F4-1E82-4CE0-A081-60BB363426BB}" presName="parentText" presStyleLbl="node1" presStyleIdx="6" presStyleCnt="7" custScaleY="167517">
        <dgm:presLayoutVars>
          <dgm:chMax val="0"/>
          <dgm:bulletEnabled val="1"/>
        </dgm:presLayoutVars>
      </dgm:prSet>
      <dgm:spPr/>
      <dgm:t>
        <a:bodyPr/>
        <a:lstStyle/>
        <a:p>
          <a:endParaRPr lang="ru-RU"/>
        </a:p>
      </dgm:t>
    </dgm:pt>
    <dgm:pt modelId="{73F4DA8D-78E7-44F8-89D6-452C2A0ACCD4}" type="pres">
      <dgm:prSet presAssocID="{042ED5F4-1E82-4CE0-A081-60BB363426BB}" presName="negativeSpace" presStyleCnt="0"/>
      <dgm:spPr/>
    </dgm:pt>
    <dgm:pt modelId="{2721E310-E747-487C-ABBD-F5EEE8BF0CCE}" type="pres">
      <dgm:prSet presAssocID="{042ED5F4-1E82-4CE0-A081-60BB363426BB}" presName="childText" presStyleLbl="conFgAcc1" presStyleIdx="6" presStyleCnt="7" custScaleY="90318">
        <dgm:presLayoutVars>
          <dgm:bulletEnabled val="1"/>
        </dgm:presLayoutVars>
      </dgm:prSet>
      <dgm:spPr/>
    </dgm:pt>
  </dgm:ptLst>
  <dgm:cxnLst>
    <dgm:cxn modelId="{096D8911-E7B6-4933-B437-B5C86D51F4B9}" srcId="{CF687981-7152-434E-B983-A9C30FA5B6F2}" destId="{D7F49525-5F66-4066-AD1E-B807FB4E258B}" srcOrd="5" destOrd="0" parTransId="{69DD9F73-2FFF-4470-9785-BC52EB36AE28}" sibTransId="{1F04011F-D8E7-4842-9E72-87F94FD085E7}"/>
    <dgm:cxn modelId="{2E8EE1A5-42EA-4BEA-9A5F-632D4AE414B4}" type="presOf" srcId="{37A1013E-9AE9-4BD3-B059-246E8FC44486}" destId="{F8FA939B-8D7C-4EE4-AAE1-716ADCC4ADF0}" srcOrd="0" destOrd="0" presId="urn:microsoft.com/office/officeart/2005/8/layout/list1"/>
    <dgm:cxn modelId="{45911201-4D85-40B3-BF7A-4976BBB7EB2F}" type="presOf" srcId="{042ED5F4-1E82-4CE0-A081-60BB363426BB}" destId="{FA260DFF-9905-4C4C-AA3E-3CD0C25F7079}" srcOrd="1" destOrd="0" presId="urn:microsoft.com/office/officeart/2005/8/layout/list1"/>
    <dgm:cxn modelId="{F2D9A58F-F935-409A-A1B9-73854825DAEC}" type="presOf" srcId="{8CE8D09D-DD85-4AC9-A955-F50032087019}" destId="{9E9642C8-284F-468F-8123-74CB6654D446}" srcOrd="1" destOrd="0" presId="urn:microsoft.com/office/officeart/2005/8/layout/list1"/>
    <dgm:cxn modelId="{AD60190A-AB14-499A-9EB9-210223879059}" type="presOf" srcId="{29AFAB3A-DFF4-4D68-9D8E-B1D78FF2B2D6}" destId="{33E2E570-29C8-4F8E-8AEC-35A58605E41E}" srcOrd="0" destOrd="0" presId="urn:microsoft.com/office/officeart/2005/8/layout/list1"/>
    <dgm:cxn modelId="{F38A9D09-8920-446C-ACE6-439F6F9797C7}" type="presOf" srcId="{37A1013E-9AE9-4BD3-B059-246E8FC44486}" destId="{EC1CBE4C-10BA-4598-81B7-732CA6EF5EC3}" srcOrd="1" destOrd="0" presId="urn:microsoft.com/office/officeart/2005/8/layout/list1"/>
    <dgm:cxn modelId="{5DF4B041-37C8-4C0C-B824-6CE4C4B1932E}" srcId="{CF687981-7152-434E-B983-A9C30FA5B6F2}" destId="{042ED5F4-1E82-4CE0-A081-60BB363426BB}" srcOrd="6" destOrd="0" parTransId="{D10E0448-7AAC-46D8-B003-B79BB2E0B1BE}" sibTransId="{767A3B8B-7AEB-4B78-B77A-6AE5FC10E288}"/>
    <dgm:cxn modelId="{C325DF41-E4B6-472A-B6C3-FBC0B43A10EC}" type="presOf" srcId="{29AFAB3A-DFF4-4D68-9D8E-B1D78FF2B2D6}" destId="{ABC03BB2-B02C-48C1-86C5-BCCFE521196D}" srcOrd="1" destOrd="0" presId="urn:microsoft.com/office/officeart/2005/8/layout/list1"/>
    <dgm:cxn modelId="{23EEBB9D-F244-47A9-AEB2-5C8AEBEC9D31}" type="presOf" srcId="{D7F49525-5F66-4066-AD1E-B807FB4E258B}" destId="{AFF7C33B-5874-4603-807D-D2BC9D5D4428}" srcOrd="1" destOrd="0" presId="urn:microsoft.com/office/officeart/2005/8/layout/list1"/>
    <dgm:cxn modelId="{1D820F67-0F78-4B75-ADAD-33A1DCEC6032}" type="presOf" srcId="{9469B445-AA1D-420B-BFCF-6E3EC3108FAF}" destId="{BA7D8DF0-B55E-44C8-B4EC-D9F1857D0C76}" srcOrd="1" destOrd="0" presId="urn:microsoft.com/office/officeart/2005/8/layout/list1"/>
    <dgm:cxn modelId="{11DEA937-184D-4DA5-8337-489CBE8644EE}" srcId="{CF687981-7152-434E-B983-A9C30FA5B6F2}" destId="{F8EC5300-F9CF-48B3-998A-FE5356D7CBEE}" srcOrd="1" destOrd="0" parTransId="{CF522AC2-1EEA-4C3D-A4D0-85F9BB878121}" sibTransId="{3CC2C7DC-D30D-46C6-A906-A78630E873E2}"/>
    <dgm:cxn modelId="{E22274D2-3241-46EE-B9B8-653BB79ADC2B}" type="presOf" srcId="{F8EC5300-F9CF-48B3-998A-FE5356D7CBEE}" destId="{6D17E01C-63D4-442C-8668-E5ADDEB1D6AC}" srcOrd="1" destOrd="0" presId="urn:microsoft.com/office/officeart/2005/8/layout/list1"/>
    <dgm:cxn modelId="{E068CEDB-4D6C-461B-911D-1E85070FF6E5}" type="presOf" srcId="{CF687981-7152-434E-B983-A9C30FA5B6F2}" destId="{8D39E909-A1F0-4A64-A8E8-F3662C7E6330}" srcOrd="0" destOrd="0" presId="urn:microsoft.com/office/officeart/2005/8/layout/list1"/>
    <dgm:cxn modelId="{AE3F6276-A663-4857-981C-B949A4E9B0EA}" type="presOf" srcId="{F8EC5300-F9CF-48B3-998A-FE5356D7CBEE}" destId="{CBBF897F-FA4E-4003-A9D7-33EF57403336}" srcOrd="0" destOrd="0" presId="urn:microsoft.com/office/officeart/2005/8/layout/list1"/>
    <dgm:cxn modelId="{ED22330C-CE0C-41C0-9258-C128C076F15D}" type="presOf" srcId="{D7F49525-5F66-4066-AD1E-B807FB4E258B}" destId="{CF842F35-79C1-421C-B2A0-55E710C73BA8}" srcOrd="0" destOrd="0" presId="urn:microsoft.com/office/officeart/2005/8/layout/list1"/>
    <dgm:cxn modelId="{2EB0042D-4D82-4291-8C81-DE9FABD00C14}" type="presOf" srcId="{8CE8D09D-DD85-4AC9-A955-F50032087019}" destId="{6ECD0B7A-3A82-4C1A-806F-8ACBCAF6C653}" srcOrd="0" destOrd="0" presId="urn:microsoft.com/office/officeart/2005/8/layout/list1"/>
    <dgm:cxn modelId="{D4454955-E1D0-4A99-ACA8-8D3FC14E262B}" srcId="{CF687981-7152-434E-B983-A9C30FA5B6F2}" destId="{8CE8D09D-DD85-4AC9-A955-F50032087019}" srcOrd="0" destOrd="0" parTransId="{EB75C1BA-36DE-4E9C-AE11-5EE370F92CF7}" sibTransId="{39A85083-B320-4ADC-A1E2-82AC75DF3ACC}"/>
    <dgm:cxn modelId="{6DF8EEB5-A97C-4F7B-9C4D-56871637D1DC}" srcId="{CF687981-7152-434E-B983-A9C30FA5B6F2}" destId="{29AFAB3A-DFF4-4D68-9D8E-B1D78FF2B2D6}" srcOrd="3" destOrd="0" parTransId="{EF43FA17-9FBB-4132-A8DB-4626A84E00DE}" sibTransId="{E2BA20A8-9573-426C-BFC4-8B6C6B8ADD66}"/>
    <dgm:cxn modelId="{BD546922-1E8D-4F4C-95AC-F611112BFF61}" srcId="{CF687981-7152-434E-B983-A9C30FA5B6F2}" destId="{9469B445-AA1D-420B-BFCF-6E3EC3108FAF}" srcOrd="4" destOrd="0" parTransId="{11E39981-106E-45F1-908A-93E6B18A0573}" sibTransId="{57532626-ECE5-4526-8AEB-F2FF4E1168FA}"/>
    <dgm:cxn modelId="{0E23B7F9-79B4-4FAA-B3AF-47861EC4D6DD}" type="presOf" srcId="{042ED5F4-1E82-4CE0-A081-60BB363426BB}" destId="{766510C9-3D13-45D7-B39D-37DCDD289D60}" srcOrd="0" destOrd="0" presId="urn:microsoft.com/office/officeart/2005/8/layout/list1"/>
    <dgm:cxn modelId="{06FBE063-130C-4D8A-A142-D306DF4D7027}" srcId="{CF687981-7152-434E-B983-A9C30FA5B6F2}" destId="{37A1013E-9AE9-4BD3-B059-246E8FC44486}" srcOrd="2" destOrd="0" parTransId="{7289A995-D832-4B92-9CFB-15203D4C3A17}" sibTransId="{793E2FF7-6EDC-4614-9D3C-1BD2EE053089}"/>
    <dgm:cxn modelId="{A34AE6D0-476E-4CD0-8204-42B9FB0E9634}" type="presOf" srcId="{9469B445-AA1D-420B-BFCF-6E3EC3108FAF}" destId="{EBDD8374-4544-42B3-AE61-42C1744F9B88}" srcOrd="0" destOrd="0" presId="urn:microsoft.com/office/officeart/2005/8/layout/list1"/>
    <dgm:cxn modelId="{8AC48173-373E-413F-9D2E-D1821FE09884}" type="presParOf" srcId="{8D39E909-A1F0-4A64-A8E8-F3662C7E6330}" destId="{BE1C7006-9926-4DB4-B231-00D58DB6DF59}" srcOrd="0" destOrd="0" presId="urn:microsoft.com/office/officeart/2005/8/layout/list1"/>
    <dgm:cxn modelId="{77C3C800-C8A6-43B6-97C1-797DCA0F4019}" type="presParOf" srcId="{BE1C7006-9926-4DB4-B231-00D58DB6DF59}" destId="{6ECD0B7A-3A82-4C1A-806F-8ACBCAF6C653}" srcOrd="0" destOrd="0" presId="urn:microsoft.com/office/officeart/2005/8/layout/list1"/>
    <dgm:cxn modelId="{8E143C9C-8D3F-4C55-901E-7F7098C493C7}" type="presParOf" srcId="{BE1C7006-9926-4DB4-B231-00D58DB6DF59}" destId="{9E9642C8-284F-468F-8123-74CB6654D446}" srcOrd="1" destOrd="0" presId="urn:microsoft.com/office/officeart/2005/8/layout/list1"/>
    <dgm:cxn modelId="{65BF10D8-BB0D-45DC-B945-649157AA36E1}" type="presParOf" srcId="{8D39E909-A1F0-4A64-A8E8-F3662C7E6330}" destId="{35B4DAB2-F981-49CD-AEE3-8F73F0EED8EA}" srcOrd="1" destOrd="0" presId="urn:microsoft.com/office/officeart/2005/8/layout/list1"/>
    <dgm:cxn modelId="{DC79FDBE-C0BD-40F7-9AC1-35B8A457675A}" type="presParOf" srcId="{8D39E909-A1F0-4A64-A8E8-F3662C7E6330}" destId="{801B16AC-CBB7-4223-BCD8-A0AC21A0E90E}" srcOrd="2" destOrd="0" presId="urn:microsoft.com/office/officeart/2005/8/layout/list1"/>
    <dgm:cxn modelId="{83B2B891-E047-4228-ADCC-91020361EA7D}" type="presParOf" srcId="{8D39E909-A1F0-4A64-A8E8-F3662C7E6330}" destId="{2BDACCE7-BE81-446F-9BFA-913ACAB8F79E}" srcOrd="3" destOrd="0" presId="urn:microsoft.com/office/officeart/2005/8/layout/list1"/>
    <dgm:cxn modelId="{ABBE0090-0802-4605-A42E-1A89887101F0}" type="presParOf" srcId="{8D39E909-A1F0-4A64-A8E8-F3662C7E6330}" destId="{31F5FB79-0E28-4850-A1C8-A2BBB4479899}" srcOrd="4" destOrd="0" presId="urn:microsoft.com/office/officeart/2005/8/layout/list1"/>
    <dgm:cxn modelId="{DFE0E231-3C06-4B8B-844B-4AE3B6C47971}" type="presParOf" srcId="{31F5FB79-0E28-4850-A1C8-A2BBB4479899}" destId="{CBBF897F-FA4E-4003-A9D7-33EF57403336}" srcOrd="0" destOrd="0" presId="urn:microsoft.com/office/officeart/2005/8/layout/list1"/>
    <dgm:cxn modelId="{567F4171-ED51-49AD-8DFF-13121E5C194C}" type="presParOf" srcId="{31F5FB79-0E28-4850-A1C8-A2BBB4479899}" destId="{6D17E01C-63D4-442C-8668-E5ADDEB1D6AC}" srcOrd="1" destOrd="0" presId="urn:microsoft.com/office/officeart/2005/8/layout/list1"/>
    <dgm:cxn modelId="{55B3030E-7C04-4E74-8AB0-8B2058EC123F}" type="presParOf" srcId="{8D39E909-A1F0-4A64-A8E8-F3662C7E6330}" destId="{0AE94A48-A7D9-4828-8E97-7FFCD3D6B7D2}" srcOrd="5" destOrd="0" presId="urn:microsoft.com/office/officeart/2005/8/layout/list1"/>
    <dgm:cxn modelId="{CCD6D152-568A-4FBA-81ED-85BD5E51B2F3}" type="presParOf" srcId="{8D39E909-A1F0-4A64-A8E8-F3662C7E6330}" destId="{1465F389-5A5C-46F4-A336-8529AA4E3FB7}" srcOrd="6" destOrd="0" presId="urn:microsoft.com/office/officeart/2005/8/layout/list1"/>
    <dgm:cxn modelId="{3A7B5590-EADC-49A0-8A92-6DA181C6483E}" type="presParOf" srcId="{8D39E909-A1F0-4A64-A8E8-F3662C7E6330}" destId="{8348D413-29FE-43B7-A62D-C1701C1D09B5}" srcOrd="7" destOrd="0" presId="urn:microsoft.com/office/officeart/2005/8/layout/list1"/>
    <dgm:cxn modelId="{7D5C3115-89C5-4B99-A7E5-C57C530369E5}" type="presParOf" srcId="{8D39E909-A1F0-4A64-A8E8-F3662C7E6330}" destId="{9212A9A5-A402-49F3-9960-983030BE1295}" srcOrd="8" destOrd="0" presId="urn:microsoft.com/office/officeart/2005/8/layout/list1"/>
    <dgm:cxn modelId="{53F0F5F3-1AF2-4EFB-B742-4B39F46FC8A3}" type="presParOf" srcId="{9212A9A5-A402-49F3-9960-983030BE1295}" destId="{F8FA939B-8D7C-4EE4-AAE1-716ADCC4ADF0}" srcOrd="0" destOrd="0" presId="urn:microsoft.com/office/officeart/2005/8/layout/list1"/>
    <dgm:cxn modelId="{6B3C6B00-C7F2-48B4-B804-87E1B893D2AA}" type="presParOf" srcId="{9212A9A5-A402-49F3-9960-983030BE1295}" destId="{EC1CBE4C-10BA-4598-81B7-732CA6EF5EC3}" srcOrd="1" destOrd="0" presId="urn:microsoft.com/office/officeart/2005/8/layout/list1"/>
    <dgm:cxn modelId="{1A1E605D-A3CC-4507-A8D3-9D25212A7311}" type="presParOf" srcId="{8D39E909-A1F0-4A64-A8E8-F3662C7E6330}" destId="{7F2ECE3A-2F52-45B5-B7EA-18913BA06BBA}" srcOrd="9" destOrd="0" presId="urn:microsoft.com/office/officeart/2005/8/layout/list1"/>
    <dgm:cxn modelId="{693C750E-7445-46E5-B402-51D72DA9CB66}" type="presParOf" srcId="{8D39E909-A1F0-4A64-A8E8-F3662C7E6330}" destId="{BB361A56-0E3A-404A-B853-EFBBC6891858}" srcOrd="10" destOrd="0" presId="urn:microsoft.com/office/officeart/2005/8/layout/list1"/>
    <dgm:cxn modelId="{EAF16DAC-D968-4A43-B4E1-811E79C659EF}" type="presParOf" srcId="{8D39E909-A1F0-4A64-A8E8-F3662C7E6330}" destId="{B7C2016D-DE58-4E63-8EA2-8990ABA4BCD8}" srcOrd="11" destOrd="0" presId="urn:microsoft.com/office/officeart/2005/8/layout/list1"/>
    <dgm:cxn modelId="{78DBC189-E6C7-4B2D-9B8E-DE006E7EFA14}" type="presParOf" srcId="{8D39E909-A1F0-4A64-A8E8-F3662C7E6330}" destId="{501E7E5F-AB39-4C35-97DA-49A295BFB7D7}" srcOrd="12" destOrd="0" presId="urn:microsoft.com/office/officeart/2005/8/layout/list1"/>
    <dgm:cxn modelId="{96315C41-7319-48BB-8256-43FF4996405B}" type="presParOf" srcId="{501E7E5F-AB39-4C35-97DA-49A295BFB7D7}" destId="{33E2E570-29C8-4F8E-8AEC-35A58605E41E}" srcOrd="0" destOrd="0" presId="urn:microsoft.com/office/officeart/2005/8/layout/list1"/>
    <dgm:cxn modelId="{F5F56A9C-81F8-4242-9070-65AE1E7338AB}" type="presParOf" srcId="{501E7E5F-AB39-4C35-97DA-49A295BFB7D7}" destId="{ABC03BB2-B02C-48C1-86C5-BCCFE521196D}" srcOrd="1" destOrd="0" presId="urn:microsoft.com/office/officeart/2005/8/layout/list1"/>
    <dgm:cxn modelId="{247C052D-521A-462B-8231-15125F2D5859}" type="presParOf" srcId="{8D39E909-A1F0-4A64-A8E8-F3662C7E6330}" destId="{7AF82BE5-5B42-4859-8C7F-D1E8F0FB623B}" srcOrd="13" destOrd="0" presId="urn:microsoft.com/office/officeart/2005/8/layout/list1"/>
    <dgm:cxn modelId="{52B4AA09-1C19-4A06-9CB7-88B27B9A0E6D}" type="presParOf" srcId="{8D39E909-A1F0-4A64-A8E8-F3662C7E6330}" destId="{1E5EF98D-B37A-45A1-8D17-934C02A17898}" srcOrd="14" destOrd="0" presId="urn:microsoft.com/office/officeart/2005/8/layout/list1"/>
    <dgm:cxn modelId="{3F0D405C-8788-413C-A49F-F1CAF24B516A}" type="presParOf" srcId="{8D39E909-A1F0-4A64-A8E8-F3662C7E6330}" destId="{92157C18-5082-4D44-9611-FDC591C05FA6}" srcOrd="15" destOrd="0" presId="urn:microsoft.com/office/officeart/2005/8/layout/list1"/>
    <dgm:cxn modelId="{13B3B6DC-63E2-4850-9EDD-6CB6EC10AB6B}" type="presParOf" srcId="{8D39E909-A1F0-4A64-A8E8-F3662C7E6330}" destId="{6F27DDEB-5FC9-4112-B8D9-F111573935E0}" srcOrd="16" destOrd="0" presId="urn:microsoft.com/office/officeart/2005/8/layout/list1"/>
    <dgm:cxn modelId="{3845B783-DA56-4717-AE00-020469671E30}" type="presParOf" srcId="{6F27DDEB-5FC9-4112-B8D9-F111573935E0}" destId="{EBDD8374-4544-42B3-AE61-42C1744F9B88}" srcOrd="0" destOrd="0" presId="urn:microsoft.com/office/officeart/2005/8/layout/list1"/>
    <dgm:cxn modelId="{9774EE41-CACE-4AC6-8032-DC2F4A54E3EF}" type="presParOf" srcId="{6F27DDEB-5FC9-4112-B8D9-F111573935E0}" destId="{BA7D8DF0-B55E-44C8-B4EC-D9F1857D0C76}" srcOrd="1" destOrd="0" presId="urn:microsoft.com/office/officeart/2005/8/layout/list1"/>
    <dgm:cxn modelId="{231798AA-A110-460B-A06B-45F40985EFFB}" type="presParOf" srcId="{8D39E909-A1F0-4A64-A8E8-F3662C7E6330}" destId="{39DAA87F-54A9-4B82-9A85-3439C277E0E9}" srcOrd="17" destOrd="0" presId="urn:microsoft.com/office/officeart/2005/8/layout/list1"/>
    <dgm:cxn modelId="{8A41EC63-6F3A-432A-A1A8-70122A3FEEEC}" type="presParOf" srcId="{8D39E909-A1F0-4A64-A8E8-F3662C7E6330}" destId="{8A2B19A4-1ED6-4C0E-B442-E73C1E5938D8}" srcOrd="18" destOrd="0" presId="urn:microsoft.com/office/officeart/2005/8/layout/list1"/>
    <dgm:cxn modelId="{39504C66-21CE-4DFB-86B4-7576127C73EA}" type="presParOf" srcId="{8D39E909-A1F0-4A64-A8E8-F3662C7E6330}" destId="{7A7C942F-848E-4822-8BD8-824EF4652102}" srcOrd="19" destOrd="0" presId="urn:microsoft.com/office/officeart/2005/8/layout/list1"/>
    <dgm:cxn modelId="{7ED25C6A-D4C8-4201-B2B6-83859899A5DB}" type="presParOf" srcId="{8D39E909-A1F0-4A64-A8E8-F3662C7E6330}" destId="{04D5E055-DFD7-4F9A-9BD7-37AD05B516BE}" srcOrd="20" destOrd="0" presId="urn:microsoft.com/office/officeart/2005/8/layout/list1"/>
    <dgm:cxn modelId="{1258BE47-6AF3-4AD5-9FFE-5545EDD2CDB6}" type="presParOf" srcId="{04D5E055-DFD7-4F9A-9BD7-37AD05B516BE}" destId="{CF842F35-79C1-421C-B2A0-55E710C73BA8}" srcOrd="0" destOrd="0" presId="urn:microsoft.com/office/officeart/2005/8/layout/list1"/>
    <dgm:cxn modelId="{B824EE8F-CC18-4129-8DA1-7CE63D8EDA2B}" type="presParOf" srcId="{04D5E055-DFD7-4F9A-9BD7-37AD05B516BE}" destId="{AFF7C33B-5874-4603-807D-D2BC9D5D4428}" srcOrd="1" destOrd="0" presId="urn:microsoft.com/office/officeart/2005/8/layout/list1"/>
    <dgm:cxn modelId="{FD7979FB-E748-4AB2-89EA-5F3FE7888B06}" type="presParOf" srcId="{8D39E909-A1F0-4A64-A8E8-F3662C7E6330}" destId="{30D801B3-8493-4489-87F2-F3B12CD7765E}" srcOrd="21" destOrd="0" presId="urn:microsoft.com/office/officeart/2005/8/layout/list1"/>
    <dgm:cxn modelId="{9583BCF1-A637-4B19-9D2C-57C7451691FA}" type="presParOf" srcId="{8D39E909-A1F0-4A64-A8E8-F3662C7E6330}" destId="{28A84FF9-93B0-4501-82A0-A39C78EF2888}" srcOrd="22" destOrd="0" presId="urn:microsoft.com/office/officeart/2005/8/layout/list1"/>
    <dgm:cxn modelId="{98D9D382-5068-49F7-9DA2-570FADA0A68B}" type="presParOf" srcId="{8D39E909-A1F0-4A64-A8E8-F3662C7E6330}" destId="{9761F2A2-CE7D-4BF9-876E-2B3915B187B8}" srcOrd="23" destOrd="0" presId="urn:microsoft.com/office/officeart/2005/8/layout/list1"/>
    <dgm:cxn modelId="{30BD480C-D239-4737-B624-2908D2842145}" type="presParOf" srcId="{8D39E909-A1F0-4A64-A8E8-F3662C7E6330}" destId="{6D8556F5-93A4-4C32-9712-5DFF47910D6B}" srcOrd="24" destOrd="0" presId="urn:microsoft.com/office/officeart/2005/8/layout/list1"/>
    <dgm:cxn modelId="{9B926F80-7863-4E7B-939A-75B1D8E88BE6}" type="presParOf" srcId="{6D8556F5-93A4-4C32-9712-5DFF47910D6B}" destId="{766510C9-3D13-45D7-B39D-37DCDD289D60}" srcOrd="0" destOrd="0" presId="urn:microsoft.com/office/officeart/2005/8/layout/list1"/>
    <dgm:cxn modelId="{F528A82D-76EC-4A40-83D2-21699500FAFD}" type="presParOf" srcId="{6D8556F5-93A4-4C32-9712-5DFF47910D6B}" destId="{FA260DFF-9905-4C4C-AA3E-3CD0C25F7079}" srcOrd="1" destOrd="0" presId="urn:microsoft.com/office/officeart/2005/8/layout/list1"/>
    <dgm:cxn modelId="{0C837849-C488-4626-9B65-8E9E608DECE0}" type="presParOf" srcId="{8D39E909-A1F0-4A64-A8E8-F3662C7E6330}" destId="{73F4DA8D-78E7-44F8-89D6-452C2A0ACCD4}" srcOrd="25" destOrd="0" presId="urn:microsoft.com/office/officeart/2005/8/layout/list1"/>
    <dgm:cxn modelId="{0D9D5E7F-E5B6-410F-A402-7A24BE10655C}" type="presParOf" srcId="{8D39E909-A1F0-4A64-A8E8-F3662C7E6330}" destId="{2721E310-E747-487C-ABBD-F5EEE8BF0CCE}" srcOrd="26" destOrd="0" presId="urn:microsoft.com/office/officeart/2005/8/layout/list1"/>
  </dgm:cxnLst>
  <dgm:bg/>
  <dgm:whole/>
</dgm:dataModel>
</file>

<file path=ppt/diagrams/data5.xml><?xml version="1.0" encoding="utf-8"?>
<dgm:dataModel xmlns:dgm="http://schemas.openxmlformats.org/drawingml/2006/diagram" xmlns:a="http://schemas.openxmlformats.org/drawingml/2006/main">
  <dgm:ptLst>
    <dgm:pt modelId="{010788E4-FADA-473D-95E1-FF92B4797F97}" type="doc">
      <dgm:prSet loTypeId="urn:microsoft.com/office/officeart/2005/8/layout/process3" loCatId="process" qsTypeId="urn:microsoft.com/office/officeart/2005/8/quickstyle/3d2" qsCatId="3D" csTypeId="urn:microsoft.com/office/officeart/2005/8/colors/colorful5" csCatId="colorful" phldr="1"/>
      <dgm:spPr/>
      <dgm:t>
        <a:bodyPr/>
        <a:lstStyle/>
        <a:p>
          <a:endParaRPr lang="ru-RU"/>
        </a:p>
      </dgm:t>
    </dgm:pt>
    <dgm:pt modelId="{AA8C4F8B-222B-4265-86DC-AE570ACF4063}">
      <dgm:prSet custT="1"/>
      <dgm:spPr/>
      <dgm:t>
        <a:bodyPr/>
        <a:lstStyle/>
        <a:p>
          <a:pPr rtl="0"/>
          <a:r>
            <a:rPr lang="ru-RU" sz="2800" b="1" dirty="0" smtClean="0"/>
            <a:t>В тексте</a:t>
          </a:r>
          <a:endParaRPr lang="ru-RU" sz="2800" b="1" dirty="0"/>
        </a:p>
      </dgm:t>
    </dgm:pt>
    <dgm:pt modelId="{7BF9BD9B-851F-4C2A-A60D-A0A7AF5D8942}" type="parTrans" cxnId="{AAD5B2AF-B71D-474A-9F40-C4DE24EBF795}">
      <dgm:prSet/>
      <dgm:spPr/>
      <dgm:t>
        <a:bodyPr/>
        <a:lstStyle/>
        <a:p>
          <a:endParaRPr lang="ru-RU"/>
        </a:p>
      </dgm:t>
    </dgm:pt>
    <dgm:pt modelId="{CE6C9EA8-2BE8-4D86-B7CD-A43422B7B19C}" type="sibTrans" cxnId="{AAD5B2AF-B71D-474A-9F40-C4DE24EBF795}">
      <dgm:prSet custT="1"/>
      <dgm:spPr>
        <a:solidFill>
          <a:srgbClr val="92D050"/>
        </a:solidFill>
      </dgm:spPr>
      <dgm:t>
        <a:bodyPr/>
        <a:lstStyle/>
        <a:p>
          <a:r>
            <a:rPr lang="ru-RU" sz="2200" b="1" dirty="0" smtClean="0">
              <a:solidFill>
                <a:schemeClr val="tx1"/>
              </a:solidFill>
            </a:rPr>
            <a:t>острая</a:t>
          </a:r>
        </a:p>
        <a:p>
          <a:r>
            <a:rPr lang="ru-RU" sz="2200" b="1" dirty="0" smtClean="0">
              <a:solidFill>
                <a:schemeClr val="tx1"/>
              </a:solidFill>
            </a:rPr>
            <a:t>важная</a:t>
          </a:r>
        </a:p>
        <a:p>
          <a:r>
            <a:rPr lang="ru-RU" sz="2200" b="1" dirty="0" smtClean="0">
              <a:solidFill>
                <a:schemeClr val="tx1"/>
              </a:solidFill>
            </a:rPr>
            <a:t>и т.д.</a:t>
          </a:r>
          <a:endParaRPr lang="ru-RU" sz="2200" b="1" dirty="0">
            <a:solidFill>
              <a:schemeClr val="tx1"/>
            </a:solidFill>
          </a:endParaRPr>
        </a:p>
      </dgm:t>
    </dgm:pt>
    <dgm:pt modelId="{4718D3FC-1809-44CE-B90A-AB4983B986F0}">
      <dgm:prSet custT="1"/>
      <dgm:spPr/>
      <dgm:t>
        <a:bodyPr/>
        <a:lstStyle/>
        <a:p>
          <a:pPr rtl="0"/>
          <a:r>
            <a:rPr lang="ru-RU" sz="2800" b="1" dirty="0" smtClean="0"/>
            <a:t>проблема </a:t>
          </a:r>
          <a:r>
            <a:rPr lang="ru-RU" sz="2200" b="1" dirty="0" smtClean="0"/>
            <a:t>(чего? родительный падеж)</a:t>
          </a:r>
          <a:endParaRPr lang="ru-RU" sz="2200" b="1" dirty="0"/>
        </a:p>
      </dgm:t>
    </dgm:pt>
    <dgm:pt modelId="{73B16057-83AD-49DA-B2F1-A03A7A895566}" type="parTrans" cxnId="{6A5BFA10-78DD-4516-A004-723AAB83B517}">
      <dgm:prSet/>
      <dgm:spPr/>
      <dgm:t>
        <a:bodyPr/>
        <a:lstStyle/>
        <a:p>
          <a:endParaRPr lang="ru-RU"/>
        </a:p>
      </dgm:t>
    </dgm:pt>
    <dgm:pt modelId="{A8FE3E4F-339B-415C-99E5-9664386923F2}" type="sibTrans" cxnId="{6A5BFA10-78DD-4516-A004-723AAB83B517}">
      <dgm:prSet/>
      <dgm:spPr/>
      <dgm:t>
        <a:bodyPr/>
        <a:lstStyle/>
        <a:p>
          <a:endParaRPr lang="ru-RU"/>
        </a:p>
      </dgm:t>
    </dgm:pt>
    <dgm:pt modelId="{D1F308EC-D3BD-40E6-9596-0CD995262193}">
      <dgm:prSet custT="1"/>
      <dgm:spPr/>
      <dgm:t>
        <a:bodyPr/>
        <a:lstStyle/>
        <a:p>
          <a:r>
            <a:rPr lang="ru-RU" sz="2400" b="1" dirty="0" smtClean="0"/>
            <a:t>исследуется</a:t>
          </a:r>
          <a:endParaRPr lang="ru-RU" sz="2400" b="1" dirty="0"/>
        </a:p>
      </dgm:t>
    </dgm:pt>
    <dgm:pt modelId="{425401D6-E75C-4F7C-BEDA-3DD59A1D5626}" type="parTrans" cxnId="{B9C19D1D-766C-46F8-8FBF-F991C46D6580}">
      <dgm:prSet/>
      <dgm:spPr/>
      <dgm:t>
        <a:bodyPr/>
        <a:lstStyle/>
        <a:p>
          <a:endParaRPr lang="ru-RU"/>
        </a:p>
      </dgm:t>
    </dgm:pt>
    <dgm:pt modelId="{54EE0BCF-0D6C-40A7-A43D-668F7944BD6A}" type="sibTrans" cxnId="{B9C19D1D-766C-46F8-8FBF-F991C46D6580}">
      <dgm:prSet/>
      <dgm:spPr/>
      <dgm:t>
        <a:bodyPr/>
        <a:lstStyle/>
        <a:p>
          <a:endParaRPr lang="ru-RU"/>
        </a:p>
      </dgm:t>
    </dgm:pt>
    <dgm:pt modelId="{3F94AEE8-05A9-4250-9973-2AC2D0AF9395}">
      <dgm:prSet custT="1"/>
      <dgm:spPr/>
      <dgm:t>
        <a:bodyPr/>
        <a:lstStyle/>
        <a:p>
          <a:r>
            <a:rPr lang="ru-RU" sz="2400" b="1" dirty="0" smtClean="0"/>
            <a:t>анализируется</a:t>
          </a:r>
          <a:endParaRPr lang="ru-RU" sz="2400" b="1" dirty="0"/>
        </a:p>
      </dgm:t>
    </dgm:pt>
    <dgm:pt modelId="{4EE03784-C5C2-4502-B46C-74A202E97227}" type="parTrans" cxnId="{2734E0EA-2459-42B3-B36D-F1D1719F16BD}">
      <dgm:prSet/>
      <dgm:spPr/>
      <dgm:t>
        <a:bodyPr/>
        <a:lstStyle/>
        <a:p>
          <a:endParaRPr lang="ru-RU"/>
        </a:p>
      </dgm:t>
    </dgm:pt>
    <dgm:pt modelId="{2643B926-8D3D-497D-896C-8CBC5CB516FC}" type="sibTrans" cxnId="{2734E0EA-2459-42B3-B36D-F1D1719F16BD}">
      <dgm:prSet/>
      <dgm:spPr/>
      <dgm:t>
        <a:bodyPr/>
        <a:lstStyle/>
        <a:p>
          <a:endParaRPr lang="ru-RU"/>
        </a:p>
      </dgm:t>
    </dgm:pt>
    <dgm:pt modelId="{1FE5D2C2-9DA6-4004-A679-1DF3AD49DF11}">
      <dgm:prSet custT="1"/>
      <dgm:spPr/>
      <dgm:t>
        <a:bodyPr/>
        <a:lstStyle/>
        <a:p>
          <a:r>
            <a:rPr lang="ru-RU" sz="2400" b="1" dirty="0" smtClean="0"/>
            <a:t>поднимается</a:t>
          </a:r>
          <a:endParaRPr lang="ru-RU" sz="2400" b="1" dirty="0"/>
        </a:p>
      </dgm:t>
    </dgm:pt>
    <dgm:pt modelId="{3265B7BE-42D4-40CA-B7FF-BE8039387081}" type="parTrans" cxnId="{9308CF98-95A5-4DF2-905D-FAFC75F799C7}">
      <dgm:prSet/>
      <dgm:spPr/>
      <dgm:t>
        <a:bodyPr/>
        <a:lstStyle/>
        <a:p>
          <a:endParaRPr lang="ru-RU"/>
        </a:p>
      </dgm:t>
    </dgm:pt>
    <dgm:pt modelId="{11DF615E-74A0-407B-B534-56F56793FE32}" type="sibTrans" cxnId="{9308CF98-95A5-4DF2-905D-FAFC75F799C7}">
      <dgm:prSet/>
      <dgm:spPr/>
      <dgm:t>
        <a:bodyPr/>
        <a:lstStyle/>
        <a:p>
          <a:endParaRPr lang="ru-RU"/>
        </a:p>
      </dgm:t>
    </dgm:pt>
    <dgm:pt modelId="{10EDDB1B-7CB4-429F-AB22-0301D8D2DE9C}">
      <dgm:prSet custT="1"/>
      <dgm:spPr/>
      <dgm:t>
        <a:bodyPr/>
        <a:lstStyle/>
        <a:p>
          <a:r>
            <a:rPr lang="ru-RU" sz="2400" b="1" dirty="0" smtClean="0"/>
            <a:t>рассматривается</a:t>
          </a:r>
          <a:endParaRPr lang="ru-RU" sz="2400" b="1" dirty="0"/>
        </a:p>
      </dgm:t>
    </dgm:pt>
    <dgm:pt modelId="{96A5C87B-B44E-4A29-A320-42107B9A033F}" type="parTrans" cxnId="{6420E91A-E3FB-4413-B40D-26176DFD40FB}">
      <dgm:prSet/>
      <dgm:spPr/>
      <dgm:t>
        <a:bodyPr/>
        <a:lstStyle/>
        <a:p>
          <a:endParaRPr lang="ru-RU"/>
        </a:p>
      </dgm:t>
    </dgm:pt>
    <dgm:pt modelId="{4F276CE2-F54C-4745-BF42-EB99F62EB40E}" type="sibTrans" cxnId="{6420E91A-E3FB-4413-B40D-26176DFD40FB}">
      <dgm:prSet/>
      <dgm:spPr/>
      <dgm:t>
        <a:bodyPr/>
        <a:lstStyle/>
        <a:p>
          <a:endParaRPr lang="ru-RU"/>
        </a:p>
      </dgm:t>
    </dgm:pt>
    <dgm:pt modelId="{68CFB17C-86CA-45A2-934E-3B8450D5CB71}">
      <dgm:prSet custT="1"/>
      <dgm:spPr/>
      <dgm:t>
        <a:bodyPr/>
        <a:lstStyle/>
        <a:p>
          <a:r>
            <a:rPr lang="ru-RU" sz="2400" b="1" dirty="0" smtClean="0"/>
            <a:t>затрагивается </a:t>
          </a:r>
          <a:endParaRPr lang="ru-RU" sz="2400" b="1" dirty="0"/>
        </a:p>
      </dgm:t>
    </dgm:pt>
    <dgm:pt modelId="{AD2B9BD7-9B9A-4989-9578-947C628058A0}" type="parTrans" cxnId="{41D01922-DD98-4B01-82FC-5F4C779E94A5}">
      <dgm:prSet/>
      <dgm:spPr/>
      <dgm:t>
        <a:bodyPr/>
        <a:lstStyle/>
        <a:p>
          <a:endParaRPr lang="ru-RU"/>
        </a:p>
      </dgm:t>
    </dgm:pt>
    <dgm:pt modelId="{D85FDC01-C97E-4F54-8299-920E09A7E588}" type="sibTrans" cxnId="{41D01922-DD98-4B01-82FC-5F4C779E94A5}">
      <dgm:prSet/>
      <dgm:spPr/>
      <dgm:t>
        <a:bodyPr/>
        <a:lstStyle/>
        <a:p>
          <a:endParaRPr lang="ru-RU"/>
        </a:p>
      </dgm:t>
    </dgm:pt>
    <dgm:pt modelId="{521E75C5-C139-4735-B262-7DF4E981FFDC}">
      <dgm:prSet custT="1"/>
      <dgm:spPr/>
      <dgm:t>
        <a:bodyPr/>
        <a:lstStyle/>
        <a:p>
          <a:r>
            <a:rPr lang="ru-RU" sz="2400" b="1" dirty="0" smtClean="0"/>
            <a:t>нравственного выбора</a:t>
          </a:r>
          <a:endParaRPr lang="ru-RU" sz="2400" b="1" dirty="0"/>
        </a:p>
      </dgm:t>
    </dgm:pt>
    <dgm:pt modelId="{DFBED112-AAC7-407B-B5D4-F1826C6BD8B2}" type="parTrans" cxnId="{9E59D67B-6C4A-422F-9F33-5C38D3E394ED}">
      <dgm:prSet/>
      <dgm:spPr/>
      <dgm:t>
        <a:bodyPr/>
        <a:lstStyle/>
        <a:p>
          <a:endParaRPr lang="ru-RU"/>
        </a:p>
      </dgm:t>
    </dgm:pt>
    <dgm:pt modelId="{52E3A620-F7B2-4F13-B5D1-F92B7D72C348}" type="sibTrans" cxnId="{9E59D67B-6C4A-422F-9F33-5C38D3E394ED}">
      <dgm:prSet/>
      <dgm:spPr/>
      <dgm:t>
        <a:bodyPr/>
        <a:lstStyle/>
        <a:p>
          <a:endParaRPr lang="ru-RU"/>
        </a:p>
      </dgm:t>
    </dgm:pt>
    <dgm:pt modelId="{1C766B82-57BB-477E-8379-0E0D9234EE0C}">
      <dgm:prSet custT="1"/>
      <dgm:spPr/>
      <dgm:t>
        <a:bodyPr/>
        <a:lstStyle/>
        <a:p>
          <a:r>
            <a:rPr lang="ru-RU" sz="2400" b="1" dirty="0" smtClean="0"/>
            <a:t>экологии</a:t>
          </a:r>
          <a:endParaRPr lang="ru-RU" sz="2400" b="1" dirty="0"/>
        </a:p>
      </dgm:t>
    </dgm:pt>
    <dgm:pt modelId="{761A02DC-F6BF-4357-BB7A-7F204AE2D398}" type="parTrans" cxnId="{900C5528-15F1-43E5-9EB6-41988D7DDD51}">
      <dgm:prSet/>
      <dgm:spPr/>
      <dgm:t>
        <a:bodyPr/>
        <a:lstStyle/>
        <a:p>
          <a:endParaRPr lang="ru-RU"/>
        </a:p>
      </dgm:t>
    </dgm:pt>
    <dgm:pt modelId="{0727AF6C-697C-4694-83EF-F5CC7266CF25}" type="sibTrans" cxnId="{900C5528-15F1-43E5-9EB6-41988D7DDD51}">
      <dgm:prSet/>
      <dgm:spPr/>
      <dgm:t>
        <a:bodyPr/>
        <a:lstStyle/>
        <a:p>
          <a:endParaRPr lang="ru-RU"/>
        </a:p>
      </dgm:t>
    </dgm:pt>
    <dgm:pt modelId="{26EE01C2-C240-4925-B868-FCE40D97E2A2}">
      <dgm:prSet custT="1"/>
      <dgm:spPr/>
      <dgm:t>
        <a:bodyPr/>
        <a:lstStyle/>
        <a:p>
          <a:r>
            <a:rPr lang="ru-RU" sz="2400" b="1" dirty="0" smtClean="0"/>
            <a:t>добра и зла</a:t>
          </a:r>
          <a:endParaRPr lang="ru-RU" sz="2400" b="1" dirty="0"/>
        </a:p>
      </dgm:t>
    </dgm:pt>
    <dgm:pt modelId="{FF70BE19-FE24-4B8B-8ACF-F23839869459}" type="parTrans" cxnId="{92867F98-4750-4900-9395-A72998DB119F}">
      <dgm:prSet/>
      <dgm:spPr/>
      <dgm:t>
        <a:bodyPr/>
        <a:lstStyle/>
        <a:p>
          <a:endParaRPr lang="ru-RU"/>
        </a:p>
      </dgm:t>
    </dgm:pt>
    <dgm:pt modelId="{40F5F1B5-9471-42D0-837B-0B80CE367C79}" type="sibTrans" cxnId="{92867F98-4750-4900-9395-A72998DB119F}">
      <dgm:prSet/>
      <dgm:spPr/>
      <dgm:t>
        <a:bodyPr/>
        <a:lstStyle/>
        <a:p>
          <a:endParaRPr lang="ru-RU"/>
        </a:p>
      </dgm:t>
    </dgm:pt>
    <dgm:pt modelId="{99124D1C-BCD0-4532-8ABC-F82450E45FE3}">
      <dgm:prSet custT="1"/>
      <dgm:spPr/>
      <dgm:t>
        <a:bodyPr/>
        <a:lstStyle/>
        <a:p>
          <a:r>
            <a:rPr lang="ru-RU" sz="2400" b="1" dirty="0" smtClean="0"/>
            <a:t>и т.д.</a:t>
          </a:r>
          <a:endParaRPr lang="ru-RU" sz="2400" b="1" dirty="0"/>
        </a:p>
      </dgm:t>
    </dgm:pt>
    <dgm:pt modelId="{B70552E1-5350-47CA-B8B9-44514D897636}" type="parTrans" cxnId="{AB687EC1-AA48-4801-9DFA-B5D16ECDA995}">
      <dgm:prSet/>
      <dgm:spPr/>
      <dgm:t>
        <a:bodyPr/>
        <a:lstStyle/>
        <a:p>
          <a:endParaRPr lang="ru-RU"/>
        </a:p>
      </dgm:t>
    </dgm:pt>
    <dgm:pt modelId="{21222947-253A-40CA-8F57-F03A64207555}" type="sibTrans" cxnId="{AB687EC1-AA48-4801-9DFA-B5D16ECDA995}">
      <dgm:prSet/>
      <dgm:spPr/>
      <dgm:t>
        <a:bodyPr/>
        <a:lstStyle/>
        <a:p>
          <a:endParaRPr lang="ru-RU"/>
        </a:p>
      </dgm:t>
    </dgm:pt>
    <dgm:pt modelId="{0269217C-7B4F-4E01-AA68-7F448E6D1EE2}" type="pres">
      <dgm:prSet presAssocID="{010788E4-FADA-473D-95E1-FF92B4797F97}" presName="linearFlow" presStyleCnt="0">
        <dgm:presLayoutVars>
          <dgm:dir/>
          <dgm:animLvl val="lvl"/>
          <dgm:resizeHandles val="exact"/>
        </dgm:presLayoutVars>
      </dgm:prSet>
      <dgm:spPr/>
      <dgm:t>
        <a:bodyPr/>
        <a:lstStyle/>
        <a:p>
          <a:endParaRPr lang="ru-RU"/>
        </a:p>
      </dgm:t>
    </dgm:pt>
    <dgm:pt modelId="{43EDB129-227B-4EB6-BD2D-B0B6BC72D7D5}" type="pres">
      <dgm:prSet presAssocID="{AA8C4F8B-222B-4265-86DC-AE570ACF4063}" presName="composite" presStyleCnt="0"/>
      <dgm:spPr/>
    </dgm:pt>
    <dgm:pt modelId="{E85A565E-CD3F-4857-BE22-5CF9E3B6B8AA}" type="pres">
      <dgm:prSet presAssocID="{AA8C4F8B-222B-4265-86DC-AE570ACF4063}" presName="parTx" presStyleLbl="node1" presStyleIdx="0" presStyleCnt="2">
        <dgm:presLayoutVars>
          <dgm:chMax val="0"/>
          <dgm:chPref val="0"/>
          <dgm:bulletEnabled val="1"/>
        </dgm:presLayoutVars>
      </dgm:prSet>
      <dgm:spPr/>
      <dgm:t>
        <a:bodyPr/>
        <a:lstStyle/>
        <a:p>
          <a:endParaRPr lang="ru-RU"/>
        </a:p>
      </dgm:t>
    </dgm:pt>
    <dgm:pt modelId="{2AFBD34F-0944-4014-9410-BAAB213C8C29}" type="pres">
      <dgm:prSet presAssocID="{AA8C4F8B-222B-4265-86DC-AE570ACF4063}" presName="parSh" presStyleLbl="node1" presStyleIdx="0" presStyleCnt="2" custScaleY="153151"/>
      <dgm:spPr/>
      <dgm:t>
        <a:bodyPr/>
        <a:lstStyle/>
        <a:p>
          <a:endParaRPr lang="ru-RU"/>
        </a:p>
      </dgm:t>
    </dgm:pt>
    <dgm:pt modelId="{9B820413-2C55-44EA-B15E-B1CAAB3CAC21}" type="pres">
      <dgm:prSet presAssocID="{AA8C4F8B-222B-4265-86DC-AE570ACF4063}" presName="desTx" presStyleLbl="fgAcc1" presStyleIdx="0" presStyleCnt="2" custScaleX="107847" custLinFactNeighborX="2214" custLinFactNeighborY="23513">
        <dgm:presLayoutVars>
          <dgm:bulletEnabled val="1"/>
        </dgm:presLayoutVars>
      </dgm:prSet>
      <dgm:spPr/>
      <dgm:t>
        <a:bodyPr/>
        <a:lstStyle/>
        <a:p>
          <a:endParaRPr lang="ru-RU"/>
        </a:p>
      </dgm:t>
    </dgm:pt>
    <dgm:pt modelId="{6F3D972B-60AA-41BF-B74C-EE8A94AB9414}" type="pres">
      <dgm:prSet presAssocID="{CE6C9EA8-2BE8-4D86-B7CD-A43422B7B19C}" presName="sibTrans" presStyleLbl="sibTrans2D1" presStyleIdx="0" presStyleCnt="1" custScaleX="174787" custScaleY="335363" custLinFactNeighborX="-1997" custLinFactNeighborY="28861"/>
      <dgm:spPr/>
      <dgm:t>
        <a:bodyPr/>
        <a:lstStyle/>
        <a:p>
          <a:endParaRPr lang="ru-RU"/>
        </a:p>
      </dgm:t>
    </dgm:pt>
    <dgm:pt modelId="{434B8A49-AA90-4FE7-B876-1329E88E239E}" type="pres">
      <dgm:prSet presAssocID="{CE6C9EA8-2BE8-4D86-B7CD-A43422B7B19C}" presName="connTx" presStyleLbl="sibTrans2D1" presStyleIdx="0" presStyleCnt="1"/>
      <dgm:spPr/>
      <dgm:t>
        <a:bodyPr/>
        <a:lstStyle/>
        <a:p>
          <a:endParaRPr lang="ru-RU"/>
        </a:p>
      </dgm:t>
    </dgm:pt>
    <dgm:pt modelId="{F1BDB3B8-C07D-4376-8E2A-4B086255522B}" type="pres">
      <dgm:prSet presAssocID="{4718D3FC-1809-44CE-B90A-AB4983B986F0}" presName="composite" presStyleCnt="0"/>
      <dgm:spPr/>
    </dgm:pt>
    <dgm:pt modelId="{474AB9B7-A386-4698-A36D-AE5AAB4689F1}" type="pres">
      <dgm:prSet presAssocID="{4718D3FC-1809-44CE-B90A-AB4983B986F0}" presName="parTx" presStyleLbl="node1" presStyleIdx="0" presStyleCnt="2">
        <dgm:presLayoutVars>
          <dgm:chMax val="0"/>
          <dgm:chPref val="0"/>
          <dgm:bulletEnabled val="1"/>
        </dgm:presLayoutVars>
      </dgm:prSet>
      <dgm:spPr/>
      <dgm:t>
        <a:bodyPr/>
        <a:lstStyle/>
        <a:p>
          <a:endParaRPr lang="ru-RU"/>
        </a:p>
      </dgm:t>
    </dgm:pt>
    <dgm:pt modelId="{941ECC50-1440-4855-A590-74783EF3FC3F}" type="pres">
      <dgm:prSet presAssocID="{4718D3FC-1809-44CE-B90A-AB4983B986F0}" presName="parSh" presStyleLbl="node1" presStyleIdx="1" presStyleCnt="2" custScaleY="150719"/>
      <dgm:spPr/>
      <dgm:t>
        <a:bodyPr/>
        <a:lstStyle/>
        <a:p>
          <a:endParaRPr lang="ru-RU"/>
        </a:p>
      </dgm:t>
    </dgm:pt>
    <dgm:pt modelId="{EC6AB78A-CE0A-4010-8709-656FA7727277}" type="pres">
      <dgm:prSet presAssocID="{4718D3FC-1809-44CE-B90A-AB4983B986F0}" presName="desTx" presStyleLbl="fgAcc1" presStyleIdx="1" presStyleCnt="2" custLinFactNeighborX="-3807" custLinFactNeighborY="21029">
        <dgm:presLayoutVars>
          <dgm:bulletEnabled val="1"/>
        </dgm:presLayoutVars>
      </dgm:prSet>
      <dgm:spPr/>
      <dgm:t>
        <a:bodyPr/>
        <a:lstStyle/>
        <a:p>
          <a:endParaRPr lang="ru-RU"/>
        </a:p>
      </dgm:t>
    </dgm:pt>
  </dgm:ptLst>
  <dgm:cxnLst>
    <dgm:cxn modelId="{9308CF98-95A5-4DF2-905D-FAFC75F799C7}" srcId="{AA8C4F8B-222B-4265-86DC-AE570ACF4063}" destId="{1FE5D2C2-9DA6-4004-A679-1DF3AD49DF11}" srcOrd="2" destOrd="0" parTransId="{3265B7BE-42D4-40CA-B7FF-BE8039387081}" sibTransId="{11DF615E-74A0-407B-B534-56F56793FE32}"/>
    <dgm:cxn modelId="{900C5528-15F1-43E5-9EB6-41988D7DDD51}" srcId="{4718D3FC-1809-44CE-B90A-AB4983B986F0}" destId="{1C766B82-57BB-477E-8379-0E0D9234EE0C}" srcOrd="1" destOrd="0" parTransId="{761A02DC-F6BF-4357-BB7A-7F204AE2D398}" sibTransId="{0727AF6C-697C-4694-83EF-F5CC7266CF25}"/>
    <dgm:cxn modelId="{12841F1A-4D5C-48DC-A7D1-C560E9EA5CA3}" type="presOf" srcId="{99124D1C-BCD0-4532-8ABC-F82450E45FE3}" destId="{EC6AB78A-CE0A-4010-8709-656FA7727277}" srcOrd="0" destOrd="3" presId="urn:microsoft.com/office/officeart/2005/8/layout/process3"/>
    <dgm:cxn modelId="{96E90B9C-69E2-4AC7-A520-14F947BC46F9}" type="presOf" srcId="{3F94AEE8-05A9-4250-9973-2AC2D0AF9395}" destId="{9B820413-2C55-44EA-B15E-B1CAAB3CAC21}" srcOrd="0" destOrd="1" presId="urn:microsoft.com/office/officeart/2005/8/layout/process3"/>
    <dgm:cxn modelId="{BA7D0639-4ABF-4E27-8BC9-5DE857FB0272}" type="presOf" srcId="{68CFB17C-86CA-45A2-934E-3B8450D5CB71}" destId="{9B820413-2C55-44EA-B15E-B1CAAB3CAC21}" srcOrd="0" destOrd="4" presId="urn:microsoft.com/office/officeart/2005/8/layout/process3"/>
    <dgm:cxn modelId="{42477BDF-0F47-47FF-A356-CE779DD867E1}" type="presOf" srcId="{CE6C9EA8-2BE8-4D86-B7CD-A43422B7B19C}" destId="{6F3D972B-60AA-41BF-B74C-EE8A94AB9414}" srcOrd="0" destOrd="0" presId="urn:microsoft.com/office/officeart/2005/8/layout/process3"/>
    <dgm:cxn modelId="{2734E0EA-2459-42B3-B36D-F1D1719F16BD}" srcId="{AA8C4F8B-222B-4265-86DC-AE570ACF4063}" destId="{3F94AEE8-05A9-4250-9973-2AC2D0AF9395}" srcOrd="1" destOrd="0" parTransId="{4EE03784-C5C2-4502-B46C-74A202E97227}" sibTransId="{2643B926-8D3D-497D-896C-8CBC5CB516FC}"/>
    <dgm:cxn modelId="{FB6AECB2-ECFC-4D33-AB06-1C851A6CA385}" type="presOf" srcId="{1FE5D2C2-9DA6-4004-A679-1DF3AD49DF11}" destId="{9B820413-2C55-44EA-B15E-B1CAAB3CAC21}" srcOrd="0" destOrd="2" presId="urn:microsoft.com/office/officeart/2005/8/layout/process3"/>
    <dgm:cxn modelId="{3002461E-87B7-481F-AE4A-1DA5C4170B10}" type="presOf" srcId="{10EDDB1B-7CB4-429F-AB22-0301D8D2DE9C}" destId="{9B820413-2C55-44EA-B15E-B1CAAB3CAC21}" srcOrd="0" destOrd="3" presId="urn:microsoft.com/office/officeart/2005/8/layout/process3"/>
    <dgm:cxn modelId="{AC9C46EC-29B7-49E8-8D37-0A0A824BA957}" type="presOf" srcId="{010788E4-FADA-473D-95E1-FF92B4797F97}" destId="{0269217C-7B4F-4E01-AA68-7F448E6D1EE2}" srcOrd="0" destOrd="0" presId="urn:microsoft.com/office/officeart/2005/8/layout/process3"/>
    <dgm:cxn modelId="{92867F98-4750-4900-9395-A72998DB119F}" srcId="{4718D3FC-1809-44CE-B90A-AB4983B986F0}" destId="{26EE01C2-C240-4925-B868-FCE40D97E2A2}" srcOrd="2" destOrd="0" parTransId="{FF70BE19-FE24-4B8B-8ACF-F23839869459}" sibTransId="{40F5F1B5-9471-42D0-837B-0B80CE367C79}"/>
    <dgm:cxn modelId="{6420E91A-E3FB-4413-B40D-26176DFD40FB}" srcId="{AA8C4F8B-222B-4265-86DC-AE570ACF4063}" destId="{10EDDB1B-7CB4-429F-AB22-0301D8D2DE9C}" srcOrd="3" destOrd="0" parTransId="{96A5C87B-B44E-4A29-A320-42107B9A033F}" sibTransId="{4F276CE2-F54C-4745-BF42-EB99F62EB40E}"/>
    <dgm:cxn modelId="{AAD5B2AF-B71D-474A-9F40-C4DE24EBF795}" srcId="{010788E4-FADA-473D-95E1-FF92B4797F97}" destId="{AA8C4F8B-222B-4265-86DC-AE570ACF4063}" srcOrd="0" destOrd="0" parTransId="{7BF9BD9B-851F-4C2A-A60D-A0A7AF5D8942}" sibTransId="{CE6C9EA8-2BE8-4D86-B7CD-A43422B7B19C}"/>
    <dgm:cxn modelId="{EC59D727-E172-4C20-AAB3-3C633A5E410D}" type="presOf" srcId="{26EE01C2-C240-4925-B868-FCE40D97E2A2}" destId="{EC6AB78A-CE0A-4010-8709-656FA7727277}" srcOrd="0" destOrd="2" presId="urn:microsoft.com/office/officeart/2005/8/layout/process3"/>
    <dgm:cxn modelId="{41D01922-DD98-4B01-82FC-5F4C779E94A5}" srcId="{AA8C4F8B-222B-4265-86DC-AE570ACF4063}" destId="{68CFB17C-86CA-45A2-934E-3B8450D5CB71}" srcOrd="4" destOrd="0" parTransId="{AD2B9BD7-9B9A-4989-9578-947C628058A0}" sibTransId="{D85FDC01-C97E-4F54-8299-920E09A7E588}"/>
    <dgm:cxn modelId="{36225F8E-2CD9-4D72-BA1D-E50167AEF0B5}" type="presOf" srcId="{4718D3FC-1809-44CE-B90A-AB4983B986F0}" destId="{941ECC50-1440-4855-A590-74783EF3FC3F}" srcOrd="1" destOrd="0" presId="urn:microsoft.com/office/officeart/2005/8/layout/process3"/>
    <dgm:cxn modelId="{66D72BA2-7C24-44FC-B2E3-58FDD1EC787A}" type="presOf" srcId="{521E75C5-C139-4735-B262-7DF4E981FFDC}" destId="{EC6AB78A-CE0A-4010-8709-656FA7727277}" srcOrd="0" destOrd="0" presId="urn:microsoft.com/office/officeart/2005/8/layout/process3"/>
    <dgm:cxn modelId="{56E6D397-3FDD-49FD-87AB-7EF642782130}" type="presOf" srcId="{1C766B82-57BB-477E-8379-0E0D9234EE0C}" destId="{EC6AB78A-CE0A-4010-8709-656FA7727277}" srcOrd="0" destOrd="1" presId="urn:microsoft.com/office/officeart/2005/8/layout/process3"/>
    <dgm:cxn modelId="{6A5BFA10-78DD-4516-A004-723AAB83B517}" srcId="{010788E4-FADA-473D-95E1-FF92B4797F97}" destId="{4718D3FC-1809-44CE-B90A-AB4983B986F0}" srcOrd="1" destOrd="0" parTransId="{73B16057-83AD-49DA-B2F1-A03A7A895566}" sibTransId="{A8FE3E4F-339B-415C-99E5-9664386923F2}"/>
    <dgm:cxn modelId="{FC2F32BA-6F86-44BD-93C2-C3E120DDABAC}" type="presOf" srcId="{CE6C9EA8-2BE8-4D86-B7CD-A43422B7B19C}" destId="{434B8A49-AA90-4FE7-B876-1329E88E239E}" srcOrd="1" destOrd="0" presId="urn:microsoft.com/office/officeart/2005/8/layout/process3"/>
    <dgm:cxn modelId="{1A802041-21B8-4650-9D21-D0F5944F7E5C}" type="presOf" srcId="{AA8C4F8B-222B-4265-86DC-AE570ACF4063}" destId="{E85A565E-CD3F-4857-BE22-5CF9E3B6B8AA}" srcOrd="0" destOrd="0" presId="urn:microsoft.com/office/officeart/2005/8/layout/process3"/>
    <dgm:cxn modelId="{AB687EC1-AA48-4801-9DFA-B5D16ECDA995}" srcId="{4718D3FC-1809-44CE-B90A-AB4983B986F0}" destId="{99124D1C-BCD0-4532-8ABC-F82450E45FE3}" srcOrd="3" destOrd="0" parTransId="{B70552E1-5350-47CA-B8B9-44514D897636}" sibTransId="{21222947-253A-40CA-8F57-F03A64207555}"/>
    <dgm:cxn modelId="{CAF6FB9D-4167-4D52-88BE-178547A68A3D}" type="presOf" srcId="{4718D3FC-1809-44CE-B90A-AB4983B986F0}" destId="{474AB9B7-A386-4698-A36D-AE5AAB4689F1}" srcOrd="0" destOrd="0" presId="urn:microsoft.com/office/officeart/2005/8/layout/process3"/>
    <dgm:cxn modelId="{B9C19D1D-766C-46F8-8FBF-F991C46D6580}" srcId="{AA8C4F8B-222B-4265-86DC-AE570ACF4063}" destId="{D1F308EC-D3BD-40E6-9596-0CD995262193}" srcOrd="0" destOrd="0" parTransId="{425401D6-E75C-4F7C-BEDA-3DD59A1D5626}" sibTransId="{54EE0BCF-0D6C-40A7-A43D-668F7944BD6A}"/>
    <dgm:cxn modelId="{337BA453-B7D7-465B-9A34-CB4D2295E181}" type="presOf" srcId="{D1F308EC-D3BD-40E6-9596-0CD995262193}" destId="{9B820413-2C55-44EA-B15E-B1CAAB3CAC21}" srcOrd="0" destOrd="0" presId="urn:microsoft.com/office/officeart/2005/8/layout/process3"/>
    <dgm:cxn modelId="{9E59D67B-6C4A-422F-9F33-5C38D3E394ED}" srcId="{4718D3FC-1809-44CE-B90A-AB4983B986F0}" destId="{521E75C5-C139-4735-B262-7DF4E981FFDC}" srcOrd="0" destOrd="0" parTransId="{DFBED112-AAC7-407B-B5D4-F1826C6BD8B2}" sibTransId="{52E3A620-F7B2-4F13-B5D1-F92B7D72C348}"/>
    <dgm:cxn modelId="{A9738B43-0D13-486A-8AC7-AD07F9262064}" type="presOf" srcId="{AA8C4F8B-222B-4265-86DC-AE570ACF4063}" destId="{2AFBD34F-0944-4014-9410-BAAB213C8C29}" srcOrd="1" destOrd="0" presId="urn:microsoft.com/office/officeart/2005/8/layout/process3"/>
    <dgm:cxn modelId="{93EC3324-98CA-4885-8BC6-8AC4BEFA6EEC}" type="presParOf" srcId="{0269217C-7B4F-4E01-AA68-7F448E6D1EE2}" destId="{43EDB129-227B-4EB6-BD2D-B0B6BC72D7D5}" srcOrd="0" destOrd="0" presId="urn:microsoft.com/office/officeart/2005/8/layout/process3"/>
    <dgm:cxn modelId="{784FB7BE-5F66-424B-BA23-BB3C79108231}" type="presParOf" srcId="{43EDB129-227B-4EB6-BD2D-B0B6BC72D7D5}" destId="{E85A565E-CD3F-4857-BE22-5CF9E3B6B8AA}" srcOrd="0" destOrd="0" presId="urn:microsoft.com/office/officeart/2005/8/layout/process3"/>
    <dgm:cxn modelId="{503EEFCA-D938-4CC2-A917-96D194A08D8A}" type="presParOf" srcId="{43EDB129-227B-4EB6-BD2D-B0B6BC72D7D5}" destId="{2AFBD34F-0944-4014-9410-BAAB213C8C29}" srcOrd="1" destOrd="0" presId="urn:microsoft.com/office/officeart/2005/8/layout/process3"/>
    <dgm:cxn modelId="{8EAA4251-67DC-47C9-9276-16424EA6EFB1}" type="presParOf" srcId="{43EDB129-227B-4EB6-BD2D-B0B6BC72D7D5}" destId="{9B820413-2C55-44EA-B15E-B1CAAB3CAC21}" srcOrd="2" destOrd="0" presId="urn:microsoft.com/office/officeart/2005/8/layout/process3"/>
    <dgm:cxn modelId="{5DB8553E-C7FA-4652-B383-B8A9394DAD2A}" type="presParOf" srcId="{0269217C-7B4F-4E01-AA68-7F448E6D1EE2}" destId="{6F3D972B-60AA-41BF-B74C-EE8A94AB9414}" srcOrd="1" destOrd="0" presId="urn:microsoft.com/office/officeart/2005/8/layout/process3"/>
    <dgm:cxn modelId="{B6E10E61-7F14-4242-B71E-109CEB1B7BF6}" type="presParOf" srcId="{6F3D972B-60AA-41BF-B74C-EE8A94AB9414}" destId="{434B8A49-AA90-4FE7-B876-1329E88E239E}" srcOrd="0" destOrd="0" presId="urn:microsoft.com/office/officeart/2005/8/layout/process3"/>
    <dgm:cxn modelId="{EB9AC920-D68B-4563-AC01-845900298AB6}" type="presParOf" srcId="{0269217C-7B4F-4E01-AA68-7F448E6D1EE2}" destId="{F1BDB3B8-C07D-4376-8E2A-4B086255522B}" srcOrd="2" destOrd="0" presId="urn:microsoft.com/office/officeart/2005/8/layout/process3"/>
    <dgm:cxn modelId="{265D92D0-47F8-4CCB-BBC4-036FD1903D79}" type="presParOf" srcId="{F1BDB3B8-C07D-4376-8E2A-4B086255522B}" destId="{474AB9B7-A386-4698-A36D-AE5AAB4689F1}" srcOrd="0" destOrd="0" presId="urn:microsoft.com/office/officeart/2005/8/layout/process3"/>
    <dgm:cxn modelId="{F4061DB6-46C7-475B-A826-0D3B598F6E02}" type="presParOf" srcId="{F1BDB3B8-C07D-4376-8E2A-4B086255522B}" destId="{941ECC50-1440-4855-A590-74783EF3FC3F}" srcOrd="1" destOrd="0" presId="urn:microsoft.com/office/officeart/2005/8/layout/process3"/>
    <dgm:cxn modelId="{73031CD0-1182-45A0-AD26-453ABD7A021B}" type="presParOf" srcId="{F1BDB3B8-C07D-4376-8E2A-4B086255522B}" destId="{EC6AB78A-CE0A-4010-8709-656FA7727277}" srcOrd="2" destOrd="0" presId="urn:microsoft.com/office/officeart/2005/8/layout/process3"/>
  </dgm:cxnLst>
  <dgm:bg/>
  <dgm:whole/>
</dgm:dataModel>
</file>

<file path=ppt/diagrams/data6.xml><?xml version="1.0" encoding="utf-8"?>
<dgm:dataModel xmlns:dgm="http://schemas.openxmlformats.org/drawingml/2006/diagram" xmlns:a="http://schemas.openxmlformats.org/drawingml/2006/main">
  <dgm:ptLst>
    <dgm:pt modelId="{6D436244-E1FA-4C0E-9F6A-25D45CB393A0}" type="doc">
      <dgm:prSet loTypeId="urn:microsoft.com/office/officeart/2005/8/layout/lProcess2" loCatId="list" qsTypeId="urn:microsoft.com/office/officeart/2005/8/quickstyle/3d2" qsCatId="3D" csTypeId="urn:microsoft.com/office/officeart/2005/8/colors/colorful5" csCatId="colorful" phldr="1"/>
      <dgm:spPr/>
      <dgm:t>
        <a:bodyPr/>
        <a:lstStyle/>
        <a:p>
          <a:endParaRPr lang="ru-RU"/>
        </a:p>
      </dgm:t>
    </dgm:pt>
    <dgm:pt modelId="{401B74F0-E91C-438C-A0A1-F22A79842E6D}">
      <dgm:prSet phldrT="[Текст]"/>
      <dgm:spPr/>
      <dgm:t>
        <a:bodyPr/>
        <a:lstStyle/>
        <a:p>
          <a:r>
            <a:rPr lang="ru-RU" b="1" dirty="0">
              <a:solidFill>
                <a:sysClr val="windowText" lastClr="000000"/>
              </a:solidFill>
            </a:rPr>
            <a:t>Вступление</a:t>
          </a:r>
        </a:p>
      </dgm:t>
    </dgm:pt>
    <dgm:pt modelId="{185DECEE-FC0F-4942-B5F4-1B406D1731D7}" type="parTrans" cxnId="{6C43FA5E-3632-41E8-A3DC-1068D764FF2C}">
      <dgm:prSet/>
      <dgm:spPr/>
      <dgm:t>
        <a:bodyPr/>
        <a:lstStyle/>
        <a:p>
          <a:endParaRPr lang="ru-RU"/>
        </a:p>
      </dgm:t>
    </dgm:pt>
    <dgm:pt modelId="{99C93FDB-783E-48A8-A304-99F0CF1E7A63}" type="sibTrans" cxnId="{6C43FA5E-3632-41E8-A3DC-1068D764FF2C}">
      <dgm:prSet/>
      <dgm:spPr/>
      <dgm:t>
        <a:bodyPr/>
        <a:lstStyle/>
        <a:p>
          <a:endParaRPr lang="ru-RU"/>
        </a:p>
      </dgm:t>
    </dgm:pt>
    <dgm:pt modelId="{2B6ABC60-9C09-4D0E-90A3-DDBD2A1536A0}">
      <dgm:prSet phldrT="[Текст]" custT="1"/>
      <dgm:spPr/>
      <dgm:t>
        <a:bodyPr/>
        <a:lstStyle/>
        <a:p>
          <a:r>
            <a:rPr lang="ru-RU" sz="3200" b="1" dirty="0">
              <a:solidFill>
                <a:sysClr val="windowText" lastClr="000000"/>
              </a:solidFill>
            </a:rPr>
            <a:t>Основная часть</a:t>
          </a:r>
        </a:p>
      </dgm:t>
    </dgm:pt>
    <dgm:pt modelId="{5151932E-F9BD-408A-BD49-53BA7C7E9C3B}" type="parTrans" cxnId="{86402115-5CEE-4A8B-BA8C-3544F4261712}">
      <dgm:prSet/>
      <dgm:spPr/>
      <dgm:t>
        <a:bodyPr/>
        <a:lstStyle/>
        <a:p>
          <a:endParaRPr lang="ru-RU"/>
        </a:p>
      </dgm:t>
    </dgm:pt>
    <dgm:pt modelId="{BBEC16DE-3E3A-4438-A851-034685AD2999}" type="sibTrans" cxnId="{86402115-5CEE-4A8B-BA8C-3544F4261712}">
      <dgm:prSet/>
      <dgm:spPr/>
      <dgm:t>
        <a:bodyPr/>
        <a:lstStyle/>
        <a:p>
          <a:endParaRPr lang="ru-RU"/>
        </a:p>
      </dgm:t>
    </dgm:pt>
    <dgm:pt modelId="{C87ECC7D-E9D3-46BE-BB6A-74EC550CDC3F}">
      <dgm:prSet phldrT="[Текст]"/>
      <dgm:spPr/>
      <dgm:t>
        <a:bodyPr/>
        <a:lstStyle/>
        <a:p>
          <a:r>
            <a:rPr lang="ru-RU" b="1" dirty="0">
              <a:solidFill>
                <a:sysClr val="windowText" lastClr="000000"/>
              </a:solidFill>
            </a:rPr>
            <a:t>Заключение</a:t>
          </a:r>
        </a:p>
      </dgm:t>
    </dgm:pt>
    <dgm:pt modelId="{BC468648-64F7-4175-98A0-DD5456ACCB62}" type="parTrans" cxnId="{8F37162C-CFDA-49F8-93DE-82A50A5EC4CB}">
      <dgm:prSet/>
      <dgm:spPr/>
      <dgm:t>
        <a:bodyPr/>
        <a:lstStyle/>
        <a:p>
          <a:endParaRPr lang="ru-RU"/>
        </a:p>
      </dgm:t>
    </dgm:pt>
    <dgm:pt modelId="{5B1DACA9-DE16-4ED3-A3C1-4EB98D744FF2}" type="sibTrans" cxnId="{8F37162C-CFDA-49F8-93DE-82A50A5EC4CB}">
      <dgm:prSet/>
      <dgm:spPr/>
      <dgm:t>
        <a:bodyPr/>
        <a:lstStyle/>
        <a:p>
          <a:endParaRPr lang="ru-RU"/>
        </a:p>
      </dgm:t>
    </dgm:pt>
    <dgm:pt modelId="{06182EC4-B8C5-4697-B22A-6827AFB694DB}">
      <dgm:prSet custT="1"/>
      <dgm:spPr/>
      <dgm:t>
        <a:bodyPr/>
        <a:lstStyle/>
        <a:p>
          <a:r>
            <a:rPr lang="ru-RU" sz="2400" b="1" dirty="0">
              <a:solidFill>
                <a:schemeClr val="bg1"/>
              </a:solidFill>
            </a:rPr>
            <a:t>Отражение проблем в тексте</a:t>
          </a:r>
        </a:p>
      </dgm:t>
    </dgm:pt>
    <dgm:pt modelId="{9FACA092-41B8-4CAD-80D5-28C300B839F3}" type="parTrans" cxnId="{109D5499-806F-4938-B766-811E43F1559C}">
      <dgm:prSet/>
      <dgm:spPr/>
      <dgm:t>
        <a:bodyPr/>
        <a:lstStyle/>
        <a:p>
          <a:endParaRPr lang="ru-RU"/>
        </a:p>
      </dgm:t>
    </dgm:pt>
    <dgm:pt modelId="{95F9222D-A45E-408E-824E-077476CCBA4D}" type="sibTrans" cxnId="{109D5499-806F-4938-B766-811E43F1559C}">
      <dgm:prSet/>
      <dgm:spPr/>
      <dgm:t>
        <a:bodyPr/>
        <a:lstStyle/>
        <a:p>
          <a:endParaRPr lang="ru-RU"/>
        </a:p>
      </dgm:t>
    </dgm:pt>
    <dgm:pt modelId="{7F621237-7A5D-488F-9E76-4A84D6AC44CB}">
      <dgm:prSet custT="1"/>
      <dgm:spPr/>
      <dgm:t>
        <a:bodyPr/>
        <a:lstStyle/>
        <a:p>
          <a:r>
            <a:rPr lang="ru-RU" sz="2200" b="1" dirty="0">
              <a:solidFill>
                <a:srgbClr val="C00000"/>
              </a:solidFill>
            </a:rPr>
            <a:t>Формулировка проблемы</a:t>
          </a:r>
        </a:p>
      </dgm:t>
    </dgm:pt>
    <dgm:pt modelId="{902C6D79-14B7-43D0-8145-030B197E63DE}" type="parTrans" cxnId="{1CBB3767-A849-4F70-A6FE-9373076A26C4}">
      <dgm:prSet/>
      <dgm:spPr/>
      <dgm:t>
        <a:bodyPr/>
        <a:lstStyle/>
        <a:p>
          <a:endParaRPr lang="ru-RU"/>
        </a:p>
      </dgm:t>
    </dgm:pt>
    <dgm:pt modelId="{42E9D8AC-D428-4F08-AB66-BADB92A30A4A}" type="sibTrans" cxnId="{1CBB3767-A849-4F70-A6FE-9373076A26C4}">
      <dgm:prSet/>
      <dgm:spPr/>
      <dgm:t>
        <a:bodyPr/>
        <a:lstStyle/>
        <a:p>
          <a:endParaRPr lang="ru-RU"/>
        </a:p>
      </dgm:t>
    </dgm:pt>
    <dgm:pt modelId="{A3A2C7A9-A027-434D-BE9F-FC1581240C50}">
      <dgm:prSet custT="1"/>
      <dgm:spPr/>
      <dgm:t>
        <a:bodyPr/>
        <a:lstStyle/>
        <a:p>
          <a:r>
            <a:rPr lang="ru-RU" sz="2000" b="1" dirty="0">
              <a:solidFill>
                <a:srgbClr val="C00000"/>
              </a:solidFill>
            </a:rPr>
            <a:t>Комментарий к </a:t>
          </a:r>
          <a:r>
            <a:rPr lang="ru-RU" sz="2000" b="1" dirty="0" smtClean="0">
              <a:solidFill>
                <a:srgbClr val="C00000"/>
              </a:solidFill>
            </a:rPr>
            <a:t>проблеме</a:t>
          </a:r>
          <a:endParaRPr lang="ru-RU" sz="2000" b="1" dirty="0">
            <a:solidFill>
              <a:srgbClr val="C00000"/>
            </a:solidFill>
          </a:endParaRPr>
        </a:p>
      </dgm:t>
    </dgm:pt>
    <dgm:pt modelId="{B4E4632E-7625-4221-A2FA-C5101B75E18D}" type="parTrans" cxnId="{C09BCF93-2933-4F71-A56D-666FA461BA24}">
      <dgm:prSet/>
      <dgm:spPr/>
      <dgm:t>
        <a:bodyPr/>
        <a:lstStyle/>
        <a:p>
          <a:endParaRPr lang="ru-RU"/>
        </a:p>
      </dgm:t>
    </dgm:pt>
    <dgm:pt modelId="{91133783-2270-44C4-BAE6-E230BB7B14D1}" type="sibTrans" cxnId="{C09BCF93-2933-4F71-A56D-666FA461BA24}">
      <dgm:prSet/>
      <dgm:spPr/>
      <dgm:t>
        <a:bodyPr/>
        <a:lstStyle/>
        <a:p>
          <a:endParaRPr lang="ru-RU"/>
        </a:p>
      </dgm:t>
    </dgm:pt>
    <dgm:pt modelId="{90420589-FF8D-4A34-8F20-B206F0CA1BB2}">
      <dgm:prSet custT="1"/>
      <dgm:spPr/>
      <dgm:t>
        <a:bodyPr/>
        <a:lstStyle/>
        <a:p>
          <a:r>
            <a:rPr lang="ru-RU" sz="2000" b="1">
              <a:solidFill>
                <a:srgbClr val="C00000"/>
              </a:solidFill>
            </a:rPr>
            <a:t>Позиция ученика (согласие или несогласие с автором)</a:t>
          </a:r>
        </a:p>
      </dgm:t>
    </dgm:pt>
    <dgm:pt modelId="{46A800FE-B54F-4EAA-8E5E-DFB3E747413D}" type="parTrans" cxnId="{4ADCA393-AA19-4AF1-8BC2-5D60C773453F}">
      <dgm:prSet/>
      <dgm:spPr/>
      <dgm:t>
        <a:bodyPr/>
        <a:lstStyle/>
        <a:p>
          <a:endParaRPr lang="ru-RU"/>
        </a:p>
      </dgm:t>
    </dgm:pt>
    <dgm:pt modelId="{F8F9EEB3-6D1C-433F-8C47-4C64E781BB6A}" type="sibTrans" cxnId="{4ADCA393-AA19-4AF1-8BC2-5D60C773453F}">
      <dgm:prSet/>
      <dgm:spPr/>
      <dgm:t>
        <a:bodyPr/>
        <a:lstStyle/>
        <a:p>
          <a:endParaRPr lang="ru-RU"/>
        </a:p>
      </dgm:t>
    </dgm:pt>
    <dgm:pt modelId="{AC20AFAC-97C7-4C96-BFA1-DB4D0AFC2A7D}">
      <dgm:prSet custT="1"/>
      <dgm:spPr/>
      <dgm:t>
        <a:bodyPr/>
        <a:lstStyle/>
        <a:p>
          <a:r>
            <a:rPr lang="ru-RU" sz="2400" b="1" dirty="0">
              <a:solidFill>
                <a:srgbClr val="C00000"/>
              </a:solidFill>
            </a:rPr>
            <a:t>Авторская позиция</a:t>
          </a:r>
        </a:p>
      </dgm:t>
    </dgm:pt>
    <dgm:pt modelId="{E34C37B9-FF58-4E59-97C2-65B7217D8EB8}" type="parTrans" cxnId="{54029CA6-FBA1-4088-BFD6-011F1BD1490E}">
      <dgm:prSet/>
      <dgm:spPr/>
      <dgm:t>
        <a:bodyPr/>
        <a:lstStyle/>
        <a:p>
          <a:endParaRPr lang="ru-RU"/>
        </a:p>
      </dgm:t>
    </dgm:pt>
    <dgm:pt modelId="{353F381C-0A65-4CB3-9B65-8B723B10D81E}" type="sibTrans" cxnId="{54029CA6-FBA1-4088-BFD6-011F1BD1490E}">
      <dgm:prSet/>
      <dgm:spPr/>
      <dgm:t>
        <a:bodyPr/>
        <a:lstStyle/>
        <a:p>
          <a:endParaRPr lang="ru-RU"/>
        </a:p>
      </dgm:t>
    </dgm:pt>
    <dgm:pt modelId="{BA1816A4-9431-47EB-A268-9B7F513AB0F2}">
      <dgm:prSet custT="1"/>
      <dgm:spPr>
        <a:solidFill>
          <a:srgbClr val="FDA403"/>
        </a:solidFill>
      </dgm:spPr>
      <dgm:t>
        <a:bodyPr/>
        <a:lstStyle/>
        <a:p>
          <a:r>
            <a:rPr lang="ru-RU" sz="4000" b="1" dirty="0">
              <a:solidFill>
                <a:schemeClr val="bg1"/>
              </a:solidFill>
            </a:rPr>
            <a:t>Вывод</a:t>
          </a:r>
        </a:p>
      </dgm:t>
    </dgm:pt>
    <dgm:pt modelId="{2EB79275-A838-494C-AFD6-FA9F4B33468F}" type="parTrans" cxnId="{A17B675E-4602-453E-9E64-170D317228AB}">
      <dgm:prSet/>
      <dgm:spPr/>
      <dgm:t>
        <a:bodyPr/>
        <a:lstStyle/>
        <a:p>
          <a:endParaRPr lang="ru-RU"/>
        </a:p>
      </dgm:t>
    </dgm:pt>
    <dgm:pt modelId="{D2F47921-4F1A-4A10-9DA6-9588CCE78A71}" type="sibTrans" cxnId="{A17B675E-4602-453E-9E64-170D317228AB}">
      <dgm:prSet/>
      <dgm:spPr/>
      <dgm:t>
        <a:bodyPr/>
        <a:lstStyle/>
        <a:p>
          <a:endParaRPr lang="ru-RU"/>
        </a:p>
      </dgm:t>
    </dgm:pt>
    <dgm:pt modelId="{7CF12B88-2F65-4A43-9EDA-B61D83DCC7C4}">
      <dgm:prSet custT="1"/>
      <dgm:spPr/>
      <dgm:t>
        <a:bodyPr/>
        <a:lstStyle/>
        <a:p>
          <a:r>
            <a:rPr lang="ru-RU" sz="2400" b="1" dirty="0">
              <a:solidFill>
                <a:schemeClr val="bg1"/>
              </a:solidFill>
            </a:rPr>
            <a:t>Различные мнения по данному вопросу</a:t>
          </a:r>
        </a:p>
      </dgm:t>
    </dgm:pt>
    <dgm:pt modelId="{B35C1B4C-99E6-4598-B120-24E40468D262}" type="parTrans" cxnId="{5AC586BF-8F66-455E-A44B-223B0CEE0BFA}">
      <dgm:prSet/>
      <dgm:spPr/>
      <dgm:t>
        <a:bodyPr/>
        <a:lstStyle/>
        <a:p>
          <a:endParaRPr lang="ru-RU"/>
        </a:p>
      </dgm:t>
    </dgm:pt>
    <dgm:pt modelId="{51434FC8-4D3E-4E2E-8691-C216CB1CCA3B}" type="sibTrans" cxnId="{5AC586BF-8F66-455E-A44B-223B0CEE0BFA}">
      <dgm:prSet/>
      <dgm:spPr/>
      <dgm:t>
        <a:bodyPr/>
        <a:lstStyle/>
        <a:p>
          <a:endParaRPr lang="ru-RU"/>
        </a:p>
      </dgm:t>
    </dgm:pt>
    <dgm:pt modelId="{ED3D745E-0F6C-43AF-9DAB-CBD558A9C647}">
      <dgm:prSet custT="1"/>
      <dgm:spPr/>
      <dgm:t>
        <a:bodyPr/>
        <a:lstStyle/>
        <a:p>
          <a:r>
            <a:rPr lang="ru-RU" sz="2000" b="1">
              <a:solidFill>
                <a:srgbClr val="C00000"/>
              </a:solidFill>
            </a:rPr>
            <a:t>Аргументация собственной позиции (2 аргумента)</a:t>
          </a:r>
        </a:p>
      </dgm:t>
    </dgm:pt>
    <dgm:pt modelId="{B17FB2DA-5635-459A-B6F1-BDF54F81F60B}" type="parTrans" cxnId="{6481A31D-A816-43C9-A470-EE1EA95210E4}">
      <dgm:prSet/>
      <dgm:spPr/>
      <dgm:t>
        <a:bodyPr/>
        <a:lstStyle/>
        <a:p>
          <a:endParaRPr lang="ru-RU"/>
        </a:p>
      </dgm:t>
    </dgm:pt>
    <dgm:pt modelId="{8ED5C8CE-FFE8-408E-8A70-8E42B43047F9}" type="sibTrans" cxnId="{6481A31D-A816-43C9-A470-EE1EA95210E4}">
      <dgm:prSet/>
      <dgm:spPr/>
      <dgm:t>
        <a:bodyPr/>
        <a:lstStyle/>
        <a:p>
          <a:endParaRPr lang="ru-RU"/>
        </a:p>
      </dgm:t>
    </dgm:pt>
    <dgm:pt modelId="{93EBAE7D-6CAD-47A6-AFEA-C897F1B5D9EF}" type="pres">
      <dgm:prSet presAssocID="{6D436244-E1FA-4C0E-9F6A-25D45CB393A0}" presName="theList" presStyleCnt="0">
        <dgm:presLayoutVars>
          <dgm:dir/>
          <dgm:animLvl val="lvl"/>
          <dgm:resizeHandles val="exact"/>
        </dgm:presLayoutVars>
      </dgm:prSet>
      <dgm:spPr/>
      <dgm:t>
        <a:bodyPr/>
        <a:lstStyle/>
        <a:p>
          <a:endParaRPr lang="ru-RU"/>
        </a:p>
      </dgm:t>
    </dgm:pt>
    <dgm:pt modelId="{2E674883-72CD-40F3-B818-849ED8C5793C}" type="pres">
      <dgm:prSet presAssocID="{401B74F0-E91C-438C-A0A1-F22A79842E6D}" presName="compNode" presStyleCnt="0"/>
      <dgm:spPr/>
      <dgm:t>
        <a:bodyPr/>
        <a:lstStyle/>
        <a:p>
          <a:endParaRPr lang="ru-RU"/>
        </a:p>
      </dgm:t>
    </dgm:pt>
    <dgm:pt modelId="{80B75DA3-6829-43A8-AC10-1F26098F317C}" type="pres">
      <dgm:prSet presAssocID="{401B74F0-E91C-438C-A0A1-F22A79842E6D}" presName="aNode" presStyleLbl="bgShp" presStyleIdx="0" presStyleCnt="3" custScaleX="73951"/>
      <dgm:spPr/>
      <dgm:t>
        <a:bodyPr/>
        <a:lstStyle/>
        <a:p>
          <a:endParaRPr lang="ru-RU"/>
        </a:p>
      </dgm:t>
    </dgm:pt>
    <dgm:pt modelId="{AFBAACEA-64E7-4C6A-8B2B-8E97FE137319}" type="pres">
      <dgm:prSet presAssocID="{401B74F0-E91C-438C-A0A1-F22A79842E6D}" presName="textNode" presStyleLbl="bgShp" presStyleIdx="0" presStyleCnt="3"/>
      <dgm:spPr/>
      <dgm:t>
        <a:bodyPr/>
        <a:lstStyle/>
        <a:p>
          <a:endParaRPr lang="ru-RU"/>
        </a:p>
      </dgm:t>
    </dgm:pt>
    <dgm:pt modelId="{53E3E358-BE7C-4B00-AE31-27D3E01789E0}" type="pres">
      <dgm:prSet presAssocID="{401B74F0-E91C-438C-A0A1-F22A79842E6D}" presName="compChildNode" presStyleCnt="0"/>
      <dgm:spPr/>
      <dgm:t>
        <a:bodyPr/>
        <a:lstStyle/>
        <a:p>
          <a:endParaRPr lang="ru-RU"/>
        </a:p>
      </dgm:t>
    </dgm:pt>
    <dgm:pt modelId="{C080FD83-EA2C-4735-B8B9-66E0E0189835}" type="pres">
      <dgm:prSet presAssocID="{401B74F0-E91C-438C-A0A1-F22A79842E6D}" presName="theInnerList" presStyleCnt="0"/>
      <dgm:spPr/>
      <dgm:t>
        <a:bodyPr/>
        <a:lstStyle/>
        <a:p>
          <a:endParaRPr lang="ru-RU"/>
        </a:p>
      </dgm:t>
    </dgm:pt>
    <dgm:pt modelId="{5E053ECD-9798-4CD0-821B-0FA9CA0744F3}" type="pres">
      <dgm:prSet presAssocID="{06182EC4-B8C5-4697-B22A-6827AFB694DB}" presName="childNode" presStyleLbl="node1" presStyleIdx="0" presStyleCnt="8" custScaleX="82120">
        <dgm:presLayoutVars>
          <dgm:bulletEnabled val="1"/>
        </dgm:presLayoutVars>
      </dgm:prSet>
      <dgm:spPr/>
      <dgm:t>
        <a:bodyPr/>
        <a:lstStyle/>
        <a:p>
          <a:endParaRPr lang="ru-RU"/>
        </a:p>
      </dgm:t>
    </dgm:pt>
    <dgm:pt modelId="{8DA5CD05-6ADD-4796-A528-75C351EB93ED}" type="pres">
      <dgm:prSet presAssocID="{06182EC4-B8C5-4697-B22A-6827AFB694DB}" presName="aSpace2" presStyleCnt="0"/>
      <dgm:spPr/>
      <dgm:t>
        <a:bodyPr/>
        <a:lstStyle/>
        <a:p>
          <a:endParaRPr lang="ru-RU"/>
        </a:p>
      </dgm:t>
    </dgm:pt>
    <dgm:pt modelId="{17002858-FC7F-4B0F-801F-CC382D1BAE17}" type="pres">
      <dgm:prSet presAssocID="{7CF12B88-2F65-4A43-9EDA-B61D83DCC7C4}" presName="childNode" presStyleLbl="node1" presStyleIdx="1" presStyleCnt="8" custScaleX="80307">
        <dgm:presLayoutVars>
          <dgm:bulletEnabled val="1"/>
        </dgm:presLayoutVars>
      </dgm:prSet>
      <dgm:spPr/>
      <dgm:t>
        <a:bodyPr/>
        <a:lstStyle/>
        <a:p>
          <a:endParaRPr lang="ru-RU"/>
        </a:p>
      </dgm:t>
    </dgm:pt>
    <dgm:pt modelId="{5A957FE2-D175-40EE-9814-8B46D7F438C8}" type="pres">
      <dgm:prSet presAssocID="{401B74F0-E91C-438C-A0A1-F22A79842E6D}" presName="aSpace" presStyleCnt="0"/>
      <dgm:spPr/>
      <dgm:t>
        <a:bodyPr/>
        <a:lstStyle/>
        <a:p>
          <a:endParaRPr lang="ru-RU"/>
        </a:p>
      </dgm:t>
    </dgm:pt>
    <dgm:pt modelId="{4922672E-423B-4466-A861-76AA397926AC}" type="pres">
      <dgm:prSet presAssocID="{2B6ABC60-9C09-4D0E-90A3-DDBD2A1536A0}" presName="compNode" presStyleCnt="0"/>
      <dgm:spPr/>
      <dgm:t>
        <a:bodyPr/>
        <a:lstStyle/>
        <a:p>
          <a:endParaRPr lang="ru-RU"/>
        </a:p>
      </dgm:t>
    </dgm:pt>
    <dgm:pt modelId="{1B3AC57C-8E99-4312-B38F-92AC218DF84A}" type="pres">
      <dgm:prSet presAssocID="{2B6ABC60-9C09-4D0E-90A3-DDBD2A1536A0}" presName="aNode" presStyleLbl="bgShp" presStyleIdx="1" presStyleCnt="3" custScaleX="134618"/>
      <dgm:spPr/>
      <dgm:t>
        <a:bodyPr/>
        <a:lstStyle/>
        <a:p>
          <a:endParaRPr lang="ru-RU"/>
        </a:p>
      </dgm:t>
    </dgm:pt>
    <dgm:pt modelId="{F378F6CF-65EE-4BD1-A792-A922782E9D25}" type="pres">
      <dgm:prSet presAssocID="{2B6ABC60-9C09-4D0E-90A3-DDBD2A1536A0}" presName="textNode" presStyleLbl="bgShp" presStyleIdx="1" presStyleCnt="3"/>
      <dgm:spPr/>
      <dgm:t>
        <a:bodyPr/>
        <a:lstStyle/>
        <a:p>
          <a:endParaRPr lang="ru-RU"/>
        </a:p>
      </dgm:t>
    </dgm:pt>
    <dgm:pt modelId="{34C0BAA4-02B5-4836-9EF1-07273A2DC00E}" type="pres">
      <dgm:prSet presAssocID="{2B6ABC60-9C09-4D0E-90A3-DDBD2A1536A0}" presName="compChildNode" presStyleCnt="0"/>
      <dgm:spPr/>
      <dgm:t>
        <a:bodyPr/>
        <a:lstStyle/>
        <a:p>
          <a:endParaRPr lang="ru-RU"/>
        </a:p>
      </dgm:t>
    </dgm:pt>
    <dgm:pt modelId="{CDCA0B92-1CCF-4D58-BCF7-A97281CDDE70}" type="pres">
      <dgm:prSet presAssocID="{2B6ABC60-9C09-4D0E-90A3-DDBD2A1536A0}" presName="theInnerList" presStyleCnt="0"/>
      <dgm:spPr/>
      <dgm:t>
        <a:bodyPr/>
        <a:lstStyle/>
        <a:p>
          <a:endParaRPr lang="ru-RU"/>
        </a:p>
      </dgm:t>
    </dgm:pt>
    <dgm:pt modelId="{36602C5A-84A4-4391-864D-B7717168AE4A}" type="pres">
      <dgm:prSet presAssocID="{7F621237-7A5D-488F-9E76-4A84D6AC44CB}" presName="childNode" presStyleLbl="node1" presStyleIdx="2" presStyleCnt="8" custScaleX="156041" custScaleY="170629" custLinFactY="-33573" custLinFactNeighborX="-2592" custLinFactNeighborY="-100000">
        <dgm:presLayoutVars>
          <dgm:bulletEnabled val="1"/>
        </dgm:presLayoutVars>
      </dgm:prSet>
      <dgm:spPr/>
      <dgm:t>
        <a:bodyPr/>
        <a:lstStyle/>
        <a:p>
          <a:endParaRPr lang="ru-RU"/>
        </a:p>
      </dgm:t>
    </dgm:pt>
    <dgm:pt modelId="{F0F68937-FE18-41AC-A88C-F25B60ADBAE0}" type="pres">
      <dgm:prSet presAssocID="{7F621237-7A5D-488F-9E76-4A84D6AC44CB}" presName="aSpace2" presStyleCnt="0"/>
      <dgm:spPr/>
      <dgm:t>
        <a:bodyPr/>
        <a:lstStyle/>
        <a:p>
          <a:endParaRPr lang="ru-RU"/>
        </a:p>
      </dgm:t>
    </dgm:pt>
    <dgm:pt modelId="{8D9669EF-E394-42D3-A154-81BBBCE87224}" type="pres">
      <dgm:prSet presAssocID="{A3A2C7A9-A027-434D-BE9F-FC1581240C50}" presName="childNode" presStyleLbl="node1" presStyleIdx="3" presStyleCnt="8" custScaleX="156037" custScaleY="167543" custLinFactY="-14740" custLinFactNeighborX="-3226" custLinFactNeighborY="-100000">
        <dgm:presLayoutVars>
          <dgm:bulletEnabled val="1"/>
        </dgm:presLayoutVars>
      </dgm:prSet>
      <dgm:spPr/>
      <dgm:t>
        <a:bodyPr/>
        <a:lstStyle/>
        <a:p>
          <a:endParaRPr lang="ru-RU"/>
        </a:p>
      </dgm:t>
    </dgm:pt>
    <dgm:pt modelId="{8E063312-7F1F-4E7B-AF79-E02397640460}" type="pres">
      <dgm:prSet presAssocID="{A3A2C7A9-A027-434D-BE9F-FC1581240C50}" presName="aSpace2" presStyleCnt="0"/>
      <dgm:spPr/>
      <dgm:t>
        <a:bodyPr/>
        <a:lstStyle/>
        <a:p>
          <a:endParaRPr lang="ru-RU"/>
        </a:p>
      </dgm:t>
    </dgm:pt>
    <dgm:pt modelId="{6BB5604B-70E5-4ADF-BC3E-51296A3457C3}" type="pres">
      <dgm:prSet presAssocID="{AC20AFAC-97C7-4C96-BFA1-DB4D0AFC2A7D}" presName="childNode" presStyleLbl="node1" presStyleIdx="4" presStyleCnt="8" custScaleX="156038" custScaleY="159268" custLinFactY="-1724" custLinFactNeighborX="-2594" custLinFactNeighborY="-100000">
        <dgm:presLayoutVars>
          <dgm:bulletEnabled val="1"/>
        </dgm:presLayoutVars>
      </dgm:prSet>
      <dgm:spPr/>
      <dgm:t>
        <a:bodyPr/>
        <a:lstStyle/>
        <a:p>
          <a:endParaRPr lang="ru-RU"/>
        </a:p>
      </dgm:t>
    </dgm:pt>
    <dgm:pt modelId="{33F0A002-0299-4B80-AD22-E307BD49DD62}" type="pres">
      <dgm:prSet presAssocID="{AC20AFAC-97C7-4C96-BFA1-DB4D0AFC2A7D}" presName="aSpace2" presStyleCnt="0"/>
      <dgm:spPr/>
      <dgm:t>
        <a:bodyPr/>
        <a:lstStyle/>
        <a:p>
          <a:endParaRPr lang="ru-RU"/>
        </a:p>
      </dgm:t>
    </dgm:pt>
    <dgm:pt modelId="{640EB985-4F13-49FE-94E8-0A2CAC7C40B5}" type="pres">
      <dgm:prSet presAssocID="{90420589-FF8D-4A34-8F20-B206F0CA1BB2}" presName="childNode" presStyleLbl="node1" presStyleIdx="5" presStyleCnt="8" custScaleX="156730" custScaleY="180422" custLinFactNeighborX="-2565" custLinFactNeighborY="-58297">
        <dgm:presLayoutVars>
          <dgm:bulletEnabled val="1"/>
        </dgm:presLayoutVars>
      </dgm:prSet>
      <dgm:spPr/>
      <dgm:t>
        <a:bodyPr/>
        <a:lstStyle/>
        <a:p>
          <a:endParaRPr lang="ru-RU"/>
        </a:p>
      </dgm:t>
    </dgm:pt>
    <dgm:pt modelId="{CF119E62-B4A3-43AC-AB71-8C5B4F1777BB}" type="pres">
      <dgm:prSet presAssocID="{90420589-FF8D-4A34-8F20-B206F0CA1BB2}" presName="aSpace2" presStyleCnt="0"/>
      <dgm:spPr/>
      <dgm:t>
        <a:bodyPr/>
        <a:lstStyle/>
        <a:p>
          <a:endParaRPr lang="ru-RU"/>
        </a:p>
      </dgm:t>
    </dgm:pt>
    <dgm:pt modelId="{4904334F-2CC4-405C-9ED2-13BC7505CD82}" type="pres">
      <dgm:prSet presAssocID="{ED3D745E-0F6C-43AF-9DAB-CBD558A9C647}" presName="childNode" presStyleLbl="node1" presStyleIdx="6" presStyleCnt="8" custScaleX="156669" custScaleY="176410" custLinFactNeighborX="-3164" custLinFactNeighborY="64604">
        <dgm:presLayoutVars>
          <dgm:bulletEnabled val="1"/>
        </dgm:presLayoutVars>
      </dgm:prSet>
      <dgm:spPr/>
      <dgm:t>
        <a:bodyPr/>
        <a:lstStyle/>
        <a:p>
          <a:endParaRPr lang="ru-RU"/>
        </a:p>
      </dgm:t>
    </dgm:pt>
    <dgm:pt modelId="{0673D3D2-F6E3-4F6A-8E16-F6B86E5147C7}" type="pres">
      <dgm:prSet presAssocID="{2B6ABC60-9C09-4D0E-90A3-DDBD2A1536A0}" presName="aSpace" presStyleCnt="0"/>
      <dgm:spPr/>
      <dgm:t>
        <a:bodyPr/>
        <a:lstStyle/>
        <a:p>
          <a:endParaRPr lang="ru-RU"/>
        </a:p>
      </dgm:t>
    </dgm:pt>
    <dgm:pt modelId="{A85B7C28-E270-474B-9C55-1510F079EC85}" type="pres">
      <dgm:prSet presAssocID="{C87ECC7D-E9D3-46BE-BB6A-74EC550CDC3F}" presName="compNode" presStyleCnt="0"/>
      <dgm:spPr/>
      <dgm:t>
        <a:bodyPr/>
        <a:lstStyle/>
        <a:p>
          <a:endParaRPr lang="ru-RU"/>
        </a:p>
      </dgm:t>
    </dgm:pt>
    <dgm:pt modelId="{B1AED3DD-0AAB-44EA-8A45-F0E583F3D708}" type="pres">
      <dgm:prSet presAssocID="{C87ECC7D-E9D3-46BE-BB6A-74EC550CDC3F}" presName="aNode" presStyleLbl="bgShp" presStyleIdx="2" presStyleCnt="3" custScaleX="76691"/>
      <dgm:spPr/>
      <dgm:t>
        <a:bodyPr/>
        <a:lstStyle/>
        <a:p>
          <a:endParaRPr lang="ru-RU"/>
        </a:p>
      </dgm:t>
    </dgm:pt>
    <dgm:pt modelId="{FE1EA90D-0BED-4A09-B333-8C762EBCD15B}" type="pres">
      <dgm:prSet presAssocID="{C87ECC7D-E9D3-46BE-BB6A-74EC550CDC3F}" presName="textNode" presStyleLbl="bgShp" presStyleIdx="2" presStyleCnt="3"/>
      <dgm:spPr/>
      <dgm:t>
        <a:bodyPr/>
        <a:lstStyle/>
        <a:p>
          <a:endParaRPr lang="ru-RU"/>
        </a:p>
      </dgm:t>
    </dgm:pt>
    <dgm:pt modelId="{2DC56B89-9694-43A4-B19D-756ECF81505E}" type="pres">
      <dgm:prSet presAssocID="{C87ECC7D-E9D3-46BE-BB6A-74EC550CDC3F}" presName="compChildNode" presStyleCnt="0"/>
      <dgm:spPr/>
      <dgm:t>
        <a:bodyPr/>
        <a:lstStyle/>
        <a:p>
          <a:endParaRPr lang="ru-RU"/>
        </a:p>
      </dgm:t>
    </dgm:pt>
    <dgm:pt modelId="{2F45EB28-3B02-48E8-811E-53D2AA3C2F07}" type="pres">
      <dgm:prSet presAssocID="{C87ECC7D-E9D3-46BE-BB6A-74EC550CDC3F}" presName="theInnerList" presStyleCnt="0"/>
      <dgm:spPr/>
      <dgm:t>
        <a:bodyPr/>
        <a:lstStyle/>
        <a:p>
          <a:endParaRPr lang="ru-RU"/>
        </a:p>
      </dgm:t>
    </dgm:pt>
    <dgm:pt modelId="{FCA9B160-36C9-4C3A-B938-E803D6D1904F}" type="pres">
      <dgm:prSet presAssocID="{BA1816A4-9431-47EB-A268-9B7F513AB0F2}" presName="childNode" presStyleLbl="node1" presStyleIdx="7" presStyleCnt="8" custScaleX="87637">
        <dgm:presLayoutVars>
          <dgm:bulletEnabled val="1"/>
        </dgm:presLayoutVars>
      </dgm:prSet>
      <dgm:spPr/>
      <dgm:t>
        <a:bodyPr/>
        <a:lstStyle/>
        <a:p>
          <a:endParaRPr lang="ru-RU"/>
        </a:p>
      </dgm:t>
    </dgm:pt>
  </dgm:ptLst>
  <dgm:cxnLst>
    <dgm:cxn modelId="{2A0266B3-9966-42AC-A110-836339D63960}" type="presOf" srcId="{A3A2C7A9-A027-434D-BE9F-FC1581240C50}" destId="{8D9669EF-E394-42D3-A154-81BBBCE87224}" srcOrd="0" destOrd="0" presId="urn:microsoft.com/office/officeart/2005/8/layout/lProcess2"/>
    <dgm:cxn modelId="{54029CA6-FBA1-4088-BFD6-011F1BD1490E}" srcId="{2B6ABC60-9C09-4D0E-90A3-DDBD2A1536A0}" destId="{AC20AFAC-97C7-4C96-BFA1-DB4D0AFC2A7D}" srcOrd="2" destOrd="0" parTransId="{E34C37B9-FF58-4E59-97C2-65B7217D8EB8}" sibTransId="{353F381C-0A65-4CB3-9B65-8B723B10D81E}"/>
    <dgm:cxn modelId="{4ADCA393-AA19-4AF1-8BC2-5D60C773453F}" srcId="{2B6ABC60-9C09-4D0E-90A3-DDBD2A1536A0}" destId="{90420589-FF8D-4A34-8F20-B206F0CA1BB2}" srcOrd="3" destOrd="0" parTransId="{46A800FE-B54F-4EAA-8E5E-DFB3E747413D}" sibTransId="{F8F9EEB3-6D1C-433F-8C47-4C64E781BB6A}"/>
    <dgm:cxn modelId="{7DABDC08-BFCF-4079-A789-1D96EE018341}" type="presOf" srcId="{401B74F0-E91C-438C-A0A1-F22A79842E6D}" destId="{80B75DA3-6829-43A8-AC10-1F26098F317C}" srcOrd="0" destOrd="0" presId="urn:microsoft.com/office/officeart/2005/8/layout/lProcess2"/>
    <dgm:cxn modelId="{699B5286-44A0-4F9E-817C-5677354B0B8C}" type="presOf" srcId="{ED3D745E-0F6C-43AF-9DAB-CBD558A9C647}" destId="{4904334F-2CC4-405C-9ED2-13BC7505CD82}" srcOrd="0" destOrd="0" presId="urn:microsoft.com/office/officeart/2005/8/layout/lProcess2"/>
    <dgm:cxn modelId="{11D890AC-2F59-4401-A8E0-D60AAD9948FA}" type="presOf" srcId="{AC20AFAC-97C7-4C96-BFA1-DB4D0AFC2A7D}" destId="{6BB5604B-70E5-4ADF-BC3E-51296A3457C3}" srcOrd="0" destOrd="0" presId="urn:microsoft.com/office/officeart/2005/8/layout/lProcess2"/>
    <dgm:cxn modelId="{98551B63-8AA9-4804-A13F-11ED4165B8EA}" type="presOf" srcId="{C87ECC7D-E9D3-46BE-BB6A-74EC550CDC3F}" destId="{B1AED3DD-0AAB-44EA-8A45-F0E583F3D708}" srcOrd="0" destOrd="0" presId="urn:microsoft.com/office/officeart/2005/8/layout/lProcess2"/>
    <dgm:cxn modelId="{50F6767A-E521-4DB9-89D6-A3D4CFF6C6BC}" type="presOf" srcId="{6D436244-E1FA-4C0E-9F6A-25D45CB393A0}" destId="{93EBAE7D-6CAD-47A6-AFEA-C897F1B5D9EF}" srcOrd="0" destOrd="0" presId="urn:microsoft.com/office/officeart/2005/8/layout/lProcess2"/>
    <dgm:cxn modelId="{08745E89-1199-4594-8F78-86FBB31A5066}" type="presOf" srcId="{7F621237-7A5D-488F-9E76-4A84D6AC44CB}" destId="{36602C5A-84A4-4391-864D-B7717168AE4A}" srcOrd="0" destOrd="0" presId="urn:microsoft.com/office/officeart/2005/8/layout/lProcess2"/>
    <dgm:cxn modelId="{A2643FEA-0482-474B-A962-4E10B85EAEBB}" type="presOf" srcId="{2B6ABC60-9C09-4D0E-90A3-DDBD2A1536A0}" destId="{1B3AC57C-8E99-4312-B38F-92AC218DF84A}" srcOrd="0" destOrd="0" presId="urn:microsoft.com/office/officeart/2005/8/layout/lProcess2"/>
    <dgm:cxn modelId="{C09BCF93-2933-4F71-A56D-666FA461BA24}" srcId="{2B6ABC60-9C09-4D0E-90A3-DDBD2A1536A0}" destId="{A3A2C7A9-A027-434D-BE9F-FC1581240C50}" srcOrd="1" destOrd="0" parTransId="{B4E4632E-7625-4221-A2FA-C5101B75E18D}" sibTransId="{91133783-2270-44C4-BAE6-E230BB7B14D1}"/>
    <dgm:cxn modelId="{8178EAB2-F1AB-4594-8394-DD589498287B}" type="presOf" srcId="{06182EC4-B8C5-4697-B22A-6827AFB694DB}" destId="{5E053ECD-9798-4CD0-821B-0FA9CA0744F3}" srcOrd="0" destOrd="0" presId="urn:microsoft.com/office/officeart/2005/8/layout/lProcess2"/>
    <dgm:cxn modelId="{F0045124-A860-4B76-81E8-482AF5869974}" type="presOf" srcId="{BA1816A4-9431-47EB-A268-9B7F513AB0F2}" destId="{FCA9B160-36C9-4C3A-B938-E803D6D1904F}" srcOrd="0" destOrd="0" presId="urn:microsoft.com/office/officeart/2005/8/layout/lProcess2"/>
    <dgm:cxn modelId="{7365EBEC-8D09-4853-AAEE-7BC36491FD42}" type="presOf" srcId="{2B6ABC60-9C09-4D0E-90A3-DDBD2A1536A0}" destId="{F378F6CF-65EE-4BD1-A792-A922782E9D25}" srcOrd="1" destOrd="0" presId="urn:microsoft.com/office/officeart/2005/8/layout/lProcess2"/>
    <dgm:cxn modelId="{5AB7E486-DD25-4486-A1B0-2252EB441888}" type="presOf" srcId="{90420589-FF8D-4A34-8F20-B206F0CA1BB2}" destId="{640EB985-4F13-49FE-94E8-0A2CAC7C40B5}" srcOrd="0" destOrd="0" presId="urn:microsoft.com/office/officeart/2005/8/layout/lProcess2"/>
    <dgm:cxn modelId="{6481A31D-A816-43C9-A470-EE1EA95210E4}" srcId="{2B6ABC60-9C09-4D0E-90A3-DDBD2A1536A0}" destId="{ED3D745E-0F6C-43AF-9DAB-CBD558A9C647}" srcOrd="4" destOrd="0" parTransId="{B17FB2DA-5635-459A-B6F1-BDF54F81F60B}" sibTransId="{8ED5C8CE-FFE8-408E-8A70-8E42B43047F9}"/>
    <dgm:cxn modelId="{5AC586BF-8F66-455E-A44B-223B0CEE0BFA}" srcId="{401B74F0-E91C-438C-A0A1-F22A79842E6D}" destId="{7CF12B88-2F65-4A43-9EDA-B61D83DCC7C4}" srcOrd="1" destOrd="0" parTransId="{B35C1B4C-99E6-4598-B120-24E40468D262}" sibTransId="{51434FC8-4D3E-4E2E-8691-C216CB1CCA3B}"/>
    <dgm:cxn modelId="{6C43FA5E-3632-41E8-A3DC-1068D764FF2C}" srcId="{6D436244-E1FA-4C0E-9F6A-25D45CB393A0}" destId="{401B74F0-E91C-438C-A0A1-F22A79842E6D}" srcOrd="0" destOrd="0" parTransId="{185DECEE-FC0F-4942-B5F4-1B406D1731D7}" sibTransId="{99C93FDB-783E-48A8-A304-99F0CF1E7A63}"/>
    <dgm:cxn modelId="{8AE012F6-3D4B-45FA-B4A9-CCADA8640934}" type="presOf" srcId="{7CF12B88-2F65-4A43-9EDA-B61D83DCC7C4}" destId="{17002858-FC7F-4B0F-801F-CC382D1BAE17}" srcOrd="0" destOrd="0" presId="urn:microsoft.com/office/officeart/2005/8/layout/lProcess2"/>
    <dgm:cxn modelId="{1CBB3767-A849-4F70-A6FE-9373076A26C4}" srcId="{2B6ABC60-9C09-4D0E-90A3-DDBD2A1536A0}" destId="{7F621237-7A5D-488F-9E76-4A84D6AC44CB}" srcOrd="0" destOrd="0" parTransId="{902C6D79-14B7-43D0-8145-030B197E63DE}" sibTransId="{42E9D8AC-D428-4F08-AB66-BADB92A30A4A}"/>
    <dgm:cxn modelId="{3FB63B5B-5F85-44A4-9493-82E355465230}" type="presOf" srcId="{401B74F0-E91C-438C-A0A1-F22A79842E6D}" destId="{AFBAACEA-64E7-4C6A-8B2B-8E97FE137319}" srcOrd="1" destOrd="0" presId="urn:microsoft.com/office/officeart/2005/8/layout/lProcess2"/>
    <dgm:cxn modelId="{A17B675E-4602-453E-9E64-170D317228AB}" srcId="{C87ECC7D-E9D3-46BE-BB6A-74EC550CDC3F}" destId="{BA1816A4-9431-47EB-A268-9B7F513AB0F2}" srcOrd="0" destOrd="0" parTransId="{2EB79275-A838-494C-AFD6-FA9F4B33468F}" sibTransId="{D2F47921-4F1A-4A10-9DA6-9588CCE78A71}"/>
    <dgm:cxn modelId="{8F37162C-CFDA-49F8-93DE-82A50A5EC4CB}" srcId="{6D436244-E1FA-4C0E-9F6A-25D45CB393A0}" destId="{C87ECC7D-E9D3-46BE-BB6A-74EC550CDC3F}" srcOrd="2" destOrd="0" parTransId="{BC468648-64F7-4175-98A0-DD5456ACCB62}" sibTransId="{5B1DACA9-DE16-4ED3-A3C1-4EB98D744FF2}"/>
    <dgm:cxn modelId="{86402115-5CEE-4A8B-BA8C-3544F4261712}" srcId="{6D436244-E1FA-4C0E-9F6A-25D45CB393A0}" destId="{2B6ABC60-9C09-4D0E-90A3-DDBD2A1536A0}" srcOrd="1" destOrd="0" parTransId="{5151932E-F9BD-408A-BD49-53BA7C7E9C3B}" sibTransId="{BBEC16DE-3E3A-4438-A851-034685AD2999}"/>
    <dgm:cxn modelId="{109D5499-806F-4938-B766-811E43F1559C}" srcId="{401B74F0-E91C-438C-A0A1-F22A79842E6D}" destId="{06182EC4-B8C5-4697-B22A-6827AFB694DB}" srcOrd="0" destOrd="0" parTransId="{9FACA092-41B8-4CAD-80D5-28C300B839F3}" sibTransId="{95F9222D-A45E-408E-824E-077476CCBA4D}"/>
    <dgm:cxn modelId="{3F4AF3D1-4B00-4DB4-96EE-0409EF34DF5D}" type="presOf" srcId="{C87ECC7D-E9D3-46BE-BB6A-74EC550CDC3F}" destId="{FE1EA90D-0BED-4A09-B333-8C762EBCD15B}" srcOrd="1" destOrd="0" presId="urn:microsoft.com/office/officeart/2005/8/layout/lProcess2"/>
    <dgm:cxn modelId="{DD83C24B-EE49-447E-AE3D-73BA1085007D}" type="presParOf" srcId="{93EBAE7D-6CAD-47A6-AFEA-C897F1B5D9EF}" destId="{2E674883-72CD-40F3-B818-849ED8C5793C}" srcOrd="0" destOrd="0" presId="urn:microsoft.com/office/officeart/2005/8/layout/lProcess2"/>
    <dgm:cxn modelId="{1C5B1DCE-8748-4038-9181-408229016889}" type="presParOf" srcId="{2E674883-72CD-40F3-B818-849ED8C5793C}" destId="{80B75DA3-6829-43A8-AC10-1F26098F317C}" srcOrd="0" destOrd="0" presId="urn:microsoft.com/office/officeart/2005/8/layout/lProcess2"/>
    <dgm:cxn modelId="{C1C3A839-CB2C-4375-ADBE-61D20736B275}" type="presParOf" srcId="{2E674883-72CD-40F3-B818-849ED8C5793C}" destId="{AFBAACEA-64E7-4C6A-8B2B-8E97FE137319}" srcOrd="1" destOrd="0" presId="urn:microsoft.com/office/officeart/2005/8/layout/lProcess2"/>
    <dgm:cxn modelId="{1D05E4C2-C7A8-4F47-B7B7-A499C3602F81}" type="presParOf" srcId="{2E674883-72CD-40F3-B818-849ED8C5793C}" destId="{53E3E358-BE7C-4B00-AE31-27D3E01789E0}" srcOrd="2" destOrd="0" presId="urn:microsoft.com/office/officeart/2005/8/layout/lProcess2"/>
    <dgm:cxn modelId="{7883BFE7-88EA-45F4-9E7C-F814E4C63E21}" type="presParOf" srcId="{53E3E358-BE7C-4B00-AE31-27D3E01789E0}" destId="{C080FD83-EA2C-4735-B8B9-66E0E0189835}" srcOrd="0" destOrd="0" presId="urn:microsoft.com/office/officeart/2005/8/layout/lProcess2"/>
    <dgm:cxn modelId="{C4BE2301-FFFD-44F5-87A2-C98366867825}" type="presParOf" srcId="{C080FD83-EA2C-4735-B8B9-66E0E0189835}" destId="{5E053ECD-9798-4CD0-821B-0FA9CA0744F3}" srcOrd="0" destOrd="0" presId="urn:microsoft.com/office/officeart/2005/8/layout/lProcess2"/>
    <dgm:cxn modelId="{BA21CEAA-5DDB-4E2B-A262-7C2714924A91}" type="presParOf" srcId="{C080FD83-EA2C-4735-B8B9-66E0E0189835}" destId="{8DA5CD05-6ADD-4796-A528-75C351EB93ED}" srcOrd="1" destOrd="0" presId="urn:microsoft.com/office/officeart/2005/8/layout/lProcess2"/>
    <dgm:cxn modelId="{B2CDE8F2-9C9D-45A3-B46C-11DEE4AF6AF7}" type="presParOf" srcId="{C080FD83-EA2C-4735-B8B9-66E0E0189835}" destId="{17002858-FC7F-4B0F-801F-CC382D1BAE17}" srcOrd="2" destOrd="0" presId="urn:microsoft.com/office/officeart/2005/8/layout/lProcess2"/>
    <dgm:cxn modelId="{069E944C-4CEC-4F4E-B81B-CD6ECA75C7A4}" type="presParOf" srcId="{93EBAE7D-6CAD-47A6-AFEA-C897F1B5D9EF}" destId="{5A957FE2-D175-40EE-9814-8B46D7F438C8}" srcOrd="1" destOrd="0" presId="urn:microsoft.com/office/officeart/2005/8/layout/lProcess2"/>
    <dgm:cxn modelId="{1994581F-57CC-4674-A96B-C9EA271944A0}" type="presParOf" srcId="{93EBAE7D-6CAD-47A6-AFEA-C897F1B5D9EF}" destId="{4922672E-423B-4466-A861-76AA397926AC}" srcOrd="2" destOrd="0" presId="urn:microsoft.com/office/officeart/2005/8/layout/lProcess2"/>
    <dgm:cxn modelId="{E45A79E5-74FF-4421-A848-42335631F1FA}" type="presParOf" srcId="{4922672E-423B-4466-A861-76AA397926AC}" destId="{1B3AC57C-8E99-4312-B38F-92AC218DF84A}" srcOrd="0" destOrd="0" presId="urn:microsoft.com/office/officeart/2005/8/layout/lProcess2"/>
    <dgm:cxn modelId="{34F12861-1C3D-4DCE-BF7E-ABD4A1C61B44}" type="presParOf" srcId="{4922672E-423B-4466-A861-76AA397926AC}" destId="{F378F6CF-65EE-4BD1-A792-A922782E9D25}" srcOrd="1" destOrd="0" presId="urn:microsoft.com/office/officeart/2005/8/layout/lProcess2"/>
    <dgm:cxn modelId="{0BDC794E-BC73-4BA9-AE7E-5452AD02C40C}" type="presParOf" srcId="{4922672E-423B-4466-A861-76AA397926AC}" destId="{34C0BAA4-02B5-4836-9EF1-07273A2DC00E}" srcOrd="2" destOrd="0" presId="urn:microsoft.com/office/officeart/2005/8/layout/lProcess2"/>
    <dgm:cxn modelId="{6ECD080D-6877-447E-811F-7DFAA873B68F}" type="presParOf" srcId="{34C0BAA4-02B5-4836-9EF1-07273A2DC00E}" destId="{CDCA0B92-1CCF-4D58-BCF7-A97281CDDE70}" srcOrd="0" destOrd="0" presId="urn:microsoft.com/office/officeart/2005/8/layout/lProcess2"/>
    <dgm:cxn modelId="{16862C83-CE48-422C-9676-2210ED888C9B}" type="presParOf" srcId="{CDCA0B92-1CCF-4D58-BCF7-A97281CDDE70}" destId="{36602C5A-84A4-4391-864D-B7717168AE4A}" srcOrd="0" destOrd="0" presId="urn:microsoft.com/office/officeart/2005/8/layout/lProcess2"/>
    <dgm:cxn modelId="{E1E6B73F-FF9F-4A77-AF05-2B3FBCCFC5A0}" type="presParOf" srcId="{CDCA0B92-1CCF-4D58-BCF7-A97281CDDE70}" destId="{F0F68937-FE18-41AC-A88C-F25B60ADBAE0}" srcOrd="1" destOrd="0" presId="urn:microsoft.com/office/officeart/2005/8/layout/lProcess2"/>
    <dgm:cxn modelId="{E1ED4BB6-050D-44B1-8BA0-F3BA658F5D65}" type="presParOf" srcId="{CDCA0B92-1CCF-4D58-BCF7-A97281CDDE70}" destId="{8D9669EF-E394-42D3-A154-81BBBCE87224}" srcOrd="2" destOrd="0" presId="urn:microsoft.com/office/officeart/2005/8/layout/lProcess2"/>
    <dgm:cxn modelId="{E753A23E-D178-40DC-8034-584E4A030777}" type="presParOf" srcId="{CDCA0B92-1CCF-4D58-BCF7-A97281CDDE70}" destId="{8E063312-7F1F-4E7B-AF79-E02397640460}" srcOrd="3" destOrd="0" presId="urn:microsoft.com/office/officeart/2005/8/layout/lProcess2"/>
    <dgm:cxn modelId="{1646262A-D147-47C9-A200-38815729E6BA}" type="presParOf" srcId="{CDCA0B92-1CCF-4D58-BCF7-A97281CDDE70}" destId="{6BB5604B-70E5-4ADF-BC3E-51296A3457C3}" srcOrd="4" destOrd="0" presId="urn:microsoft.com/office/officeart/2005/8/layout/lProcess2"/>
    <dgm:cxn modelId="{A4E82277-8498-43FC-85B3-CE9E4ABA8B1A}" type="presParOf" srcId="{CDCA0B92-1CCF-4D58-BCF7-A97281CDDE70}" destId="{33F0A002-0299-4B80-AD22-E307BD49DD62}" srcOrd="5" destOrd="0" presId="urn:microsoft.com/office/officeart/2005/8/layout/lProcess2"/>
    <dgm:cxn modelId="{F15B0C90-8664-4AC5-8452-110CAD9786EC}" type="presParOf" srcId="{CDCA0B92-1CCF-4D58-BCF7-A97281CDDE70}" destId="{640EB985-4F13-49FE-94E8-0A2CAC7C40B5}" srcOrd="6" destOrd="0" presId="urn:microsoft.com/office/officeart/2005/8/layout/lProcess2"/>
    <dgm:cxn modelId="{8DB78230-91C1-41F9-88D9-EF7FE905E5CC}" type="presParOf" srcId="{CDCA0B92-1CCF-4D58-BCF7-A97281CDDE70}" destId="{CF119E62-B4A3-43AC-AB71-8C5B4F1777BB}" srcOrd="7" destOrd="0" presId="urn:microsoft.com/office/officeart/2005/8/layout/lProcess2"/>
    <dgm:cxn modelId="{C83916B3-5AFE-419F-8179-E58721B0B60B}" type="presParOf" srcId="{CDCA0B92-1CCF-4D58-BCF7-A97281CDDE70}" destId="{4904334F-2CC4-405C-9ED2-13BC7505CD82}" srcOrd="8" destOrd="0" presId="urn:microsoft.com/office/officeart/2005/8/layout/lProcess2"/>
    <dgm:cxn modelId="{905E2BD9-C545-45C3-9496-56C485395F25}" type="presParOf" srcId="{93EBAE7D-6CAD-47A6-AFEA-C897F1B5D9EF}" destId="{0673D3D2-F6E3-4F6A-8E16-F6B86E5147C7}" srcOrd="3" destOrd="0" presId="urn:microsoft.com/office/officeart/2005/8/layout/lProcess2"/>
    <dgm:cxn modelId="{26ADEFC5-A756-45BA-8BD0-A2CC3552370E}" type="presParOf" srcId="{93EBAE7D-6CAD-47A6-AFEA-C897F1B5D9EF}" destId="{A85B7C28-E270-474B-9C55-1510F079EC85}" srcOrd="4" destOrd="0" presId="urn:microsoft.com/office/officeart/2005/8/layout/lProcess2"/>
    <dgm:cxn modelId="{6CA52214-79B4-46EA-B5D6-9F5D9A303753}" type="presParOf" srcId="{A85B7C28-E270-474B-9C55-1510F079EC85}" destId="{B1AED3DD-0AAB-44EA-8A45-F0E583F3D708}" srcOrd="0" destOrd="0" presId="urn:microsoft.com/office/officeart/2005/8/layout/lProcess2"/>
    <dgm:cxn modelId="{383F0C19-B424-456A-9719-E0B75CABF380}" type="presParOf" srcId="{A85B7C28-E270-474B-9C55-1510F079EC85}" destId="{FE1EA90D-0BED-4A09-B333-8C762EBCD15B}" srcOrd="1" destOrd="0" presId="urn:microsoft.com/office/officeart/2005/8/layout/lProcess2"/>
    <dgm:cxn modelId="{95510F45-D390-4260-9DAB-EB0E88BD7F85}" type="presParOf" srcId="{A85B7C28-E270-474B-9C55-1510F079EC85}" destId="{2DC56B89-9694-43A4-B19D-756ECF81505E}" srcOrd="2" destOrd="0" presId="urn:microsoft.com/office/officeart/2005/8/layout/lProcess2"/>
    <dgm:cxn modelId="{249F7C13-8685-4684-A1FB-2E17F280B190}" type="presParOf" srcId="{2DC56B89-9694-43A4-B19D-756ECF81505E}" destId="{2F45EB28-3B02-48E8-811E-53D2AA3C2F07}" srcOrd="0" destOrd="0" presId="urn:microsoft.com/office/officeart/2005/8/layout/lProcess2"/>
    <dgm:cxn modelId="{37E4D3C5-0BD7-498A-82BC-8AABE467DD84}" type="presParOf" srcId="{2F45EB28-3B02-48E8-811E-53D2AA3C2F07}" destId="{FCA9B160-36C9-4C3A-B938-E803D6D1904F}" srcOrd="0" destOrd="0" presId="urn:microsoft.com/office/officeart/2005/8/layout/lProcess2"/>
  </dgm:cxnLst>
  <dgm:bg/>
  <dgm:whole/>
</dgm:dataModel>
</file>

<file path=ppt/diagrams/data7.xml><?xml version="1.0" encoding="utf-8"?>
<dgm:dataModel xmlns:dgm="http://schemas.openxmlformats.org/drawingml/2006/diagram" xmlns:a="http://schemas.openxmlformats.org/drawingml/2006/main">
  <dgm:ptLst>
    <dgm:pt modelId="{54F779E2-ED0F-4007-9205-95731309E618}" type="doc">
      <dgm:prSet loTypeId="urn:microsoft.com/office/officeart/2005/8/layout/vList5" loCatId="list" qsTypeId="urn:microsoft.com/office/officeart/2005/8/quickstyle/3d2" qsCatId="3D" csTypeId="urn:microsoft.com/office/officeart/2005/8/colors/colorful1" csCatId="colorful" phldr="1"/>
      <dgm:spPr/>
      <dgm:t>
        <a:bodyPr/>
        <a:lstStyle/>
        <a:p>
          <a:endParaRPr lang="ru-RU"/>
        </a:p>
      </dgm:t>
    </dgm:pt>
    <dgm:pt modelId="{209B3EEC-9AA6-45DA-8E41-4BCDDB0FE0F2}">
      <dgm:prSet phldrT="[Текст]" custT="1"/>
      <dgm:spPr/>
      <dgm:t>
        <a:bodyPr/>
        <a:lstStyle/>
        <a:p>
          <a:r>
            <a:rPr lang="ru-RU" sz="3600" b="1" dirty="0"/>
            <a:t>Вступление</a:t>
          </a:r>
        </a:p>
      </dgm:t>
    </dgm:pt>
    <dgm:pt modelId="{034D1F6E-31DB-40C8-BD3F-8576D3B097D7}" type="parTrans" cxnId="{81BE2048-9362-42CA-8555-4B9940E2651E}">
      <dgm:prSet/>
      <dgm:spPr/>
      <dgm:t>
        <a:bodyPr/>
        <a:lstStyle/>
        <a:p>
          <a:endParaRPr lang="ru-RU" sz="2400" b="1"/>
        </a:p>
      </dgm:t>
    </dgm:pt>
    <dgm:pt modelId="{0CDB2C50-9CCF-4FCE-B0F5-13FD1C21BF70}" type="sibTrans" cxnId="{81BE2048-9362-42CA-8555-4B9940E2651E}">
      <dgm:prSet/>
      <dgm:spPr/>
      <dgm:t>
        <a:bodyPr/>
        <a:lstStyle/>
        <a:p>
          <a:endParaRPr lang="ru-RU" sz="2400" b="1"/>
        </a:p>
      </dgm:t>
    </dgm:pt>
    <dgm:pt modelId="{FCB6BA8B-DDCC-4F10-B160-AE05EF288231}">
      <dgm:prSet phldrT="[Текст]" custT="1"/>
      <dgm:spPr/>
      <dgm:t>
        <a:bodyPr/>
        <a:lstStyle/>
        <a:p>
          <a:r>
            <a:rPr lang="ru-RU" sz="2600" b="1" dirty="0"/>
            <a:t>Биографическое</a:t>
          </a:r>
        </a:p>
      </dgm:t>
    </dgm:pt>
    <dgm:pt modelId="{4BE01A71-146A-4D75-86B2-8AC78FF87AF7}" type="parTrans" cxnId="{B865771B-CF7A-466B-85D6-3EC3AF7F169C}">
      <dgm:prSet/>
      <dgm:spPr/>
      <dgm:t>
        <a:bodyPr/>
        <a:lstStyle/>
        <a:p>
          <a:endParaRPr lang="ru-RU" sz="2400" b="1"/>
        </a:p>
      </dgm:t>
    </dgm:pt>
    <dgm:pt modelId="{3E3CF912-BC89-4BF8-9B49-EC019A1B6A9C}" type="sibTrans" cxnId="{B865771B-CF7A-466B-85D6-3EC3AF7F169C}">
      <dgm:prSet/>
      <dgm:spPr/>
      <dgm:t>
        <a:bodyPr/>
        <a:lstStyle/>
        <a:p>
          <a:endParaRPr lang="ru-RU" sz="2400" b="1"/>
        </a:p>
      </dgm:t>
    </dgm:pt>
    <dgm:pt modelId="{31ED4607-42FA-44A6-8D73-504D68A2642F}">
      <dgm:prSet phldrT="[Текст]" custT="1"/>
      <dgm:spPr/>
      <dgm:t>
        <a:bodyPr/>
        <a:lstStyle/>
        <a:p>
          <a:r>
            <a:rPr lang="ru-RU" sz="2600" b="1" dirty="0"/>
            <a:t>Историческое</a:t>
          </a:r>
        </a:p>
      </dgm:t>
    </dgm:pt>
    <dgm:pt modelId="{84E7E849-DCFD-46C7-B91B-AAEB24F40034}" type="parTrans" cxnId="{3776C3F0-C104-402B-A33C-C8AE1B267A9E}">
      <dgm:prSet/>
      <dgm:spPr/>
      <dgm:t>
        <a:bodyPr/>
        <a:lstStyle/>
        <a:p>
          <a:endParaRPr lang="ru-RU" sz="2400" b="1"/>
        </a:p>
      </dgm:t>
    </dgm:pt>
    <dgm:pt modelId="{7D42532D-D6FD-4E50-80C4-65FD45870AA5}" type="sibTrans" cxnId="{3776C3F0-C104-402B-A33C-C8AE1B267A9E}">
      <dgm:prSet/>
      <dgm:spPr/>
      <dgm:t>
        <a:bodyPr/>
        <a:lstStyle/>
        <a:p>
          <a:endParaRPr lang="ru-RU" sz="2400" b="1"/>
        </a:p>
      </dgm:t>
    </dgm:pt>
    <dgm:pt modelId="{AD77AB05-4BD3-410F-B485-59383515B21C}">
      <dgm:prSet phldrT="[Текст]" custT="1"/>
      <dgm:spPr/>
      <dgm:t>
        <a:bodyPr/>
        <a:lstStyle/>
        <a:p>
          <a:r>
            <a:rPr lang="ru-RU" sz="3600" b="1" dirty="0"/>
            <a:t>Заключение</a:t>
          </a:r>
        </a:p>
      </dgm:t>
    </dgm:pt>
    <dgm:pt modelId="{ADC86E0B-A916-4CCF-9991-89A0ED441915}" type="parTrans" cxnId="{58AE3306-7F7D-44C8-9CB7-6303B9D6C570}">
      <dgm:prSet/>
      <dgm:spPr/>
      <dgm:t>
        <a:bodyPr/>
        <a:lstStyle/>
        <a:p>
          <a:endParaRPr lang="ru-RU" sz="2400" b="1"/>
        </a:p>
      </dgm:t>
    </dgm:pt>
    <dgm:pt modelId="{31A3E02D-9035-45C9-BF94-42DF6B9C24A7}" type="sibTrans" cxnId="{58AE3306-7F7D-44C8-9CB7-6303B9D6C570}">
      <dgm:prSet/>
      <dgm:spPr/>
      <dgm:t>
        <a:bodyPr/>
        <a:lstStyle/>
        <a:p>
          <a:endParaRPr lang="ru-RU" sz="2400" b="1"/>
        </a:p>
      </dgm:t>
    </dgm:pt>
    <dgm:pt modelId="{BDBCEFF4-6673-4C12-8909-7066BBADE055}">
      <dgm:prSet phldrT="[Текст]" custT="1"/>
      <dgm:spPr/>
      <dgm:t>
        <a:bodyPr/>
        <a:lstStyle/>
        <a:p>
          <a:r>
            <a:rPr lang="ru-RU" sz="2600" b="1"/>
            <a:t>Вывод</a:t>
          </a:r>
        </a:p>
      </dgm:t>
    </dgm:pt>
    <dgm:pt modelId="{085968C4-4557-4DE2-8183-6FE9CEECD226}" type="parTrans" cxnId="{C039E8E9-3A51-4DF2-9A19-1C73D218120D}">
      <dgm:prSet/>
      <dgm:spPr/>
      <dgm:t>
        <a:bodyPr/>
        <a:lstStyle/>
        <a:p>
          <a:endParaRPr lang="ru-RU" sz="2400" b="1"/>
        </a:p>
      </dgm:t>
    </dgm:pt>
    <dgm:pt modelId="{0A5A6F54-804F-42C4-BA18-C366ECC6651E}" type="sibTrans" cxnId="{C039E8E9-3A51-4DF2-9A19-1C73D218120D}">
      <dgm:prSet/>
      <dgm:spPr/>
      <dgm:t>
        <a:bodyPr/>
        <a:lstStyle/>
        <a:p>
          <a:endParaRPr lang="ru-RU" sz="2400" b="1"/>
        </a:p>
      </dgm:t>
    </dgm:pt>
    <dgm:pt modelId="{F96F478A-A380-4B86-AC0A-10BF456072D1}">
      <dgm:prSet phldrT="[Текст]" custT="1"/>
      <dgm:spPr/>
      <dgm:t>
        <a:bodyPr/>
        <a:lstStyle/>
        <a:p>
          <a:r>
            <a:rPr lang="ru-RU" sz="2600" b="1"/>
            <a:t>Ответ</a:t>
          </a:r>
        </a:p>
      </dgm:t>
    </dgm:pt>
    <dgm:pt modelId="{D405FD20-2122-4CC0-A6DB-AE46E8088B7F}" type="parTrans" cxnId="{D8414C00-AD55-417F-B71C-F24C0B2799BC}">
      <dgm:prSet/>
      <dgm:spPr/>
      <dgm:t>
        <a:bodyPr/>
        <a:lstStyle/>
        <a:p>
          <a:endParaRPr lang="ru-RU" sz="2400" b="1"/>
        </a:p>
      </dgm:t>
    </dgm:pt>
    <dgm:pt modelId="{7AC6D047-9BD4-4145-8983-D845D530EB65}" type="sibTrans" cxnId="{D8414C00-AD55-417F-B71C-F24C0B2799BC}">
      <dgm:prSet/>
      <dgm:spPr/>
      <dgm:t>
        <a:bodyPr/>
        <a:lstStyle/>
        <a:p>
          <a:endParaRPr lang="ru-RU" sz="2400" b="1"/>
        </a:p>
      </dgm:t>
    </dgm:pt>
    <dgm:pt modelId="{F9EC6258-3E21-481A-B165-AC8809509501}">
      <dgm:prSet custT="1"/>
      <dgm:spPr/>
      <dgm:t>
        <a:bodyPr/>
        <a:lstStyle/>
        <a:p>
          <a:r>
            <a:rPr lang="ru-RU" sz="2600" b="1" dirty="0"/>
            <a:t>Сравнительное</a:t>
          </a:r>
        </a:p>
      </dgm:t>
    </dgm:pt>
    <dgm:pt modelId="{DCE296BE-F897-4869-8787-8826F595FC48}" type="parTrans" cxnId="{21C0C9B6-D30A-4871-A7B4-21639893F6A1}">
      <dgm:prSet/>
      <dgm:spPr/>
      <dgm:t>
        <a:bodyPr/>
        <a:lstStyle/>
        <a:p>
          <a:endParaRPr lang="ru-RU" sz="2400" b="1"/>
        </a:p>
      </dgm:t>
    </dgm:pt>
    <dgm:pt modelId="{55AA22FF-27DD-44F1-BB6B-7FA4ABD2F7C9}" type="sibTrans" cxnId="{21C0C9B6-D30A-4871-A7B4-21639893F6A1}">
      <dgm:prSet/>
      <dgm:spPr/>
      <dgm:t>
        <a:bodyPr/>
        <a:lstStyle/>
        <a:p>
          <a:endParaRPr lang="ru-RU" sz="2400" b="1"/>
        </a:p>
      </dgm:t>
    </dgm:pt>
    <dgm:pt modelId="{59DBC6F6-CDC1-44C6-AE04-3D9D22E501BD}">
      <dgm:prSet custT="1"/>
      <dgm:spPr/>
      <dgm:t>
        <a:bodyPr/>
        <a:lstStyle/>
        <a:p>
          <a:r>
            <a:rPr lang="ru-RU" sz="2600" b="1" dirty="0"/>
            <a:t>Аналитическое</a:t>
          </a:r>
        </a:p>
      </dgm:t>
    </dgm:pt>
    <dgm:pt modelId="{3BAEB4D7-CF62-4DD1-BB70-166097927A91}" type="parTrans" cxnId="{A823E90F-4FAD-4C9B-8E76-B02501EA2A22}">
      <dgm:prSet/>
      <dgm:spPr/>
      <dgm:t>
        <a:bodyPr/>
        <a:lstStyle/>
        <a:p>
          <a:endParaRPr lang="ru-RU" sz="2400" b="1"/>
        </a:p>
      </dgm:t>
    </dgm:pt>
    <dgm:pt modelId="{28BE7A42-F50D-448B-9487-98E97133D255}" type="sibTrans" cxnId="{A823E90F-4FAD-4C9B-8E76-B02501EA2A22}">
      <dgm:prSet/>
      <dgm:spPr/>
      <dgm:t>
        <a:bodyPr/>
        <a:lstStyle/>
        <a:p>
          <a:endParaRPr lang="ru-RU" sz="2400" b="1"/>
        </a:p>
      </dgm:t>
    </dgm:pt>
    <dgm:pt modelId="{AA81B913-7949-493F-BE90-900EFD14BC09}">
      <dgm:prSet custT="1"/>
      <dgm:spPr/>
      <dgm:t>
        <a:bodyPr/>
        <a:lstStyle/>
        <a:p>
          <a:r>
            <a:rPr lang="ru-RU" sz="2600" b="1" dirty="0"/>
            <a:t>Обществоведческое</a:t>
          </a:r>
        </a:p>
      </dgm:t>
    </dgm:pt>
    <dgm:pt modelId="{D575434E-C54D-402A-9831-7D9585F035D3}" type="parTrans" cxnId="{7A7163AB-4200-4071-B1DB-5B47B62B0B77}">
      <dgm:prSet/>
      <dgm:spPr/>
      <dgm:t>
        <a:bodyPr/>
        <a:lstStyle/>
        <a:p>
          <a:endParaRPr lang="ru-RU" sz="2400" b="1"/>
        </a:p>
      </dgm:t>
    </dgm:pt>
    <dgm:pt modelId="{9DD43767-62D5-4BEA-BA30-1D5351A38FF8}" type="sibTrans" cxnId="{7A7163AB-4200-4071-B1DB-5B47B62B0B77}">
      <dgm:prSet/>
      <dgm:spPr/>
      <dgm:t>
        <a:bodyPr/>
        <a:lstStyle/>
        <a:p>
          <a:endParaRPr lang="ru-RU" sz="2400" b="1"/>
        </a:p>
      </dgm:t>
    </dgm:pt>
    <dgm:pt modelId="{D03CCBDE-8BFB-410F-A8CD-CB53AB0A64B3}">
      <dgm:prSet custT="1"/>
      <dgm:spPr/>
      <dgm:t>
        <a:bodyPr/>
        <a:lstStyle/>
        <a:p>
          <a:r>
            <a:rPr lang="ru-RU" sz="2600" b="1"/>
            <a:t>Следствие</a:t>
          </a:r>
        </a:p>
      </dgm:t>
    </dgm:pt>
    <dgm:pt modelId="{1DB9C934-D48A-49DD-82A9-1FA3A24D3851}" type="parTrans" cxnId="{C6303485-8EF8-4E33-ABEF-B8974AD822F7}">
      <dgm:prSet/>
      <dgm:spPr/>
      <dgm:t>
        <a:bodyPr/>
        <a:lstStyle/>
        <a:p>
          <a:endParaRPr lang="ru-RU" sz="2400" b="1"/>
        </a:p>
      </dgm:t>
    </dgm:pt>
    <dgm:pt modelId="{6F7F7D72-8500-4149-AD74-D6CAD8650975}" type="sibTrans" cxnId="{C6303485-8EF8-4E33-ABEF-B8974AD822F7}">
      <dgm:prSet/>
      <dgm:spPr/>
      <dgm:t>
        <a:bodyPr/>
        <a:lstStyle/>
        <a:p>
          <a:endParaRPr lang="ru-RU" sz="2400" b="1"/>
        </a:p>
      </dgm:t>
    </dgm:pt>
    <dgm:pt modelId="{0EBF5371-BD11-4881-AED3-ECAE4679B9C0}">
      <dgm:prSet custT="1"/>
      <dgm:spPr/>
      <dgm:t>
        <a:bodyPr/>
        <a:lstStyle/>
        <a:p>
          <a:r>
            <a:rPr lang="ru-RU" sz="2600" b="1"/>
            <a:t>Цитата</a:t>
          </a:r>
        </a:p>
      </dgm:t>
    </dgm:pt>
    <dgm:pt modelId="{0CCA7174-48D3-4543-9D4C-4307FBCDA889}" type="parTrans" cxnId="{18AE4826-850F-4C5F-85C1-4695868CC1CF}">
      <dgm:prSet/>
      <dgm:spPr/>
      <dgm:t>
        <a:bodyPr/>
        <a:lstStyle/>
        <a:p>
          <a:endParaRPr lang="ru-RU" sz="2400" b="1"/>
        </a:p>
      </dgm:t>
    </dgm:pt>
    <dgm:pt modelId="{DA26970F-3E8B-4094-99A8-E26E00FFDB3F}" type="sibTrans" cxnId="{18AE4826-850F-4C5F-85C1-4695868CC1CF}">
      <dgm:prSet/>
      <dgm:spPr/>
      <dgm:t>
        <a:bodyPr/>
        <a:lstStyle/>
        <a:p>
          <a:endParaRPr lang="ru-RU" sz="2400" b="1"/>
        </a:p>
      </dgm:t>
    </dgm:pt>
    <dgm:pt modelId="{CDCC8441-DF5A-4FDF-B172-82249C787011}">
      <dgm:prSet custT="1"/>
      <dgm:spPr/>
      <dgm:t>
        <a:bodyPr/>
        <a:lstStyle/>
        <a:p>
          <a:r>
            <a:rPr lang="ru-RU" sz="2600" b="1"/>
            <a:t>Вопрос</a:t>
          </a:r>
        </a:p>
      </dgm:t>
    </dgm:pt>
    <dgm:pt modelId="{B7C06C93-8BC2-429F-89A7-F2B0FD2412DA}" type="parTrans" cxnId="{FA27D977-3E6B-4A0A-A90A-B93CA685B595}">
      <dgm:prSet/>
      <dgm:spPr/>
      <dgm:t>
        <a:bodyPr/>
        <a:lstStyle/>
        <a:p>
          <a:endParaRPr lang="ru-RU" sz="2400" b="1"/>
        </a:p>
      </dgm:t>
    </dgm:pt>
    <dgm:pt modelId="{385717A4-3C15-4C8A-A859-1781B4B7DA24}" type="sibTrans" cxnId="{FA27D977-3E6B-4A0A-A90A-B93CA685B595}">
      <dgm:prSet/>
      <dgm:spPr/>
      <dgm:t>
        <a:bodyPr/>
        <a:lstStyle/>
        <a:p>
          <a:endParaRPr lang="ru-RU" sz="2400" b="1"/>
        </a:p>
      </dgm:t>
    </dgm:pt>
    <dgm:pt modelId="{7CE6E27D-CD49-4D11-8FC2-668C61B38CEB}" type="pres">
      <dgm:prSet presAssocID="{54F779E2-ED0F-4007-9205-95731309E618}" presName="Name0" presStyleCnt="0">
        <dgm:presLayoutVars>
          <dgm:dir/>
          <dgm:animLvl val="lvl"/>
          <dgm:resizeHandles val="exact"/>
        </dgm:presLayoutVars>
      </dgm:prSet>
      <dgm:spPr/>
      <dgm:t>
        <a:bodyPr/>
        <a:lstStyle/>
        <a:p>
          <a:endParaRPr lang="ru-RU"/>
        </a:p>
      </dgm:t>
    </dgm:pt>
    <dgm:pt modelId="{E9DBA6BA-0A51-49F0-9EB1-6E0603F721FE}" type="pres">
      <dgm:prSet presAssocID="{209B3EEC-9AA6-45DA-8E41-4BCDDB0FE0F2}" presName="linNode" presStyleCnt="0"/>
      <dgm:spPr/>
      <dgm:t>
        <a:bodyPr/>
        <a:lstStyle/>
        <a:p>
          <a:endParaRPr lang="ru-RU"/>
        </a:p>
      </dgm:t>
    </dgm:pt>
    <dgm:pt modelId="{26FFBEA4-3B88-4657-84FF-6622CE2B949F}" type="pres">
      <dgm:prSet presAssocID="{209B3EEC-9AA6-45DA-8E41-4BCDDB0FE0F2}" presName="parentText" presStyleLbl="node1" presStyleIdx="0" presStyleCnt="2" custScaleX="113778">
        <dgm:presLayoutVars>
          <dgm:chMax val="1"/>
          <dgm:bulletEnabled val="1"/>
        </dgm:presLayoutVars>
      </dgm:prSet>
      <dgm:spPr/>
      <dgm:t>
        <a:bodyPr/>
        <a:lstStyle/>
        <a:p>
          <a:endParaRPr lang="ru-RU"/>
        </a:p>
      </dgm:t>
    </dgm:pt>
    <dgm:pt modelId="{A81250C5-B9AA-4A67-B020-C318377FAF14}" type="pres">
      <dgm:prSet presAssocID="{209B3EEC-9AA6-45DA-8E41-4BCDDB0FE0F2}" presName="descendantText" presStyleLbl="alignAccFollowNode1" presStyleIdx="0" presStyleCnt="2" custScaleY="123928">
        <dgm:presLayoutVars>
          <dgm:bulletEnabled val="1"/>
        </dgm:presLayoutVars>
      </dgm:prSet>
      <dgm:spPr/>
      <dgm:t>
        <a:bodyPr/>
        <a:lstStyle/>
        <a:p>
          <a:endParaRPr lang="ru-RU"/>
        </a:p>
      </dgm:t>
    </dgm:pt>
    <dgm:pt modelId="{57D4189E-2BC6-4F10-A4E8-8C1F441FCC21}" type="pres">
      <dgm:prSet presAssocID="{0CDB2C50-9CCF-4FCE-B0F5-13FD1C21BF70}" presName="sp" presStyleCnt="0"/>
      <dgm:spPr/>
      <dgm:t>
        <a:bodyPr/>
        <a:lstStyle/>
        <a:p>
          <a:endParaRPr lang="ru-RU"/>
        </a:p>
      </dgm:t>
    </dgm:pt>
    <dgm:pt modelId="{945A2DA1-66C2-4DD7-8601-8ECE05F36CA0}" type="pres">
      <dgm:prSet presAssocID="{AD77AB05-4BD3-410F-B485-59383515B21C}" presName="linNode" presStyleCnt="0"/>
      <dgm:spPr/>
      <dgm:t>
        <a:bodyPr/>
        <a:lstStyle/>
        <a:p>
          <a:endParaRPr lang="ru-RU"/>
        </a:p>
      </dgm:t>
    </dgm:pt>
    <dgm:pt modelId="{5DE55922-A097-4C11-A1A5-40ABCD62DAF9}" type="pres">
      <dgm:prSet presAssocID="{AD77AB05-4BD3-410F-B485-59383515B21C}" presName="parentText" presStyleLbl="node1" presStyleIdx="1" presStyleCnt="2" custScaleX="113778">
        <dgm:presLayoutVars>
          <dgm:chMax val="1"/>
          <dgm:bulletEnabled val="1"/>
        </dgm:presLayoutVars>
      </dgm:prSet>
      <dgm:spPr/>
      <dgm:t>
        <a:bodyPr/>
        <a:lstStyle/>
        <a:p>
          <a:endParaRPr lang="ru-RU"/>
        </a:p>
      </dgm:t>
    </dgm:pt>
    <dgm:pt modelId="{17EB2E2C-6F8D-4178-B749-86C0521C8EE7}" type="pres">
      <dgm:prSet presAssocID="{AD77AB05-4BD3-410F-B485-59383515B21C}" presName="descendantText" presStyleLbl="alignAccFollowNode1" presStyleIdx="1" presStyleCnt="2" custScaleY="110363">
        <dgm:presLayoutVars>
          <dgm:bulletEnabled val="1"/>
        </dgm:presLayoutVars>
      </dgm:prSet>
      <dgm:spPr/>
      <dgm:t>
        <a:bodyPr/>
        <a:lstStyle/>
        <a:p>
          <a:endParaRPr lang="ru-RU"/>
        </a:p>
      </dgm:t>
    </dgm:pt>
  </dgm:ptLst>
  <dgm:cxnLst>
    <dgm:cxn modelId="{3FE5DAC5-555F-4D0B-A85D-A5F2AD32AF0E}" type="presOf" srcId="{209B3EEC-9AA6-45DA-8E41-4BCDDB0FE0F2}" destId="{26FFBEA4-3B88-4657-84FF-6622CE2B949F}" srcOrd="0" destOrd="0" presId="urn:microsoft.com/office/officeart/2005/8/layout/vList5"/>
    <dgm:cxn modelId="{A823E90F-4FAD-4C9B-8E76-B02501EA2A22}" srcId="{209B3EEC-9AA6-45DA-8E41-4BCDDB0FE0F2}" destId="{59DBC6F6-CDC1-44C6-AE04-3D9D22E501BD}" srcOrd="3" destOrd="0" parTransId="{3BAEB4D7-CF62-4DD1-BB70-166097927A91}" sibTransId="{28BE7A42-F50D-448B-9487-98E97133D255}"/>
    <dgm:cxn modelId="{C039E8E9-3A51-4DF2-9A19-1C73D218120D}" srcId="{AD77AB05-4BD3-410F-B485-59383515B21C}" destId="{BDBCEFF4-6673-4C12-8909-7066BBADE055}" srcOrd="0" destOrd="0" parTransId="{085968C4-4557-4DE2-8183-6FE9CEECD226}" sibTransId="{0A5A6F54-804F-42C4-BA18-C366ECC6651E}"/>
    <dgm:cxn modelId="{18AE4826-850F-4C5F-85C1-4695868CC1CF}" srcId="{AD77AB05-4BD3-410F-B485-59383515B21C}" destId="{0EBF5371-BD11-4881-AED3-ECAE4679B9C0}" srcOrd="3" destOrd="0" parTransId="{0CCA7174-48D3-4543-9D4C-4307FBCDA889}" sibTransId="{DA26970F-3E8B-4094-99A8-E26E00FFDB3F}"/>
    <dgm:cxn modelId="{C6303485-8EF8-4E33-ABEF-B8974AD822F7}" srcId="{AD77AB05-4BD3-410F-B485-59383515B21C}" destId="{D03CCBDE-8BFB-410F-A8CD-CB53AB0A64B3}" srcOrd="1" destOrd="0" parTransId="{1DB9C934-D48A-49DD-82A9-1FA3A24D3851}" sibTransId="{6F7F7D72-8500-4149-AD74-D6CAD8650975}"/>
    <dgm:cxn modelId="{81BE2048-9362-42CA-8555-4B9940E2651E}" srcId="{54F779E2-ED0F-4007-9205-95731309E618}" destId="{209B3EEC-9AA6-45DA-8E41-4BCDDB0FE0F2}" srcOrd="0" destOrd="0" parTransId="{034D1F6E-31DB-40C8-BD3F-8576D3B097D7}" sibTransId="{0CDB2C50-9CCF-4FCE-B0F5-13FD1C21BF70}"/>
    <dgm:cxn modelId="{35577C31-46B4-4BD8-9F02-EE43FAD50152}" type="presOf" srcId="{BDBCEFF4-6673-4C12-8909-7066BBADE055}" destId="{17EB2E2C-6F8D-4178-B749-86C0521C8EE7}" srcOrd="0" destOrd="0" presId="urn:microsoft.com/office/officeart/2005/8/layout/vList5"/>
    <dgm:cxn modelId="{58AE3306-7F7D-44C8-9CB7-6303B9D6C570}" srcId="{54F779E2-ED0F-4007-9205-95731309E618}" destId="{AD77AB05-4BD3-410F-B485-59383515B21C}" srcOrd="1" destOrd="0" parTransId="{ADC86E0B-A916-4CCF-9991-89A0ED441915}" sibTransId="{31A3E02D-9035-45C9-BF94-42DF6B9C24A7}"/>
    <dgm:cxn modelId="{D8414C00-AD55-417F-B71C-F24C0B2799BC}" srcId="{AD77AB05-4BD3-410F-B485-59383515B21C}" destId="{F96F478A-A380-4B86-AC0A-10BF456072D1}" srcOrd="2" destOrd="0" parTransId="{D405FD20-2122-4CC0-A6DB-AE46E8088B7F}" sibTransId="{7AC6D047-9BD4-4145-8983-D845D530EB65}"/>
    <dgm:cxn modelId="{6C3BA5D1-5011-40C9-8672-B344A8B0715D}" type="presOf" srcId="{AA81B913-7949-493F-BE90-900EFD14BC09}" destId="{A81250C5-B9AA-4A67-B020-C318377FAF14}" srcOrd="0" destOrd="4" presId="urn:microsoft.com/office/officeart/2005/8/layout/vList5"/>
    <dgm:cxn modelId="{7BD4B55B-C97E-4022-A9B5-D7F38AAA95D6}" type="presOf" srcId="{CDCC8441-DF5A-4FDF-B172-82249C787011}" destId="{17EB2E2C-6F8D-4178-B749-86C0521C8EE7}" srcOrd="0" destOrd="4" presId="urn:microsoft.com/office/officeart/2005/8/layout/vList5"/>
    <dgm:cxn modelId="{4BEB5B74-2D1B-49DB-8C13-34D3BA9A8FD9}" type="presOf" srcId="{D03CCBDE-8BFB-410F-A8CD-CB53AB0A64B3}" destId="{17EB2E2C-6F8D-4178-B749-86C0521C8EE7}" srcOrd="0" destOrd="1" presId="urn:microsoft.com/office/officeart/2005/8/layout/vList5"/>
    <dgm:cxn modelId="{FA27D977-3E6B-4A0A-A90A-B93CA685B595}" srcId="{AD77AB05-4BD3-410F-B485-59383515B21C}" destId="{CDCC8441-DF5A-4FDF-B172-82249C787011}" srcOrd="4" destOrd="0" parTransId="{B7C06C93-8BC2-429F-89A7-F2B0FD2412DA}" sibTransId="{385717A4-3C15-4C8A-A859-1781B4B7DA24}"/>
    <dgm:cxn modelId="{FC5D1AA4-6188-4327-9EE2-A510BFE1A304}" type="presOf" srcId="{0EBF5371-BD11-4881-AED3-ECAE4679B9C0}" destId="{17EB2E2C-6F8D-4178-B749-86C0521C8EE7}" srcOrd="0" destOrd="3" presId="urn:microsoft.com/office/officeart/2005/8/layout/vList5"/>
    <dgm:cxn modelId="{7A7163AB-4200-4071-B1DB-5B47B62B0B77}" srcId="{209B3EEC-9AA6-45DA-8E41-4BCDDB0FE0F2}" destId="{AA81B913-7949-493F-BE90-900EFD14BC09}" srcOrd="4" destOrd="0" parTransId="{D575434E-C54D-402A-9831-7D9585F035D3}" sibTransId="{9DD43767-62D5-4BEA-BA30-1D5351A38FF8}"/>
    <dgm:cxn modelId="{C5C0C495-AE7C-4003-A80A-20F23385690D}" type="presOf" srcId="{FCB6BA8B-DDCC-4F10-B160-AE05EF288231}" destId="{A81250C5-B9AA-4A67-B020-C318377FAF14}" srcOrd="0" destOrd="0" presId="urn:microsoft.com/office/officeart/2005/8/layout/vList5"/>
    <dgm:cxn modelId="{21C0C9B6-D30A-4871-A7B4-21639893F6A1}" srcId="{209B3EEC-9AA6-45DA-8E41-4BCDDB0FE0F2}" destId="{F9EC6258-3E21-481A-B165-AC8809509501}" srcOrd="2" destOrd="0" parTransId="{DCE296BE-F897-4869-8787-8826F595FC48}" sibTransId="{55AA22FF-27DD-44F1-BB6B-7FA4ABD2F7C9}"/>
    <dgm:cxn modelId="{3776C3F0-C104-402B-A33C-C8AE1B267A9E}" srcId="{209B3EEC-9AA6-45DA-8E41-4BCDDB0FE0F2}" destId="{31ED4607-42FA-44A6-8D73-504D68A2642F}" srcOrd="1" destOrd="0" parTransId="{84E7E849-DCFD-46C7-B91B-AAEB24F40034}" sibTransId="{7D42532D-D6FD-4E50-80C4-65FD45870AA5}"/>
    <dgm:cxn modelId="{F74FDDC2-166A-4704-9EE3-3B82BD4E7447}" type="presOf" srcId="{F96F478A-A380-4B86-AC0A-10BF456072D1}" destId="{17EB2E2C-6F8D-4178-B749-86C0521C8EE7}" srcOrd="0" destOrd="2" presId="urn:microsoft.com/office/officeart/2005/8/layout/vList5"/>
    <dgm:cxn modelId="{B865771B-CF7A-466B-85D6-3EC3AF7F169C}" srcId="{209B3EEC-9AA6-45DA-8E41-4BCDDB0FE0F2}" destId="{FCB6BA8B-DDCC-4F10-B160-AE05EF288231}" srcOrd="0" destOrd="0" parTransId="{4BE01A71-146A-4D75-86B2-8AC78FF87AF7}" sibTransId="{3E3CF912-BC89-4BF8-9B49-EC019A1B6A9C}"/>
    <dgm:cxn modelId="{3DA84350-E0E6-4A36-A7F0-C3F0DECE455B}" type="presOf" srcId="{AD77AB05-4BD3-410F-B485-59383515B21C}" destId="{5DE55922-A097-4C11-A1A5-40ABCD62DAF9}" srcOrd="0" destOrd="0" presId="urn:microsoft.com/office/officeart/2005/8/layout/vList5"/>
    <dgm:cxn modelId="{F86FCCE6-5C3A-4431-9AFA-801A55370675}" type="presOf" srcId="{59DBC6F6-CDC1-44C6-AE04-3D9D22E501BD}" destId="{A81250C5-B9AA-4A67-B020-C318377FAF14}" srcOrd="0" destOrd="3" presId="urn:microsoft.com/office/officeart/2005/8/layout/vList5"/>
    <dgm:cxn modelId="{ABE5D1BE-8AA1-470B-A99B-AC9B405BD15A}" type="presOf" srcId="{31ED4607-42FA-44A6-8D73-504D68A2642F}" destId="{A81250C5-B9AA-4A67-B020-C318377FAF14}" srcOrd="0" destOrd="1" presId="urn:microsoft.com/office/officeart/2005/8/layout/vList5"/>
    <dgm:cxn modelId="{EA6F4E4A-4333-41EF-974A-E761CE8248F0}" type="presOf" srcId="{54F779E2-ED0F-4007-9205-95731309E618}" destId="{7CE6E27D-CD49-4D11-8FC2-668C61B38CEB}" srcOrd="0" destOrd="0" presId="urn:microsoft.com/office/officeart/2005/8/layout/vList5"/>
    <dgm:cxn modelId="{18811B89-50FC-4812-B260-92249A7681C5}" type="presOf" srcId="{F9EC6258-3E21-481A-B165-AC8809509501}" destId="{A81250C5-B9AA-4A67-B020-C318377FAF14}" srcOrd="0" destOrd="2" presId="urn:microsoft.com/office/officeart/2005/8/layout/vList5"/>
    <dgm:cxn modelId="{1167A2A6-1065-4A5B-BD59-ACCE5FF7698B}" type="presParOf" srcId="{7CE6E27D-CD49-4D11-8FC2-668C61B38CEB}" destId="{E9DBA6BA-0A51-49F0-9EB1-6E0603F721FE}" srcOrd="0" destOrd="0" presId="urn:microsoft.com/office/officeart/2005/8/layout/vList5"/>
    <dgm:cxn modelId="{1134C939-71D4-43AA-A5E9-AF8F5A1ACA90}" type="presParOf" srcId="{E9DBA6BA-0A51-49F0-9EB1-6E0603F721FE}" destId="{26FFBEA4-3B88-4657-84FF-6622CE2B949F}" srcOrd="0" destOrd="0" presId="urn:microsoft.com/office/officeart/2005/8/layout/vList5"/>
    <dgm:cxn modelId="{29E61267-ECEF-4A5A-822C-F66E1A0DD53F}" type="presParOf" srcId="{E9DBA6BA-0A51-49F0-9EB1-6E0603F721FE}" destId="{A81250C5-B9AA-4A67-B020-C318377FAF14}" srcOrd="1" destOrd="0" presId="urn:microsoft.com/office/officeart/2005/8/layout/vList5"/>
    <dgm:cxn modelId="{3C2D4050-9F26-4B7F-89AA-D4230B08806F}" type="presParOf" srcId="{7CE6E27D-CD49-4D11-8FC2-668C61B38CEB}" destId="{57D4189E-2BC6-4F10-A4E8-8C1F441FCC21}" srcOrd="1" destOrd="0" presId="urn:microsoft.com/office/officeart/2005/8/layout/vList5"/>
    <dgm:cxn modelId="{00FD2AEE-DEF8-4876-9421-CA640BBF1A52}" type="presParOf" srcId="{7CE6E27D-CD49-4D11-8FC2-668C61B38CEB}" destId="{945A2DA1-66C2-4DD7-8601-8ECE05F36CA0}" srcOrd="2" destOrd="0" presId="urn:microsoft.com/office/officeart/2005/8/layout/vList5"/>
    <dgm:cxn modelId="{A68ADFD8-859F-4A23-9C93-022D5715FFBF}" type="presParOf" srcId="{945A2DA1-66C2-4DD7-8601-8ECE05F36CA0}" destId="{5DE55922-A097-4C11-A1A5-40ABCD62DAF9}" srcOrd="0" destOrd="0" presId="urn:microsoft.com/office/officeart/2005/8/layout/vList5"/>
    <dgm:cxn modelId="{609BC364-BA8C-4190-87FA-5995BBE534B8}" type="presParOf" srcId="{945A2DA1-66C2-4DD7-8601-8ECE05F36CA0}" destId="{17EB2E2C-6F8D-4178-B749-86C0521C8EE7}" srcOrd="1" destOrd="0" presId="urn:microsoft.com/office/officeart/2005/8/layout/vList5"/>
  </dgm:cxnLst>
  <dgm:bg>
    <a:noFill/>
  </dgm:bg>
  <dgm:whole/>
</dgm:dataModel>
</file>

<file path=ppt/diagrams/data8.xml><?xml version="1.0" encoding="utf-8"?>
<dgm:dataModel xmlns:dgm="http://schemas.openxmlformats.org/drawingml/2006/diagram" xmlns:a="http://schemas.openxmlformats.org/drawingml/2006/main">
  <dgm:ptLst>
    <dgm:pt modelId="{A1245848-8C65-4D07-A26A-5CA1B3AA8667}" type="doc">
      <dgm:prSet loTypeId="urn:microsoft.com/office/officeart/2005/8/layout/hierarchy1" loCatId="hierarchy" qsTypeId="urn:microsoft.com/office/officeart/2005/8/quickstyle/3d2" qsCatId="3D" csTypeId="urn:microsoft.com/office/officeart/2005/8/colors/colorful3" csCatId="colorful" phldr="1"/>
      <dgm:spPr/>
      <dgm:t>
        <a:bodyPr/>
        <a:lstStyle/>
        <a:p>
          <a:endParaRPr lang="ru-RU"/>
        </a:p>
      </dgm:t>
    </dgm:pt>
    <dgm:pt modelId="{092AF96E-2A34-4C40-A8EC-344522BEBEA1}">
      <dgm:prSet phldrT="[Текст]" custT="1"/>
      <dgm:spPr>
        <a:solidFill>
          <a:srgbClr val="92D050">
            <a:alpha val="90000"/>
          </a:srgbClr>
        </a:solidFill>
      </dgm:spPr>
      <dgm:t>
        <a:bodyPr/>
        <a:lstStyle/>
        <a:p>
          <a:r>
            <a:rPr lang="ru-RU" sz="3200" b="1" dirty="0" smtClean="0">
              <a:solidFill>
                <a:schemeClr val="bg1"/>
              </a:solidFill>
            </a:rPr>
            <a:t>Текстуальный</a:t>
          </a:r>
          <a:endParaRPr lang="ru-RU" sz="3200" b="1" dirty="0">
            <a:solidFill>
              <a:schemeClr val="bg1"/>
            </a:solidFill>
          </a:endParaRPr>
        </a:p>
      </dgm:t>
    </dgm:pt>
    <dgm:pt modelId="{A0B5078E-D427-4985-9561-5BE8D8139D2E}" type="parTrans" cxnId="{C61A1B3B-D7A7-475B-B06C-02A3055E6590}">
      <dgm:prSet/>
      <dgm:spPr/>
      <dgm:t>
        <a:bodyPr/>
        <a:lstStyle/>
        <a:p>
          <a:endParaRPr lang="ru-RU" sz="3200" b="1"/>
        </a:p>
      </dgm:t>
    </dgm:pt>
    <dgm:pt modelId="{837FD33D-E38D-4A7B-8545-37362AECFB4A}" type="sibTrans" cxnId="{C61A1B3B-D7A7-475B-B06C-02A3055E6590}">
      <dgm:prSet/>
      <dgm:spPr/>
      <dgm:t>
        <a:bodyPr/>
        <a:lstStyle/>
        <a:p>
          <a:endParaRPr lang="ru-RU" sz="3200" b="1"/>
        </a:p>
      </dgm:t>
    </dgm:pt>
    <dgm:pt modelId="{58E4A64A-58BB-4FD4-94A4-F96FB8D4EEC3}">
      <dgm:prSet phldrT="[Текст]" custT="1"/>
      <dgm:spPr>
        <a:solidFill>
          <a:srgbClr val="FFC000">
            <a:alpha val="90000"/>
          </a:srgbClr>
        </a:solidFill>
      </dgm:spPr>
      <dgm:t>
        <a:bodyPr/>
        <a:lstStyle/>
        <a:p>
          <a:r>
            <a:rPr lang="ru-RU" sz="3200" b="1" dirty="0" err="1" smtClean="0">
              <a:solidFill>
                <a:schemeClr val="bg1"/>
              </a:solidFill>
            </a:rPr>
            <a:t>Концепционный</a:t>
          </a:r>
          <a:endParaRPr lang="ru-RU" sz="3200" b="1" dirty="0">
            <a:solidFill>
              <a:schemeClr val="bg1"/>
            </a:solidFill>
          </a:endParaRPr>
        </a:p>
      </dgm:t>
    </dgm:pt>
    <dgm:pt modelId="{6A13A197-773D-45D5-9827-CFA4FA1188D0}" type="parTrans" cxnId="{CB277769-969E-4F4B-B88B-48957362108D}">
      <dgm:prSet/>
      <dgm:spPr/>
      <dgm:t>
        <a:bodyPr/>
        <a:lstStyle/>
        <a:p>
          <a:endParaRPr lang="ru-RU" sz="3200" b="1"/>
        </a:p>
      </dgm:t>
    </dgm:pt>
    <dgm:pt modelId="{97C184E3-32D8-4625-AD90-31ECC50B4285}" type="sibTrans" cxnId="{CB277769-969E-4F4B-B88B-48957362108D}">
      <dgm:prSet/>
      <dgm:spPr/>
      <dgm:t>
        <a:bodyPr/>
        <a:lstStyle/>
        <a:p>
          <a:endParaRPr lang="ru-RU" sz="3200" b="1"/>
        </a:p>
      </dgm:t>
    </dgm:pt>
    <dgm:pt modelId="{1FB107F6-F15D-410C-B46B-30CEB835DCC3}" type="pres">
      <dgm:prSet presAssocID="{A1245848-8C65-4D07-A26A-5CA1B3AA8667}" presName="hierChild1" presStyleCnt="0">
        <dgm:presLayoutVars>
          <dgm:chPref val="1"/>
          <dgm:dir/>
          <dgm:animOne val="branch"/>
          <dgm:animLvl val="lvl"/>
          <dgm:resizeHandles/>
        </dgm:presLayoutVars>
      </dgm:prSet>
      <dgm:spPr/>
      <dgm:t>
        <a:bodyPr/>
        <a:lstStyle/>
        <a:p>
          <a:endParaRPr lang="ru-RU"/>
        </a:p>
      </dgm:t>
    </dgm:pt>
    <dgm:pt modelId="{E9590B0D-2F88-4138-ADCB-09006B491149}" type="pres">
      <dgm:prSet presAssocID="{092AF96E-2A34-4C40-A8EC-344522BEBEA1}" presName="hierRoot1" presStyleCnt="0"/>
      <dgm:spPr/>
    </dgm:pt>
    <dgm:pt modelId="{727B4CCE-FDA4-47DC-A1F8-BBEE4BDF2573}" type="pres">
      <dgm:prSet presAssocID="{092AF96E-2A34-4C40-A8EC-344522BEBEA1}" presName="composite" presStyleCnt="0"/>
      <dgm:spPr/>
    </dgm:pt>
    <dgm:pt modelId="{427AF080-0C09-4E57-BCF5-3B2417945D46}" type="pres">
      <dgm:prSet presAssocID="{092AF96E-2A34-4C40-A8EC-344522BEBEA1}" presName="background" presStyleLbl="node0" presStyleIdx="0" presStyleCnt="2"/>
      <dgm:spPr/>
    </dgm:pt>
    <dgm:pt modelId="{E6D891FD-C35D-4735-B0A7-E57A5A5E7D48}" type="pres">
      <dgm:prSet presAssocID="{092AF96E-2A34-4C40-A8EC-344522BEBEA1}" presName="text" presStyleLbl="fgAcc0" presStyleIdx="0" presStyleCnt="2" custScaleX="109796" custScaleY="146879" custLinFactNeighborX="390" custLinFactNeighborY="-63">
        <dgm:presLayoutVars>
          <dgm:chPref val="3"/>
        </dgm:presLayoutVars>
      </dgm:prSet>
      <dgm:spPr/>
      <dgm:t>
        <a:bodyPr/>
        <a:lstStyle/>
        <a:p>
          <a:endParaRPr lang="ru-RU"/>
        </a:p>
      </dgm:t>
    </dgm:pt>
    <dgm:pt modelId="{8F501EEB-1DD6-49F6-9800-D1A9DC14B8AC}" type="pres">
      <dgm:prSet presAssocID="{092AF96E-2A34-4C40-A8EC-344522BEBEA1}" presName="hierChild2" presStyleCnt="0"/>
      <dgm:spPr/>
    </dgm:pt>
    <dgm:pt modelId="{637E391D-F94E-422A-A081-9111C6CB64BA}" type="pres">
      <dgm:prSet presAssocID="{58E4A64A-58BB-4FD4-94A4-F96FB8D4EEC3}" presName="hierRoot1" presStyleCnt="0"/>
      <dgm:spPr/>
    </dgm:pt>
    <dgm:pt modelId="{8D83BF5C-9FE8-44BD-883C-17E539AC2624}" type="pres">
      <dgm:prSet presAssocID="{58E4A64A-58BB-4FD4-94A4-F96FB8D4EEC3}" presName="composite" presStyleCnt="0"/>
      <dgm:spPr/>
    </dgm:pt>
    <dgm:pt modelId="{C597B0D0-5DAD-4DF8-84C5-5F3388914D9C}" type="pres">
      <dgm:prSet presAssocID="{58E4A64A-58BB-4FD4-94A4-F96FB8D4EEC3}" presName="background" presStyleLbl="node0" presStyleIdx="1" presStyleCnt="2"/>
      <dgm:spPr/>
    </dgm:pt>
    <dgm:pt modelId="{50A01453-8CDE-42D8-B957-9DC87020BD47}" type="pres">
      <dgm:prSet presAssocID="{58E4A64A-58BB-4FD4-94A4-F96FB8D4EEC3}" presName="text" presStyleLbl="fgAcc0" presStyleIdx="1" presStyleCnt="2" custScaleX="111186" custScaleY="148161">
        <dgm:presLayoutVars>
          <dgm:chPref val="3"/>
        </dgm:presLayoutVars>
      </dgm:prSet>
      <dgm:spPr/>
      <dgm:t>
        <a:bodyPr/>
        <a:lstStyle/>
        <a:p>
          <a:endParaRPr lang="ru-RU"/>
        </a:p>
      </dgm:t>
    </dgm:pt>
    <dgm:pt modelId="{BEF92975-F045-41FE-8972-9BDD0928D988}" type="pres">
      <dgm:prSet presAssocID="{58E4A64A-58BB-4FD4-94A4-F96FB8D4EEC3}" presName="hierChild2" presStyleCnt="0"/>
      <dgm:spPr/>
    </dgm:pt>
  </dgm:ptLst>
  <dgm:cxnLst>
    <dgm:cxn modelId="{4348E324-74E5-482B-8729-F8CB9F7540C2}" type="presOf" srcId="{58E4A64A-58BB-4FD4-94A4-F96FB8D4EEC3}" destId="{50A01453-8CDE-42D8-B957-9DC87020BD47}" srcOrd="0" destOrd="0" presId="urn:microsoft.com/office/officeart/2005/8/layout/hierarchy1"/>
    <dgm:cxn modelId="{06E6A42D-781D-4711-98CA-FC9C02988A57}" type="presOf" srcId="{092AF96E-2A34-4C40-A8EC-344522BEBEA1}" destId="{E6D891FD-C35D-4735-B0A7-E57A5A5E7D48}" srcOrd="0" destOrd="0" presId="urn:microsoft.com/office/officeart/2005/8/layout/hierarchy1"/>
    <dgm:cxn modelId="{CB277769-969E-4F4B-B88B-48957362108D}" srcId="{A1245848-8C65-4D07-A26A-5CA1B3AA8667}" destId="{58E4A64A-58BB-4FD4-94A4-F96FB8D4EEC3}" srcOrd="1" destOrd="0" parTransId="{6A13A197-773D-45D5-9827-CFA4FA1188D0}" sibTransId="{97C184E3-32D8-4625-AD90-31ECC50B4285}"/>
    <dgm:cxn modelId="{C61A1B3B-D7A7-475B-B06C-02A3055E6590}" srcId="{A1245848-8C65-4D07-A26A-5CA1B3AA8667}" destId="{092AF96E-2A34-4C40-A8EC-344522BEBEA1}" srcOrd="0" destOrd="0" parTransId="{A0B5078E-D427-4985-9561-5BE8D8139D2E}" sibTransId="{837FD33D-E38D-4A7B-8545-37362AECFB4A}"/>
    <dgm:cxn modelId="{2E1D2CDE-9097-411A-B48C-CF20B48CCBEF}" type="presOf" srcId="{A1245848-8C65-4D07-A26A-5CA1B3AA8667}" destId="{1FB107F6-F15D-410C-B46B-30CEB835DCC3}" srcOrd="0" destOrd="0" presId="urn:microsoft.com/office/officeart/2005/8/layout/hierarchy1"/>
    <dgm:cxn modelId="{55C4C6F2-2F42-41BD-904F-B9E2C85E7493}" type="presParOf" srcId="{1FB107F6-F15D-410C-B46B-30CEB835DCC3}" destId="{E9590B0D-2F88-4138-ADCB-09006B491149}" srcOrd="0" destOrd="0" presId="urn:microsoft.com/office/officeart/2005/8/layout/hierarchy1"/>
    <dgm:cxn modelId="{C1D1E449-E643-4E59-B27D-46CFD026B887}" type="presParOf" srcId="{E9590B0D-2F88-4138-ADCB-09006B491149}" destId="{727B4CCE-FDA4-47DC-A1F8-BBEE4BDF2573}" srcOrd="0" destOrd="0" presId="urn:microsoft.com/office/officeart/2005/8/layout/hierarchy1"/>
    <dgm:cxn modelId="{468A4690-FF7A-4E1F-B50B-7C8CCB5C0881}" type="presParOf" srcId="{727B4CCE-FDA4-47DC-A1F8-BBEE4BDF2573}" destId="{427AF080-0C09-4E57-BCF5-3B2417945D46}" srcOrd="0" destOrd="0" presId="urn:microsoft.com/office/officeart/2005/8/layout/hierarchy1"/>
    <dgm:cxn modelId="{A08B2419-6B8A-44A1-AF05-9CE304A18C9A}" type="presParOf" srcId="{727B4CCE-FDA4-47DC-A1F8-BBEE4BDF2573}" destId="{E6D891FD-C35D-4735-B0A7-E57A5A5E7D48}" srcOrd="1" destOrd="0" presId="urn:microsoft.com/office/officeart/2005/8/layout/hierarchy1"/>
    <dgm:cxn modelId="{34DA5227-A917-492E-8F72-7AEFB36A0AB9}" type="presParOf" srcId="{E9590B0D-2F88-4138-ADCB-09006B491149}" destId="{8F501EEB-1DD6-49F6-9800-D1A9DC14B8AC}" srcOrd="1" destOrd="0" presId="urn:microsoft.com/office/officeart/2005/8/layout/hierarchy1"/>
    <dgm:cxn modelId="{74AACAD7-CBA8-43F6-89BC-0ADC431601B6}" type="presParOf" srcId="{1FB107F6-F15D-410C-B46B-30CEB835DCC3}" destId="{637E391D-F94E-422A-A081-9111C6CB64BA}" srcOrd="1" destOrd="0" presId="urn:microsoft.com/office/officeart/2005/8/layout/hierarchy1"/>
    <dgm:cxn modelId="{4FF1726C-AB68-42A3-940D-BB15DBF0C9ED}" type="presParOf" srcId="{637E391D-F94E-422A-A081-9111C6CB64BA}" destId="{8D83BF5C-9FE8-44BD-883C-17E539AC2624}" srcOrd="0" destOrd="0" presId="urn:microsoft.com/office/officeart/2005/8/layout/hierarchy1"/>
    <dgm:cxn modelId="{7FB48B7D-3B6E-4EA2-8A42-9CDFF9F65FC3}" type="presParOf" srcId="{8D83BF5C-9FE8-44BD-883C-17E539AC2624}" destId="{C597B0D0-5DAD-4DF8-84C5-5F3388914D9C}" srcOrd="0" destOrd="0" presId="urn:microsoft.com/office/officeart/2005/8/layout/hierarchy1"/>
    <dgm:cxn modelId="{9A10131B-24EF-4F12-805A-DDBC036A151F}" type="presParOf" srcId="{8D83BF5C-9FE8-44BD-883C-17E539AC2624}" destId="{50A01453-8CDE-42D8-B957-9DC87020BD47}" srcOrd="1" destOrd="0" presId="urn:microsoft.com/office/officeart/2005/8/layout/hierarchy1"/>
    <dgm:cxn modelId="{AEA0BE38-2B96-489E-A2CA-66E29E713406}" type="presParOf" srcId="{637E391D-F94E-422A-A081-9111C6CB64BA}" destId="{BEF92975-F045-41FE-8972-9BDD0928D988}" srcOrd="1" destOrd="0" presId="urn:microsoft.com/office/officeart/2005/8/layout/hierarchy1"/>
  </dgm:cxnLst>
  <dgm:bg/>
  <dgm:whole/>
</dgm:dataModel>
</file>

<file path=ppt/diagrams/data9.xml><?xml version="1.0" encoding="utf-8"?>
<dgm:dataModel xmlns:dgm="http://schemas.openxmlformats.org/drawingml/2006/diagram" xmlns:a="http://schemas.openxmlformats.org/drawingml/2006/main">
  <dgm:ptLst>
    <dgm:pt modelId="{4C69CDFB-CBEB-4CB6-B126-B728E10BA5C0}" type="doc">
      <dgm:prSet loTypeId="urn:microsoft.com/office/officeart/2005/8/layout/process4" loCatId="list" qsTypeId="urn:microsoft.com/office/officeart/2005/8/quickstyle/3d2" qsCatId="3D" csTypeId="urn:microsoft.com/office/officeart/2005/8/colors/colorful1" csCatId="colorful" phldr="1"/>
      <dgm:spPr/>
      <dgm:t>
        <a:bodyPr/>
        <a:lstStyle/>
        <a:p>
          <a:endParaRPr lang="ru-RU"/>
        </a:p>
      </dgm:t>
    </dgm:pt>
    <dgm:pt modelId="{CEEC9643-A413-4896-8B76-653826EC807D}">
      <dgm:prSet phldrT="[Текст]" custT="1"/>
      <dgm:spPr/>
      <dgm:t>
        <a:bodyPr/>
        <a:lstStyle/>
        <a:p>
          <a:r>
            <a:rPr lang="ru-RU" sz="2400" b="1" dirty="0" smtClean="0"/>
            <a:t>На каком материале автор раскрывает проблему</a:t>
          </a:r>
          <a:endParaRPr lang="ru-RU" sz="2400" dirty="0"/>
        </a:p>
      </dgm:t>
    </dgm:pt>
    <dgm:pt modelId="{3D6AD18B-C5AD-4D6A-BB8C-423F66C7AC2A}" type="parTrans" cxnId="{F8C12DD6-9F0B-4986-A8FE-9F219DA4612F}">
      <dgm:prSet/>
      <dgm:spPr/>
      <dgm:t>
        <a:bodyPr/>
        <a:lstStyle/>
        <a:p>
          <a:endParaRPr lang="ru-RU" sz="2400"/>
        </a:p>
      </dgm:t>
    </dgm:pt>
    <dgm:pt modelId="{304B78F2-690E-46A0-9D8E-5941379582F1}" type="sibTrans" cxnId="{F8C12DD6-9F0B-4986-A8FE-9F219DA4612F}">
      <dgm:prSet/>
      <dgm:spPr/>
      <dgm:t>
        <a:bodyPr/>
        <a:lstStyle/>
        <a:p>
          <a:endParaRPr lang="ru-RU" sz="2400"/>
        </a:p>
      </dgm:t>
    </dgm:pt>
    <dgm:pt modelId="{DC3DCD1A-3E38-420A-9E11-8F53CBFA33F3}">
      <dgm:prSet phldrT="[Текст]" custT="1"/>
      <dgm:spPr/>
      <dgm:t>
        <a:bodyPr/>
        <a:lstStyle/>
        <a:p>
          <a:r>
            <a:rPr lang="ru-RU" sz="2400" b="1" dirty="0" smtClean="0"/>
            <a:t>Примеры из жизни, научные факты, собственный жизненный опыт, произведения и т.д.</a:t>
          </a:r>
          <a:endParaRPr lang="ru-RU" sz="2400" dirty="0"/>
        </a:p>
      </dgm:t>
    </dgm:pt>
    <dgm:pt modelId="{C67EDB5F-A90D-4B9F-9A83-424BB3301EB0}" type="parTrans" cxnId="{B7217C57-C280-48B1-94BB-F1E2556547BA}">
      <dgm:prSet/>
      <dgm:spPr/>
      <dgm:t>
        <a:bodyPr/>
        <a:lstStyle/>
        <a:p>
          <a:endParaRPr lang="ru-RU" sz="2400"/>
        </a:p>
      </dgm:t>
    </dgm:pt>
    <dgm:pt modelId="{42F81C22-F6B6-4D3E-BA12-87A8317D288E}" type="sibTrans" cxnId="{B7217C57-C280-48B1-94BB-F1E2556547BA}">
      <dgm:prSet/>
      <dgm:spPr/>
      <dgm:t>
        <a:bodyPr/>
        <a:lstStyle/>
        <a:p>
          <a:endParaRPr lang="ru-RU" sz="2400"/>
        </a:p>
      </dgm:t>
    </dgm:pt>
    <dgm:pt modelId="{0A584724-7475-4838-BED8-282229C44923}">
      <dgm:prSet phldrT="[Текст]" custT="1"/>
      <dgm:spPr/>
      <dgm:t>
        <a:bodyPr/>
        <a:lstStyle/>
        <a:p>
          <a:r>
            <a:rPr lang="ru-RU" sz="2400" b="1" dirty="0" smtClean="0"/>
            <a:t>На какие аспекты проблемы автор обращает внимание</a:t>
          </a:r>
          <a:endParaRPr lang="ru-RU" sz="2400" dirty="0"/>
        </a:p>
      </dgm:t>
    </dgm:pt>
    <dgm:pt modelId="{2A863B1D-FB88-4BB9-AF6A-F8C083A9D0D2}" type="parTrans" cxnId="{74692112-E5F3-4DC4-B685-48A0186395F5}">
      <dgm:prSet/>
      <dgm:spPr/>
      <dgm:t>
        <a:bodyPr/>
        <a:lstStyle/>
        <a:p>
          <a:endParaRPr lang="ru-RU" sz="2400"/>
        </a:p>
      </dgm:t>
    </dgm:pt>
    <dgm:pt modelId="{70156F8A-F321-48F0-83F8-6CF4F20A5610}" type="sibTrans" cxnId="{74692112-E5F3-4DC4-B685-48A0186395F5}">
      <dgm:prSet/>
      <dgm:spPr/>
      <dgm:t>
        <a:bodyPr/>
        <a:lstStyle/>
        <a:p>
          <a:endParaRPr lang="ru-RU" sz="2400"/>
        </a:p>
      </dgm:t>
    </dgm:pt>
    <dgm:pt modelId="{C692E674-3D37-4C13-B404-20C0B783EB22}">
      <dgm:prSet phldrT="[Текст]" custT="1"/>
      <dgm:spPr/>
      <dgm:t>
        <a:bodyPr/>
        <a:lstStyle/>
        <a:p>
          <a:r>
            <a:rPr lang="ru-RU" sz="2400" b="1" dirty="0" smtClean="0"/>
            <a:t>Почему именно эти аспекты волнуют автора</a:t>
          </a:r>
          <a:endParaRPr lang="ru-RU" sz="2400" dirty="0"/>
        </a:p>
      </dgm:t>
    </dgm:pt>
    <dgm:pt modelId="{5D405B63-FB8A-432E-BA20-1E020C4ADC1F}" type="parTrans" cxnId="{CE1E26C2-6B48-42FF-84A4-26C2AFD954BD}">
      <dgm:prSet/>
      <dgm:spPr/>
      <dgm:t>
        <a:bodyPr/>
        <a:lstStyle/>
        <a:p>
          <a:endParaRPr lang="ru-RU" sz="2400"/>
        </a:p>
      </dgm:t>
    </dgm:pt>
    <dgm:pt modelId="{493DD031-1F5B-45E5-AAB2-7D2B728CE92C}" type="sibTrans" cxnId="{CE1E26C2-6B48-42FF-84A4-26C2AFD954BD}">
      <dgm:prSet/>
      <dgm:spPr/>
      <dgm:t>
        <a:bodyPr/>
        <a:lstStyle/>
        <a:p>
          <a:endParaRPr lang="ru-RU" sz="2400"/>
        </a:p>
      </dgm:t>
    </dgm:pt>
    <dgm:pt modelId="{65A1BFF4-288F-4F01-BD50-1674F4A1832D}">
      <dgm:prSet phldrT="[Текст]" custT="1"/>
      <dgm:spPr/>
      <dgm:t>
        <a:bodyPr/>
        <a:lstStyle/>
        <a:p>
          <a:r>
            <a:rPr lang="ru-RU" sz="2400" b="1" dirty="0" smtClean="0"/>
            <a:t>Как автор позволяет читателю увидеть аспекты проблемы</a:t>
          </a:r>
          <a:endParaRPr lang="ru-RU" sz="2400" dirty="0"/>
        </a:p>
      </dgm:t>
    </dgm:pt>
    <dgm:pt modelId="{E33E77BF-09E4-4BE9-B6D2-4C1204B61927}" type="parTrans" cxnId="{ED95EE02-6F56-4C6C-ADF8-646E8AA9E0B6}">
      <dgm:prSet/>
      <dgm:spPr/>
      <dgm:t>
        <a:bodyPr/>
        <a:lstStyle/>
        <a:p>
          <a:endParaRPr lang="ru-RU" sz="2400"/>
        </a:p>
      </dgm:t>
    </dgm:pt>
    <dgm:pt modelId="{ED2C3C43-3382-4397-A3C3-5C6CD3F22C9A}" type="sibTrans" cxnId="{ED95EE02-6F56-4C6C-ADF8-646E8AA9E0B6}">
      <dgm:prSet/>
      <dgm:spPr/>
      <dgm:t>
        <a:bodyPr/>
        <a:lstStyle/>
        <a:p>
          <a:endParaRPr lang="ru-RU" sz="2400"/>
        </a:p>
      </dgm:t>
    </dgm:pt>
    <dgm:pt modelId="{F242D93C-D07C-45E5-9DF4-EB494D84C189}">
      <dgm:prSet phldrT="[Текст]" custT="1"/>
      <dgm:spPr/>
      <dgm:t>
        <a:bodyPr/>
        <a:lstStyle/>
        <a:p>
          <a:r>
            <a:rPr lang="ru-RU" sz="2400" b="1" dirty="0" smtClean="0"/>
            <a:t>Композиционные приёмы, средства выразительности</a:t>
          </a:r>
          <a:endParaRPr lang="ru-RU" sz="2400" dirty="0"/>
        </a:p>
      </dgm:t>
    </dgm:pt>
    <dgm:pt modelId="{2A0B4186-54CF-4B19-AA2E-284F3C52B9F4}" type="parTrans" cxnId="{7B91B846-C679-42A5-B942-2DA4B8E8EA66}">
      <dgm:prSet/>
      <dgm:spPr/>
      <dgm:t>
        <a:bodyPr/>
        <a:lstStyle/>
        <a:p>
          <a:endParaRPr lang="ru-RU" sz="2400"/>
        </a:p>
      </dgm:t>
    </dgm:pt>
    <dgm:pt modelId="{EB5140E5-48C8-4AC7-B6A6-EF0EB9C70EFC}" type="sibTrans" cxnId="{7B91B846-C679-42A5-B942-2DA4B8E8EA66}">
      <dgm:prSet/>
      <dgm:spPr/>
      <dgm:t>
        <a:bodyPr/>
        <a:lstStyle/>
        <a:p>
          <a:endParaRPr lang="ru-RU" sz="2400"/>
        </a:p>
      </dgm:t>
    </dgm:pt>
    <dgm:pt modelId="{234D41D5-8894-4554-9EC7-CC93CE2930A7}" type="pres">
      <dgm:prSet presAssocID="{4C69CDFB-CBEB-4CB6-B126-B728E10BA5C0}" presName="Name0" presStyleCnt="0">
        <dgm:presLayoutVars>
          <dgm:dir/>
          <dgm:animLvl val="lvl"/>
          <dgm:resizeHandles val="exact"/>
        </dgm:presLayoutVars>
      </dgm:prSet>
      <dgm:spPr/>
      <dgm:t>
        <a:bodyPr/>
        <a:lstStyle/>
        <a:p>
          <a:endParaRPr lang="ru-RU"/>
        </a:p>
      </dgm:t>
    </dgm:pt>
    <dgm:pt modelId="{3B6CE256-3587-4A99-B41C-1FFA182CC2DA}" type="pres">
      <dgm:prSet presAssocID="{65A1BFF4-288F-4F01-BD50-1674F4A1832D}" presName="boxAndChildren" presStyleCnt="0"/>
      <dgm:spPr/>
    </dgm:pt>
    <dgm:pt modelId="{9C0CA7EA-1B63-40BF-90C3-22BE9A4BDC9F}" type="pres">
      <dgm:prSet presAssocID="{65A1BFF4-288F-4F01-BD50-1674F4A1832D}" presName="parentTextBox" presStyleLbl="node1" presStyleIdx="0" presStyleCnt="3"/>
      <dgm:spPr/>
      <dgm:t>
        <a:bodyPr/>
        <a:lstStyle/>
        <a:p>
          <a:endParaRPr lang="ru-RU"/>
        </a:p>
      </dgm:t>
    </dgm:pt>
    <dgm:pt modelId="{EDF4854B-D69A-4693-848C-9A3294BAE987}" type="pres">
      <dgm:prSet presAssocID="{65A1BFF4-288F-4F01-BD50-1674F4A1832D}" presName="entireBox" presStyleLbl="node1" presStyleIdx="0" presStyleCnt="3"/>
      <dgm:spPr/>
      <dgm:t>
        <a:bodyPr/>
        <a:lstStyle/>
        <a:p>
          <a:endParaRPr lang="ru-RU"/>
        </a:p>
      </dgm:t>
    </dgm:pt>
    <dgm:pt modelId="{C46C9FA5-627B-4320-9C9C-3B62E33EC13A}" type="pres">
      <dgm:prSet presAssocID="{65A1BFF4-288F-4F01-BD50-1674F4A1832D}" presName="descendantBox" presStyleCnt="0"/>
      <dgm:spPr/>
    </dgm:pt>
    <dgm:pt modelId="{25086DB1-DBDB-4130-BAF0-31720E9BF4D6}" type="pres">
      <dgm:prSet presAssocID="{F242D93C-D07C-45E5-9DF4-EB494D84C189}" presName="childTextBox" presStyleLbl="fgAccFollowNode1" presStyleIdx="0" presStyleCnt="3">
        <dgm:presLayoutVars>
          <dgm:bulletEnabled val="1"/>
        </dgm:presLayoutVars>
      </dgm:prSet>
      <dgm:spPr/>
      <dgm:t>
        <a:bodyPr/>
        <a:lstStyle/>
        <a:p>
          <a:endParaRPr lang="ru-RU"/>
        </a:p>
      </dgm:t>
    </dgm:pt>
    <dgm:pt modelId="{3395CC9F-0C86-49A7-8F7A-130AB457DD9B}" type="pres">
      <dgm:prSet presAssocID="{70156F8A-F321-48F0-83F8-6CF4F20A5610}" presName="sp" presStyleCnt="0"/>
      <dgm:spPr/>
    </dgm:pt>
    <dgm:pt modelId="{48B722C3-C79D-47D5-B710-644E0752459D}" type="pres">
      <dgm:prSet presAssocID="{0A584724-7475-4838-BED8-282229C44923}" presName="arrowAndChildren" presStyleCnt="0"/>
      <dgm:spPr/>
    </dgm:pt>
    <dgm:pt modelId="{6FD80610-D677-45A5-AD8E-F447C98189D4}" type="pres">
      <dgm:prSet presAssocID="{0A584724-7475-4838-BED8-282229C44923}" presName="parentTextArrow" presStyleLbl="node1" presStyleIdx="0" presStyleCnt="3"/>
      <dgm:spPr/>
      <dgm:t>
        <a:bodyPr/>
        <a:lstStyle/>
        <a:p>
          <a:endParaRPr lang="ru-RU"/>
        </a:p>
      </dgm:t>
    </dgm:pt>
    <dgm:pt modelId="{9BED5AE8-F87F-4279-80E1-268C359A4884}" type="pres">
      <dgm:prSet presAssocID="{0A584724-7475-4838-BED8-282229C44923}" presName="arrow" presStyleLbl="node1" presStyleIdx="1" presStyleCnt="3"/>
      <dgm:spPr/>
      <dgm:t>
        <a:bodyPr/>
        <a:lstStyle/>
        <a:p>
          <a:endParaRPr lang="ru-RU"/>
        </a:p>
      </dgm:t>
    </dgm:pt>
    <dgm:pt modelId="{F0283283-0372-4672-A961-794AE41A1A15}" type="pres">
      <dgm:prSet presAssocID="{0A584724-7475-4838-BED8-282229C44923}" presName="descendantArrow" presStyleCnt="0"/>
      <dgm:spPr/>
    </dgm:pt>
    <dgm:pt modelId="{CC4A8EA0-1283-477B-9E37-F53625E3FC31}" type="pres">
      <dgm:prSet presAssocID="{C692E674-3D37-4C13-B404-20C0B783EB22}" presName="childTextArrow" presStyleLbl="fgAccFollowNode1" presStyleIdx="1" presStyleCnt="3">
        <dgm:presLayoutVars>
          <dgm:bulletEnabled val="1"/>
        </dgm:presLayoutVars>
      </dgm:prSet>
      <dgm:spPr/>
      <dgm:t>
        <a:bodyPr/>
        <a:lstStyle/>
        <a:p>
          <a:endParaRPr lang="ru-RU"/>
        </a:p>
      </dgm:t>
    </dgm:pt>
    <dgm:pt modelId="{993A39A6-7407-4A04-94F5-83A2B4EA7773}" type="pres">
      <dgm:prSet presAssocID="{304B78F2-690E-46A0-9D8E-5941379582F1}" presName="sp" presStyleCnt="0"/>
      <dgm:spPr/>
    </dgm:pt>
    <dgm:pt modelId="{D23F554E-CD58-445A-8B9C-7A94EE3278E6}" type="pres">
      <dgm:prSet presAssocID="{CEEC9643-A413-4896-8B76-653826EC807D}" presName="arrowAndChildren" presStyleCnt="0"/>
      <dgm:spPr/>
    </dgm:pt>
    <dgm:pt modelId="{671BBBEF-A885-4EEA-8B5D-287DF3DC6502}" type="pres">
      <dgm:prSet presAssocID="{CEEC9643-A413-4896-8B76-653826EC807D}" presName="parentTextArrow" presStyleLbl="node1" presStyleIdx="1" presStyleCnt="3"/>
      <dgm:spPr/>
      <dgm:t>
        <a:bodyPr/>
        <a:lstStyle/>
        <a:p>
          <a:endParaRPr lang="ru-RU"/>
        </a:p>
      </dgm:t>
    </dgm:pt>
    <dgm:pt modelId="{FA84AEB4-4D28-40E0-9C47-A66AA82FA653}" type="pres">
      <dgm:prSet presAssocID="{CEEC9643-A413-4896-8B76-653826EC807D}" presName="arrow" presStyleLbl="node1" presStyleIdx="2" presStyleCnt="3"/>
      <dgm:spPr/>
      <dgm:t>
        <a:bodyPr/>
        <a:lstStyle/>
        <a:p>
          <a:endParaRPr lang="ru-RU"/>
        </a:p>
      </dgm:t>
    </dgm:pt>
    <dgm:pt modelId="{2CA16E55-6C5F-41FE-A621-52860DCBCF93}" type="pres">
      <dgm:prSet presAssocID="{CEEC9643-A413-4896-8B76-653826EC807D}" presName="descendantArrow" presStyleCnt="0"/>
      <dgm:spPr/>
    </dgm:pt>
    <dgm:pt modelId="{1CEAFE7B-5FD5-470D-B4DA-D60B4C1284BB}" type="pres">
      <dgm:prSet presAssocID="{DC3DCD1A-3E38-420A-9E11-8F53CBFA33F3}" presName="childTextArrow" presStyleLbl="fgAccFollowNode1" presStyleIdx="2" presStyleCnt="3">
        <dgm:presLayoutVars>
          <dgm:bulletEnabled val="1"/>
        </dgm:presLayoutVars>
      </dgm:prSet>
      <dgm:spPr/>
      <dgm:t>
        <a:bodyPr/>
        <a:lstStyle/>
        <a:p>
          <a:endParaRPr lang="ru-RU"/>
        </a:p>
      </dgm:t>
    </dgm:pt>
  </dgm:ptLst>
  <dgm:cxnLst>
    <dgm:cxn modelId="{C12969F9-1EDC-4B8C-99C4-1D1B00BFCC6A}" type="presOf" srcId="{CEEC9643-A413-4896-8B76-653826EC807D}" destId="{FA84AEB4-4D28-40E0-9C47-A66AA82FA653}" srcOrd="1" destOrd="0" presId="urn:microsoft.com/office/officeart/2005/8/layout/process4"/>
    <dgm:cxn modelId="{ED95EE02-6F56-4C6C-ADF8-646E8AA9E0B6}" srcId="{4C69CDFB-CBEB-4CB6-B126-B728E10BA5C0}" destId="{65A1BFF4-288F-4F01-BD50-1674F4A1832D}" srcOrd="2" destOrd="0" parTransId="{E33E77BF-09E4-4BE9-B6D2-4C1204B61927}" sibTransId="{ED2C3C43-3382-4397-A3C3-5C6CD3F22C9A}"/>
    <dgm:cxn modelId="{81F97642-1004-4077-91F9-EF1427C56EA6}" type="presOf" srcId="{65A1BFF4-288F-4F01-BD50-1674F4A1832D}" destId="{9C0CA7EA-1B63-40BF-90C3-22BE9A4BDC9F}" srcOrd="0" destOrd="0" presId="urn:microsoft.com/office/officeart/2005/8/layout/process4"/>
    <dgm:cxn modelId="{EFF9547F-A4ED-4279-A337-A8C515511FB6}" type="presOf" srcId="{C692E674-3D37-4C13-B404-20C0B783EB22}" destId="{CC4A8EA0-1283-477B-9E37-F53625E3FC31}" srcOrd="0" destOrd="0" presId="urn:microsoft.com/office/officeart/2005/8/layout/process4"/>
    <dgm:cxn modelId="{B51EC6F9-6945-47F1-921A-6463646DBD8F}" type="presOf" srcId="{65A1BFF4-288F-4F01-BD50-1674F4A1832D}" destId="{EDF4854B-D69A-4693-848C-9A3294BAE987}" srcOrd="1" destOrd="0" presId="urn:microsoft.com/office/officeart/2005/8/layout/process4"/>
    <dgm:cxn modelId="{7B91B846-C679-42A5-B942-2DA4B8E8EA66}" srcId="{65A1BFF4-288F-4F01-BD50-1674F4A1832D}" destId="{F242D93C-D07C-45E5-9DF4-EB494D84C189}" srcOrd="0" destOrd="0" parTransId="{2A0B4186-54CF-4B19-AA2E-284F3C52B9F4}" sibTransId="{EB5140E5-48C8-4AC7-B6A6-EF0EB9C70EFC}"/>
    <dgm:cxn modelId="{B7217C57-C280-48B1-94BB-F1E2556547BA}" srcId="{CEEC9643-A413-4896-8B76-653826EC807D}" destId="{DC3DCD1A-3E38-420A-9E11-8F53CBFA33F3}" srcOrd="0" destOrd="0" parTransId="{C67EDB5F-A90D-4B9F-9A83-424BB3301EB0}" sibTransId="{42F81C22-F6B6-4D3E-BA12-87A8317D288E}"/>
    <dgm:cxn modelId="{CE1E26C2-6B48-42FF-84A4-26C2AFD954BD}" srcId="{0A584724-7475-4838-BED8-282229C44923}" destId="{C692E674-3D37-4C13-B404-20C0B783EB22}" srcOrd="0" destOrd="0" parTransId="{5D405B63-FB8A-432E-BA20-1E020C4ADC1F}" sibTransId="{493DD031-1F5B-45E5-AAB2-7D2B728CE92C}"/>
    <dgm:cxn modelId="{367C5C1B-AAEB-421B-8877-3CED269D401C}" type="presOf" srcId="{0A584724-7475-4838-BED8-282229C44923}" destId="{6FD80610-D677-45A5-AD8E-F447C98189D4}" srcOrd="0" destOrd="0" presId="urn:microsoft.com/office/officeart/2005/8/layout/process4"/>
    <dgm:cxn modelId="{796D988F-BB96-4512-BB07-EDDA92F67815}" type="presOf" srcId="{CEEC9643-A413-4896-8B76-653826EC807D}" destId="{671BBBEF-A885-4EEA-8B5D-287DF3DC6502}" srcOrd="0" destOrd="0" presId="urn:microsoft.com/office/officeart/2005/8/layout/process4"/>
    <dgm:cxn modelId="{F8C12DD6-9F0B-4986-A8FE-9F219DA4612F}" srcId="{4C69CDFB-CBEB-4CB6-B126-B728E10BA5C0}" destId="{CEEC9643-A413-4896-8B76-653826EC807D}" srcOrd="0" destOrd="0" parTransId="{3D6AD18B-C5AD-4D6A-BB8C-423F66C7AC2A}" sibTransId="{304B78F2-690E-46A0-9D8E-5941379582F1}"/>
    <dgm:cxn modelId="{25ACB70A-77CF-4999-A274-8D79A9F0DFDF}" type="presOf" srcId="{F242D93C-D07C-45E5-9DF4-EB494D84C189}" destId="{25086DB1-DBDB-4130-BAF0-31720E9BF4D6}" srcOrd="0" destOrd="0" presId="urn:microsoft.com/office/officeart/2005/8/layout/process4"/>
    <dgm:cxn modelId="{2DC4D6F7-A655-42A1-A783-44ADEBD89C16}" type="presOf" srcId="{DC3DCD1A-3E38-420A-9E11-8F53CBFA33F3}" destId="{1CEAFE7B-5FD5-470D-B4DA-D60B4C1284BB}" srcOrd="0" destOrd="0" presId="urn:microsoft.com/office/officeart/2005/8/layout/process4"/>
    <dgm:cxn modelId="{74692112-E5F3-4DC4-B685-48A0186395F5}" srcId="{4C69CDFB-CBEB-4CB6-B126-B728E10BA5C0}" destId="{0A584724-7475-4838-BED8-282229C44923}" srcOrd="1" destOrd="0" parTransId="{2A863B1D-FB88-4BB9-AF6A-F8C083A9D0D2}" sibTransId="{70156F8A-F321-48F0-83F8-6CF4F20A5610}"/>
    <dgm:cxn modelId="{C40A57ED-46F3-4D9F-AE35-71C94DBDAFC6}" type="presOf" srcId="{0A584724-7475-4838-BED8-282229C44923}" destId="{9BED5AE8-F87F-4279-80E1-268C359A4884}" srcOrd="1" destOrd="0" presId="urn:microsoft.com/office/officeart/2005/8/layout/process4"/>
    <dgm:cxn modelId="{A8A67A70-9D77-4556-B93E-1D954B0B664D}" type="presOf" srcId="{4C69CDFB-CBEB-4CB6-B126-B728E10BA5C0}" destId="{234D41D5-8894-4554-9EC7-CC93CE2930A7}" srcOrd="0" destOrd="0" presId="urn:microsoft.com/office/officeart/2005/8/layout/process4"/>
    <dgm:cxn modelId="{8E9BB675-4698-473B-B7AC-6E4DBC0FDFA3}" type="presParOf" srcId="{234D41D5-8894-4554-9EC7-CC93CE2930A7}" destId="{3B6CE256-3587-4A99-B41C-1FFA182CC2DA}" srcOrd="0" destOrd="0" presId="urn:microsoft.com/office/officeart/2005/8/layout/process4"/>
    <dgm:cxn modelId="{78BFE741-D5C2-48FB-AFF8-43C39967064E}" type="presParOf" srcId="{3B6CE256-3587-4A99-B41C-1FFA182CC2DA}" destId="{9C0CA7EA-1B63-40BF-90C3-22BE9A4BDC9F}" srcOrd="0" destOrd="0" presId="urn:microsoft.com/office/officeart/2005/8/layout/process4"/>
    <dgm:cxn modelId="{CEB993E1-2989-4E50-8806-7C1D4FDF1C8F}" type="presParOf" srcId="{3B6CE256-3587-4A99-B41C-1FFA182CC2DA}" destId="{EDF4854B-D69A-4693-848C-9A3294BAE987}" srcOrd="1" destOrd="0" presId="urn:microsoft.com/office/officeart/2005/8/layout/process4"/>
    <dgm:cxn modelId="{A46BE4A0-6B9E-4308-91ED-CA684C86C660}" type="presParOf" srcId="{3B6CE256-3587-4A99-B41C-1FFA182CC2DA}" destId="{C46C9FA5-627B-4320-9C9C-3B62E33EC13A}" srcOrd="2" destOrd="0" presId="urn:microsoft.com/office/officeart/2005/8/layout/process4"/>
    <dgm:cxn modelId="{55CF7F29-49EA-437C-9155-BA7C52143009}" type="presParOf" srcId="{C46C9FA5-627B-4320-9C9C-3B62E33EC13A}" destId="{25086DB1-DBDB-4130-BAF0-31720E9BF4D6}" srcOrd="0" destOrd="0" presId="urn:microsoft.com/office/officeart/2005/8/layout/process4"/>
    <dgm:cxn modelId="{04FE1FD6-B074-4875-A9F6-947B4CACCD46}" type="presParOf" srcId="{234D41D5-8894-4554-9EC7-CC93CE2930A7}" destId="{3395CC9F-0C86-49A7-8F7A-130AB457DD9B}" srcOrd="1" destOrd="0" presId="urn:microsoft.com/office/officeart/2005/8/layout/process4"/>
    <dgm:cxn modelId="{8C96F487-33B1-4080-A2A4-F7F5EA8270F8}" type="presParOf" srcId="{234D41D5-8894-4554-9EC7-CC93CE2930A7}" destId="{48B722C3-C79D-47D5-B710-644E0752459D}" srcOrd="2" destOrd="0" presId="urn:microsoft.com/office/officeart/2005/8/layout/process4"/>
    <dgm:cxn modelId="{A4212D94-7619-43E1-B814-0EA38B44057B}" type="presParOf" srcId="{48B722C3-C79D-47D5-B710-644E0752459D}" destId="{6FD80610-D677-45A5-AD8E-F447C98189D4}" srcOrd="0" destOrd="0" presId="urn:microsoft.com/office/officeart/2005/8/layout/process4"/>
    <dgm:cxn modelId="{BC63C81E-29B1-4ED7-83A5-C4D2CDE8C758}" type="presParOf" srcId="{48B722C3-C79D-47D5-B710-644E0752459D}" destId="{9BED5AE8-F87F-4279-80E1-268C359A4884}" srcOrd="1" destOrd="0" presId="urn:microsoft.com/office/officeart/2005/8/layout/process4"/>
    <dgm:cxn modelId="{C2ECE577-5EBC-4271-A6D7-2E6431314E58}" type="presParOf" srcId="{48B722C3-C79D-47D5-B710-644E0752459D}" destId="{F0283283-0372-4672-A961-794AE41A1A15}" srcOrd="2" destOrd="0" presId="urn:microsoft.com/office/officeart/2005/8/layout/process4"/>
    <dgm:cxn modelId="{1177438A-91A7-4879-A2A6-3C7466413FCA}" type="presParOf" srcId="{F0283283-0372-4672-A961-794AE41A1A15}" destId="{CC4A8EA0-1283-477B-9E37-F53625E3FC31}" srcOrd="0" destOrd="0" presId="urn:microsoft.com/office/officeart/2005/8/layout/process4"/>
    <dgm:cxn modelId="{50B57792-AC62-42B5-AA7C-FC2D7C7176E6}" type="presParOf" srcId="{234D41D5-8894-4554-9EC7-CC93CE2930A7}" destId="{993A39A6-7407-4A04-94F5-83A2B4EA7773}" srcOrd="3" destOrd="0" presId="urn:microsoft.com/office/officeart/2005/8/layout/process4"/>
    <dgm:cxn modelId="{0D914404-87F7-4038-AB7F-0676504DAC44}" type="presParOf" srcId="{234D41D5-8894-4554-9EC7-CC93CE2930A7}" destId="{D23F554E-CD58-445A-8B9C-7A94EE3278E6}" srcOrd="4" destOrd="0" presId="urn:microsoft.com/office/officeart/2005/8/layout/process4"/>
    <dgm:cxn modelId="{298158C4-B06B-455D-A8A1-97BADDCB359E}" type="presParOf" srcId="{D23F554E-CD58-445A-8B9C-7A94EE3278E6}" destId="{671BBBEF-A885-4EEA-8B5D-287DF3DC6502}" srcOrd="0" destOrd="0" presId="urn:microsoft.com/office/officeart/2005/8/layout/process4"/>
    <dgm:cxn modelId="{F9C8F4D6-08F3-4538-86B9-2FC7C981E63D}" type="presParOf" srcId="{D23F554E-CD58-445A-8B9C-7A94EE3278E6}" destId="{FA84AEB4-4D28-40E0-9C47-A66AA82FA653}" srcOrd="1" destOrd="0" presId="urn:microsoft.com/office/officeart/2005/8/layout/process4"/>
    <dgm:cxn modelId="{06DACB8B-D68C-48BF-B459-A38F66609032}" type="presParOf" srcId="{D23F554E-CD58-445A-8B9C-7A94EE3278E6}" destId="{2CA16E55-6C5F-41FE-A621-52860DCBCF93}" srcOrd="2" destOrd="0" presId="urn:microsoft.com/office/officeart/2005/8/layout/process4"/>
    <dgm:cxn modelId="{41A5DE0B-65E2-4607-89E0-523333038772}" type="presParOf" srcId="{2CA16E55-6C5F-41FE-A621-52860DCBCF93}" destId="{1CEAFE7B-5FD5-470D-B4DA-D60B4C1284BB}" srcOrd="0" destOrd="0" presId="urn:microsoft.com/office/officeart/2005/8/layout/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5275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60800" y="0"/>
            <a:ext cx="2952750" cy="496888"/>
          </a:xfrm>
          <a:prstGeom prst="rect">
            <a:avLst/>
          </a:prstGeom>
        </p:spPr>
        <p:txBody>
          <a:bodyPr vert="horz" lIns="91440" tIns="45720" rIns="91440" bIns="45720" rtlCol="0"/>
          <a:lstStyle>
            <a:lvl1pPr algn="r">
              <a:defRPr sz="1200"/>
            </a:lvl1pPr>
          </a:lstStyle>
          <a:p>
            <a:fld id="{7B32EAE5-B461-4FBE-95BF-1631F3332B37}" type="datetimeFigureOut">
              <a:rPr lang="ru-RU" smtClean="0"/>
              <a:pPr/>
              <a:t>30.01.2012</a:t>
            </a:fld>
            <a:endParaRPr lang="ru-RU"/>
          </a:p>
        </p:txBody>
      </p:sp>
      <p:sp>
        <p:nvSpPr>
          <p:cNvPr id="4" name="Образ слайда 3"/>
          <p:cNvSpPr>
            <a:spLocks noGrp="1" noRot="1" noChangeAspect="1"/>
          </p:cNvSpPr>
          <p:nvPr>
            <p:ph type="sldImg" idx="2"/>
          </p:nvPr>
        </p:nvSpPr>
        <p:spPr>
          <a:xfrm>
            <a:off x="923925" y="746125"/>
            <a:ext cx="4968875" cy="37274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1038" y="4722813"/>
            <a:ext cx="5453062" cy="447357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4038"/>
            <a:ext cx="2952750" cy="4968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60800" y="9444038"/>
            <a:ext cx="2952750" cy="496887"/>
          </a:xfrm>
          <a:prstGeom prst="rect">
            <a:avLst/>
          </a:prstGeom>
        </p:spPr>
        <p:txBody>
          <a:bodyPr vert="horz" lIns="91440" tIns="45720" rIns="91440" bIns="45720" rtlCol="0" anchor="b"/>
          <a:lstStyle>
            <a:lvl1pPr algn="r">
              <a:defRPr sz="1200"/>
            </a:lvl1pPr>
          </a:lstStyle>
          <a:p>
            <a:fld id="{E1BA8022-5E31-4F07-BEEA-9C1FDB987087}"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1BA8022-5E31-4F07-BEEA-9C1FDB987087}" type="slidenum">
              <a:rPr lang="ru-RU" smtClean="0"/>
              <a:pPr/>
              <a:t>28</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1BA8022-5E31-4F07-BEEA-9C1FDB987087}" type="slidenum">
              <a:rPr lang="ru-RU" smtClean="0"/>
              <a:pPr/>
              <a:t>43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32429FF-57C7-4E91-B2B8-18EA144EF3C4}" type="datetimeFigureOut">
              <a:rPr lang="ru-RU" smtClean="0"/>
              <a:pPr/>
              <a:t>30.01.2012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2A939-FA40-47E9-A55A-1ACCA6C7627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2429FF-57C7-4E91-B2B8-18EA144EF3C4}" type="datetimeFigureOut">
              <a:rPr lang="ru-RU" smtClean="0"/>
              <a:pPr/>
              <a:t>30.01.2012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2A939-FA40-47E9-A55A-1ACCA6C7627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2429FF-57C7-4E91-B2B8-18EA144EF3C4}" type="datetimeFigureOut">
              <a:rPr lang="ru-RU" smtClean="0"/>
              <a:pPr/>
              <a:t>30.01.2012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2A939-FA40-47E9-A55A-1ACCA6C7627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2429FF-57C7-4E91-B2B8-18EA144EF3C4}" type="datetimeFigureOut">
              <a:rPr lang="ru-RU" smtClean="0"/>
              <a:pPr/>
              <a:t>30.01.2012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2A939-FA40-47E9-A55A-1ACCA6C7627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32429FF-57C7-4E91-B2B8-18EA144EF3C4}" type="datetimeFigureOut">
              <a:rPr lang="ru-RU" smtClean="0"/>
              <a:pPr/>
              <a:t>30.01.2012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2A939-FA40-47E9-A55A-1ACCA6C7627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32429FF-57C7-4E91-B2B8-18EA144EF3C4}" type="datetimeFigureOut">
              <a:rPr lang="ru-RU" smtClean="0"/>
              <a:pPr/>
              <a:t>30.01.2012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B2A939-FA40-47E9-A55A-1ACCA6C7627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32429FF-57C7-4E91-B2B8-18EA144EF3C4}" type="datetimeFigureOut">
              <a:rPr lang="ru-RU" smtClean="0"/>
              <a:pPr/>
              <a:t>30.01.2012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6B2A939-FA40-47E9-A55A-1ACCA6C7627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32429FF-57C7-4E91-B2B8-18EA144EF3C4}" type="datetimeFigureOut">
              <a:rPr lang="ru-RU" smtClean="0"/>
              <a:pPr/>
              <a:t>30.01.2012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6B2A939-FA40-47E9-A55A-1ACCA6C7627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32429FF-57C7-4E91-B2B8-18EA144EF3C4}" type="datetimeFigureOut">
              <a:rPr lang="ru-RU" smtClean="0"/>
              <a:pPr/>
              <a:t>30.01.2012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6B2A939-FA40-47E9-A55A-1ACCA6C7627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32429FF-57C7-4E91-B2B8-18EA144EF3C4}" type="datetimeFigureOut">
              <a:rPr lang="ru-RU" smtClean="0"/>
              <a:pPr/>
              <a:t>30.01.2012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B2A939-FA40-47E9-A55A-1ACCA6C7627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32429FF-57C7-4E91-B2B8-18EA144EF3C4}" type="datetimeFigureOut">
              <a:rPr lang="ru-RU" smtClean="0"/>
              <a:pPr/>
              <a:t>30.01.2012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B2A939-FA40-47E9-A55A-1ACCA6C7627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429FF-57C7-4E91-B2B8-18EA144EF3C4}" type="datetimeFigureOut">
              <a:rPr lang="ru-RU" smtClean="0"/>
              <a:pPr/>
              <a:t>30.01.2012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2A939-FA40-47E9-A55A-1ACCA6C7627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openxmlformats.org/officeDocument/2006/relationships/slide" Target="slide1.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7200" b="1" dirty="0" smtClean="0">
                <a:solidFill>
                  <a:srgbClr val="C00000"/>
                </a:solidFill>
                <a:effectLst>
                  <a:outerShdw blurRad="38100" dist="38100" dir="2700000" algn="tl">
                    <a:srgbClr val="000000">
                      <a:alpha val="43137"/>
                    </a:srgbClr>
                  </a:outerShdw>
                </a:effectLst>
              </a:rPr>
              <a:t>Всё о части С</a:t>
            </a:r>
            <a:endParaRPr lang="ru-RU" sz="7200" b="1" dirty="0">
              <a:solidFill>
                <a:srgbClr val="C00000"/>
              </a:solidFill>
              <a:effectLst>
                <a:outerShdw blurRad="38100" dist="38100" dir="2700000" algn="tl">
                  <a:srgbClr val="000000">
                    <a:alpha val="43137"/>
                  </a:srgbClr>
                </a:outerShdw>
              </a:effectLst>
            </a:endParaRPr>
          </a:p>
        </p:txBody>
      </p:sp>
      <p:graphicFrame>
        <p:nvGraphicFramePr>
          <p:cNvPr id="5" name="Содержимое 4"/>
          <p:cNvGraphicFramePr>
            <a:graphicFrameLocks noGrp="1"/>
          </p:cNvGraphicFramePr>
          <p:nvPr>
            <p:ph idx="1"/>
          </p:nvPr>
        </p:nvGraphicFramePr>
        <p:xfrm>
          <a:off x="1142976" y="5214950"/>
          <a:ext cx="7686705" cy="1643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одержимое 2"/>
          <p:cNvSpPr txBox="1">
            <a:spLocks/>
          </p:cNvSpPr>
          <p:nvPr/>
        </p:nvSpPr>
        <p:spPr>
          <a:xfrm>
            <a:off x="938186" y="2438393"/>
            <a:ext cx="7901014" cy="1357321"/>
          </a:xfrm>
          <a:prstGeom prst="rect">
            <a:avLst/>
          </a:prstGeom>
        </p:spPr>
        <p:txBody>
          <a:bodyPr vert="horz" lIns="91440" tIns="45720" rIns="91440" bIns="45720" rtlCol="0">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4400" b="1" i="1" u="none" strike="noStrike" kern="1200" cap="none" spc="0" normalizeH="0" baseline="0" noProof="0" dirty="0" smtClean="0">
                <a:ln>
                  <a:noFill/>
                </a:ln>
                <a:solidFill>
                  <a:srgbClr val="002060"/>
                </a:solidFill>
                <a:effectLst/>
                <a:uLnTx/>
                <a:uFillTx/>
                <a:latin typeface="+mn-lt"/>
                <a:ea typeface="+mn-ea"/>
                <a:cs typeface="+mn-cs"/>
              </a:rPr>
              <a:t>Подготовка  к написанию сочинения-рассуждения в формате части С</a:t>
            </a:r>
            <a:endParaRPr kumimoji="0" lang="ru-RU" sz="4400" b="1" i="1"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1214446"/>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Особенности текстов части С</a:t>
            </a:r>
            <a:endParaRPr lang="ru-RU" sz="4000"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500174"/>
            <a:ext cx="7929618" cy="4786346"/>
          </a:xfrm>
          <a:solidFill>
            <a:schemeClr val="bg1"/>
          </a:solidFill>
          <a:ln>
            <a:solidFill>
              <a:srgbClr val="0070C0"/>
            </a:solidFill>
          </a:ln>
          <a:scene3d>
            <a:camera prst="orthographicFront"/>
            <a:lightRig rig="glow" dir="t"/>
          </a:scene3d>
        </p:spPr>
        <p:txBody>
          <a:bodyPr>
            <a:noAutofit/>
          </a:bodyPr>
          <a:lstStyle/>
          <a:p>
            <a:pPr algn="just">
              <a:spcBef>
                <a:spcPts val="0"/>
              </a:spcBef>
              <a:buNone/>
            </a:pPr>
            <a:r>
              <a:rPr lang="ru-RU" sz="2600" b="1" dirty="0" smtClean="0">
                <a:solidFill>
                  <a:srgbClr val="C00000"/>
                </a:solidFill>
              </a:rPr>
              <a:t>В текстах, предложенных для анализа в вариантах ЕГЭ,</a:t>
            </a:r>
          </a:p>
          <a:p>
            <a:pPr algn="just">
              <a:spcBef>
                <a:spcPts val="0"/>
              </a:spcBef>
            </a:pPr>
            <a:r>
              <a:rPr lang="ru-RU" sz="2400" b="1" dirty="0" smtClean="0"/>
              <a:t>реализуются функции воздействия и сообщения;</a:t>
            </a:r>
          </a:p>
          <a:p>
            <a:pPr algn="just">
              <a:spcBef>
                <a:spcPts val="0"/>
              </a:spcBef>
            </a:pPr>
            <a:r>
              <a:rPr lang="ru-RU" sz="2400" b="1" dirty="0" smtClean="0"/>
              <a:t>обнаруживается нравственная позиция автора;</a:t>
            </a:r>
          </a:p>
          <a:p>
            <a:pPr algn="just">
              <a:spcBef>
                <a:spcPts val="0"/>
              </a:spcBef>
            </a:pPr>
            <a:r>
              <a:rPr lang="ru-RU" sz="2400" b="1" dirty="0" smtClean="0"/>
              <a:t>поднимаются общечеловеческие актуальные морально-этические проблемы.</a:t>
            </a:r>
          </a:p>
          <a:p>
            <a:pPr algn="just">
              <a:spcBef>
                <a:spcPts val="0"/>
              </a:spcBef>
              <a:buNone/>
            </a:pPr>
            <a:r>
              <a:rPr lang="ru-RU" sz="2600" b="1" dirty="0" smtClean="0">
                <a:solidFill>
                  <a:srgbClr val="C00000"/>
                </a:solidFill>
              </a:rPr>
              <a:t>Наиболее типичные тексты вариантов ЕГЭ:</a:t>
            </a:r>
          </a:p>
          <a:p>
            <a:pPr algn="just">
              <a:spcBef>
                <a:spcPts val="0"/>
              </a:spcBef>
            </a:pPr>
            <a:r>
              <a:rPr lang="ru-RU" sz="2400" b="1" dirty="0" smtClean="0"/>
              <a:t>публицистические, размышление;</a:t>
            </a:r>
          </a:p>
          <a:p>
            <a:pPr algn="just">
              <a:spcBef>
                <a:spcPts val="0"/>
              </a:spcBef>
            </a:pPr>
            <a:r>
              <a:rPr lang="ru-RU" sz="2400" b="1" dirty="0" smtClean="0"/>
              <a:t>художественные, повествование с элементами других типов речи;</a:t>
            </a:r>
          </a:p>
          <a:p>
            <a:pPr algn="just">
              <a:spcBef>
                <a:spcPts val="0"/>
              </a:spcBef>
            </a:pPr>
            <a:r>
              <a:rPr lang="ru-RU" sz="2400" b="1" dirty="0" smtClean="0"/>
              <a:t>научно-популярные, размышление с элементами других типов речи.</a:t>
            </a:r>
          </a:p>
          <a:p>
            <a:pPr>
              <a:buNone/>
            </a:pPr>
            <a:endParaRPr lang="ru-RU" sz="2400" dirty="0" smtClean="0"/>
          </a:p>
          <a:p>
            <a:pPr>
              <a:buNone/>
            </a:pPr>
            <a:endParaRPr lang="ru-RU" sz="2400" dirty="0" smtClean="0"/>
          </a:p>
          <a:p>
            <a:pPr lvl="0" algn="just">
              <a:spcBef>
                <a:spcPts val="0"/>
              </a:spcBef>
              <a:buNone/>
            </a:pPr>
            <a:endParaRPr lang="ru-RU"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714380"/>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Основные аспекты анализа текста</a:t>
            </a:r>
            <a:endParaRPr lang="ru-RU" sz="4000" dirty="0">
              <a:solidFill>
                <a:srgbClr val="C00000"/>
              </a:solidFill>
              <a:effectLst>
                <a:outerShdw blurRad="38100" dist="38100" dir="2700000" algn="tl">
                  <a:srgbClr val="000000">
                    <a:alpha val="43137"/>
                  </a:srgbClr>
                </a:outerShdw>
              </a:effectLst>
            </a:endParaRPr>
          </a:p>
        </p:txBody>
      </p:sp>
      <p:sp>
        <p:nvSpPr>
          <p:cNvPr id="1027" name="Rectangle 3"/>
          <p:cNvSpPr>
            <a:spLocks noGrp="1" noChangeArrowheads="1"/>
          </p:cNvSpPr>
          <p:nvPr>
            <p:ph sz="half" idx="2"/>
          </p:nvPr>
        </p:nvSpPr>
        <p:spPr bwMode="auto">
          <a:xfrm>
            <a:off x="928688" y="857232"/>
            <a:ext cx="7929592" cy="5801588"/>
          </a:xfrm>
          <a:prstGeom prst="rect">
            <a:avLst/>
          </a:prstGeom>
          <a:solidFill>
            <a:srgbClr val="FFFFFF"/>
          </a:solidFill>
          <a:ln w="9525">
            <a:noFill/>
            <a:miter lim="800000"/>
            <a:headEnd/>
            <a:tailEnd/>
          </a:ln>
          <a:effectLst/>
        </p:spPr>
        <p:txBody>
          <a:bodyPr vert="horz" wrap="square" lIns="476100" tIns="45720" rIns="76176" bIns="0" numCol="1" anchor="ctr" anchorCtr="0" compatLnSpc="1">
            <a:prstTxWarp prst="textNoShape">
              <a:avLst/>
            </a:prstTxWarp>
            <a:spAutoFit/>
          </a:bodyPr>
          <a:lstStyle/>
          <a:p>
            <a:pPr marL="0" lvl="0" indent="0" algn="just" fontAlgn="base">
              <a:spcBef>
                <a:spcPct val="0"/>
              </a:spcBef>
              <a:spcAft>
                <a:spcPct val="0"/>
              </a:spcAft>
              <a:buFont typeface="+mj-lt"/>
              <a:buAutoNum type="arabicPeriod"/>
              <a:tabLst>
                <a:tab pos="476250" algn="l"/>
              </a:tabLst>
            </a:pPr>
            <a:r>
              <a:rPr kumimoji="0" lang="ru-RU" sz="2200" b="1" i="0" u="none" strike="noStrike" cap="none" normalizeH="0" dirty="0" smtClean="0">
                <a:ln>
                  <a:noFill/>
                </a:ln>
                <a:solidFill>
                  <a:schemeClr val="tx1"/>
                </a:solidFill>
                <a:effectLst/>
                <a:ea typeface="Times New Roman" pitchFamily="18" charset="0"/>
              </a:rPr>
              <a:t> Определите, откуда взят фрагмент, какую роль играет предложенный фрагмент в произведении или статье, </a:t>
            </a:r>
            <a:r>
              <a:rPr lang="ru-RU" sz="2200" b="1" dirty="0" smtClean="0">
                <a:ea typeface="Times New Roman" pitchFamily="18" charset="0"/>
              </a:rPr>
              <a:t>какое место в творчестве писателя занимает данный текст или фрагмент текста (если знаете).</a:t>
            </a:r>
            <a:endParaRPr kumimoji="0" lang="ru-RU" sz="2200" b="1" i="0" u="none" strike="noStrike" cap="none" normalizeH="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mj-lt"/>
              <a:buAutoNum type="arabicPeriod"/>
              <a:tabLst>
                <a:tab pos="476250" algn="l"/>
              </a:tabLst>
            </a:pPr>
            <a:r>
              <a:rPr kumimoji="0" lang="ru-RU" sz="2200" b="1" i="0" u="none" strike="noStrike" cap="none" normalizeH="0" dirty="0" smtClean="0">
                <a:ln>
                  <a:noFill/>
                </a:ln>
                <a:solidFill>
                  <a:schemeClr val="tx1"/>
                </a:solidFill>
                <a:effectLst/>
                <a:ea typeface="Times New Roman" pitchFamily="18" charset="0"/>
              </a:rPr>
              <a:t> Определите идейно-тематическое содержание текста.</a:t>
            </a:r>
          </a:p>
          <a:p>
            <a:pPr marL="0" marR="0" lvl="0" indent="0" algn="just" defTabSz="914400" rtl="0" eaLnBrk="0" fontAlgn="base" latinLnBrk="0" hangingPunct="0">
              <a:lnSpc>
                <a:spcPct val="100000"/>
              </a:lnSpc>
              <a:spcBef>
                <a:spcPct val="0"/>
              </a:spcBef>
              <a:spcAft>
                <a:spcPct val="0"/>
              </a:spcAft>
              <a:buClrTx/>
              <a:buSzTx/>
              <a:buFont typeface="+mj-lt"/>
              <a:buAutoNum type="arabicPeriod"/>
              <a:tabLst>
                <a:tab pos="476250" algn="l"/>
              </a:tabLst>
            </a:pPr>
            <a:r>
              <a:rPr kumimoji="0" lang="ru-RU" sz="2200" b="1" i="0" u="none" strike="noStrike" cap="none" normalizeH="0" dirty="0" smtClean="0">
                <a:ln>
                  <a:noFill/>
                </a:ln>
                <a:solidFill>
                  <a:schemeClr val="tx1"/>
                </a:solidFill>
                <a:effectLst/>
                <a:ea typeface="Times New Roman" pitchFamily="18" charset="0"/>
                <a:cs typeface="Times New Roman" pitchFamily="18" charset="0"/>
              </a:rPr>
              <a:t> Определите отношение писателя к изображаемому, найдите предложения, в которых четко выражена авторская позиция.</a:t>
            </a:r>
            <a:endParaRPr kumimoji="0" lang="ru-RU" sz="2200" b="1" i="0" u="none" strike="noStrike" cap="none" normalizeH="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mj-lt"/>
              <a:buAutoNum type="arabicPeriod"/>
              <a:tabLst>
                <a:tab pos="476250" algn="l"/>
              </a:tabLst>
            </a:pPr>
            <a:r>
              <a:rPr kumimoji="0" lang="ru-RU" sz="2200" b="1" i="0" u="none" strike="noStrike" cap="none" normalizeH="0" dirty="0" smtClean="0">
                <a:ln>
                  <a:noFill/>
                </a:ln>
                <a:solidFill>
                  <a:schemeClr val="tx1"/>
                </a:solidFill>
                <a:effectLst/>
                <a:ea typeface="Times New Roman" pitchFamily="18" charset="0"/>
              </a:rPr>
              <a:t> Определите структуру текста.</a:t>
            </a:r>
          </a:p>
          <a:p>
            <a:pPr marL="0" marR="0" lvl="0" indent="0" algn="just" defTabSz="914400" rtl="0" eaLnBrk="0" fontAlgn="base" latinLnBrk="0" hangingPunct="0">
              <a:lnSpc>
                <a:spcPct val="100000"/>
              </a:lnSpc>
              <a:spcBef>
                <a:spcPct val="0"/>
              </a:spcBef>
              <a:spcAft>
                <a:spcPct val="0"/>
              </a:spcAft>
              <a:buClrTx/>
              <a:buSzTx/>
              <a:buFont typeface="+mj-lt"/>
              <a:buAutoNum type="arabicPeriod"/>
              <a:tabLst>
                <a:tab pos="476250" algn="l"/>
              </a:tabLst>
            </a:pPr>
            <a:r>
              <a:rPr kumimoji="0" lang="ru-RU" sz="2200" b="1" i="0" u="none" strike="noStrike" cap="none" normalizeH="0" dirty="0" smtClean="0">
                <a:ln>
                  <a:noFill/>
                </a:ln>
                <a:solidFill>
                  <a:schemeClr val="tx1"/>
                </a:solidFill>
                <a:effectLst/>
                <a:ea typeface="Times New Roman" pitchFamily="18" charset="0"/>
              </a:rPr>
              <a:t> Определите стилистические особенности текста.</a:t>
            </a:r>
          </a:p>
          <a:p>
            <a:pPr marL="0" marR="0" lvl="0" indent="0" algn="just" defTabSz="914400" rtl="0" eaLnBrk="0" fontAlgn="base" latinLnBrk="0" hangingPunct="0">
              <a:lnSpc>
                <a:spcPct val="100000"/>
              </a:lnSpc>
              <a:spcBef>
                <a:spcPct val="0"/>
              </a:spcBef>
              <a:spcAft>
                <a:spcPct val="0"/>
              </a:spcAft>
              <a:buClrTx/>
              <a:buSzTx/>
              <a:buFont typeface="+mj-lt"/>
              <a:buAutoNum type="arabicPeriod"/>
              <a:tabLst>
                <a:tab pos="476250" algn="l"/>
              </a:tabLst>
            </a:pPr>
            <a:r>
              <a:rPr kumimoji="0" lang="ru-RU" sz="2200" b="1" i="0" u="none" strike="noStrike" cap="none" normalizeH="0" dirty="0" smtClean="0">
                <a:ln>
                  <a:noFill/>
                </a:ln>
                <a:solidFill>
                  <a:schemeClr val="tx1"/>
                </a:solidFill>
                <a:effectLst/>
                <a:ea typeface="Times New Roman" pitchFamily="18" charset="0"/>
              </a:rPr>
              <a:t> Определите тип речи, сочетание типов речи.</a:t>
            </a:r>
          </a:p>
          <a:p>
            <a:pPr marL="0" marR="0" lvl="0" indent="0" algn="just" defTabSz="914400" rtl="0" eaLnBrk="0" fontAlgn="base" latinLnBrk="0" hangingPunct="0">
              <a:lnSpc>
                <a:spcPct val="100000"/>
              </a:lnSpc>
              <a:spcBef>
                <a:spcPct val="0"/>
              </a:spcBef>
              <a:spcAft>
                <a:spcPct val="0"/>
              </a:spcAft>
              <a:buClrTx/>
              <a:buSzTx/>
              <a:buFont typeface="+mj-lt"/>
              <a:buAutoNum type="arabicPeriod"/>
              <a:tabLst>
                <a:tab pos="476250" algn="l"/>
              </a:tabLst>
            </a:pPr>
            <a:r>
              <a:rPr kumimoji="0" lang="ru-RU" sz="2200" b="1" i="0" u="none" strike="noStrike" cap="none" normalizeH="0" dirty="0" smtClean="0">
                <a:ln>
                  <a:noFill/>
                </a:ln>
                <a:solidFill>
                  <a:schemeClr val="tx1"/>
                </a:solidFill>
                <a:effectLst/>
                <a:ea typeface="Times New Roman" pitchFamily="18" charset="0"/>
              </a:rPr>
              <a:t> Определите особенности пунктуации, ее роль.</a:t>
            </a:r>
          </a:p>
          <a:p>
            <a:pPr marL="0" marR="0" lvl="0" indent="0" algn="just" defTabSz="914400" rtl="0" eaLnBrk="0" fontAlgn="base" latinLnBrk="0" hangingPunct="0">
              <a:lnSpc>
                <a:spcPct val="100000"/>
              </a:lnSpc>
              <a:spcBef>
                <a:spcPct val="0"/>
              </a:spcBef>
              <a:spcAft>
                <a:spcPct val="0"/>
              </a:spcAft>
              <a:buClrTx/>
              <a:buSzTx/>
              <a:buFont typeface="+mj-lt"/>
              <a:buAutoNum type="arabicPeriod"/>
              <a:tabLst>
                <a:tab pos="476250" algn="l"/>
              </a:tabLst>
            </a:pPr>
            <a:r>
              <a:rPr kumimoji="0" lang="ru-RU" sz="2200" b="1" i="0" u="none" strike="noStrike" cap="none" normalizeH="0" dirty="0" smtClean="0">
                <a:ln>
                  <a:noFill/>
                </a:ln>
                <a:solidFill>
                  <a:schemeClr val="tx1"/>
                </a:solidFill>
                <a:effectLst/>
                <a:ea typeface="Times New Roman" pitchFamily="18" charset="0"/>
              </a:rPr>
              <a:t> Определите лексические особенности текста.</a:t>
            </a:r>
          </a:p>
          <a:p>
            <a:pPr marL="0" marR="0" lvl="0" indent="0" algn="just" defTabSz="914400" rtl="0" eaLnBrk="0" fontAlgn="base" latinLnBrk="0" hangingPunct="0">
              <a:lnSpc>
                <a:spcPct val="100000"/>
              </a:lnSpc>
              <a:spcBef>
                <a:spcPct val="0"/>
              </a:spcBef>
              <a:spcAft>
                <a:spcPct val="0"/>
              </a:spcAft>
              <a:buClrTx/>
              <a:buSzTx/>
              <a:buFont typeface="+mj-lt"/>
              <a:buAutoNum type="arabicPeriod"/>
              <a:tabLst>
                <a:tab pos="476250" algn="l"/>
              </a:tabLst>
            </a:pPr>
            <a:r>
              <a:rPr lang="ru-RU" sz="2200" b="1" dirty="0" smtClean="0">
                <a:ea typeface="Times New Roman" pitchFamily="18" charset="0"/>
              </a:rPr>
              <a:t> </a:t>
            </a:r>
            <a:r>
              <a:rPr kumimoji="0" lang="ru-RU" sz="2200" b="1" i="0" u="none" strike="noStrike" cap="none" normalizeH="0" dirty="0" smtClean="0">
                <a:ln>
                  <a:noFill/>
                </a:ln>
                <a:solidFill>
                  <a:schemeClr val="tx1"/>
                </a:solidFill>
                <a:effectLst/>
                <a:ea typeface="Times New Roman" pitchFamily="18" charset="0"/>
              </a:rPr>
              <a:t>Определите, как используются другие средства точности и выразительности речи, их роль в тексте.</a:t>
            </a:r>
          </a:p>
          <a:p>
            <a:pPr marL="0" marR="0" lvl="0" indent="0" algn="just" defTabSz="914400" rtl="0" eaLnBrk="0" fontAlgn="base" latinLnBrk="0" hangingPunct="0">
              <a:lnSpc>
                <a:spcPct val="100000"/>
              </a:lnSpc>
              <a:spcBef>
                <a:spcPct val="0"/>
              </a:spcBef>
              <a:spcAft>
                <a:spcPct val="0"/>
              </a:spcAft>
              <a:buClrTx/>
              <a:buSzTx/>
              <a:buFont typeface="+mj-lt"/>
              <a:buAutoNum type="arabicPeriod"/>
              <a:tabLst>
                <a:tab pos="476250" algn="l"/>
              </a:tabLst>
            </a:pPr>
            <a:r>
              <a:rPr kumimoji="0" lang="ru-RU" sz="2200" b="1" i="0" u="none" strike="noStrike" cap="none" normalizeH="0" dirty="0" smtClean="0">
                <a:ln>
                  <a:noFill/>
                </a:ln>
                <a:solidFill>
                  <a:schemeClr val="tx1"/>
                </a:solidFill>
                <a:effectLst/>
                <a:ea typeface="Times New Roman" pitchFamily="18" charset="0"/>
              </a:rPr>
              <a:t> Определите личностное понимание и восприятие текста.</a:t>
            </a:r>
            <a:endParaRPr kumimoji="0" lang="ru-RU" sz="2200" b="1" i="0" u="none" strike="noStrike" cap="none" normalizeH="0" dirty="0" smtClean="0">
              <a:ln>
                <a:noFill/>
              </a:ln>
              <a:solidFill>
                <a:schemeClr val="tx1"/>
              </a:solidFill>
              <a:effectLst/>
            </a:endParaRPr>
          </a:p>
        </p:txBody>
      </p:sp>
      <p:sp>
        <p:nvSpPr>
          <p:cNvPr id="5" name="Нашивка 4">
            <a:hlinkClick r:id="rId2" action="ppaction://hlinksldjump"/>
          </p:cNvPr>
          <p:cNvSpPr/>
          <p:nvPr/>
        </p:nvSpPr>
        <p:spPr>
          <a:xfrm>
            <a:off x="0" y="6072206"/>
            <a:ext cx="1052793" cy="421117"/>
          </a:xfrm>
          <a:prstGeom prst="chevron">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1419125"/>
              <a:satOff val="5687"/>
              <a:lumOff val="1233"/>
              <a:alphaOff val="0"/>
            </a:schemeClr>
          </a:fillRef>
          <a:effectRef idx="2">
            <a:schemeClr val="accent5">
              <a:hueOff val="-1419125"/>
              <a:satOff val="5687"/>
              <a:lumOff val="1233"/>
              <a:alphaOff val="0"/>
            </a:schemeClr>
          </a:effectRef>
          <a:fontRef idx="minor">
            <a:schemeClr val="lt1"/>
          </a:fontRef>
        </p:style>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0"/>
            <a:ext cx="8229600" cy="928670"/>
          </a:xfrm>
        </p:spPr>
        <p:txBody>
          <a:bodyPr>
            <a:normAutofit/>
          </a:bodyPr>
          <a:lstStyle/>
          <a:p>
            <a:r>
              <a:rPr lang="ru-RU" sz="4000" b="1" dirty="0" smtClean="0">
                <a:solidFill>
                  <a:srgbClr val="C00000"/>
                </a:solidFill>
                <a:effectLst>
                  <a:outerShdw blurRad="38100" dist="38100" dir="2700000" algn="tl">
                    <a:srgbClr val="000000">
                      <a:alpha val="43137"/>
                    </a:srgbClr>
                  </a:outerShdw>
                </a:effectLst>
              </a:rPr>
              <a:t>Проблематика текстов</a:t>
            </a:r>
            <a:endParaRPr lang="ru-RU" sz="4000" b="1" dirty="0">
              <a:solidFill>
                <a:srgbClr val="C00000"/>
              </a:solidFill>
              <a:effectLst>
                <a:outerShdw blurRad="38100" dist="38100" dir="2700000" algn="tl">
                  <a:srgbClr val="000000">
                    <a:alpha val="43137"/>
                  </a:srgbClr>
                </a:outerShdw>
              </a:effectLst>
            </a:endParaRPr>
          </a:p>
        </p:txBody>
      </p:sp>
      <p:graphicFrame>
        <p:nvGraphicFramePr>
          <p:cNvPr id="4" name="Содержимое 3"/>
          <p:cNvGraphicFramePr>
            <a:graphicFrameLocks noGrp="1"/>
          </p:cNvGraphicFramePr>
          <p:nvPr>
            <p:ph idx="1"/>
          </p:nvPr>
        </p:nvGraphicFramePr>
        <p:xfrm>
          <a:off x="928662" y="1071546"/>
          <a:ext cx="7758138"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928694"/>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Философские  проблемы</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285860"/>
            <a:ext cx="7929618" cy="5000660"/>
          </a:xfrm>
          <a:solidFill>
            <a:schemeClr val="bg1"/>
          </a:solidFill>
          <a:ln>
            <a:solidFill>
              <a:srgbClr val="0070C0"/>
            </a:solidFill>
          </a:ln>
          <a:scene3d>
            <a:camera prst="orthographicFront"/>
            <a:lightRig rig="glow" dir="t"/>
          </a:scene3d>
        </p:spPr>
        <p:txBody>
          <a:bodyPr>
            <a:noAutofit/>
          </a:bodyPr>
          <a:lstStyle/>
          <a:p>
            <a:pPr marL="457200" indent="-457200" algn="just">
              <a:spcBef>
                <a:spcPts val="0"/>
              </a:spcBef>
              <a:buNone/>
            </a:pPr>
            <a:r>
              <a:rPr lang="ru-RU" b="1" dirty="0" smtClean="0"/>
              <a:t>Затрагивают самые общие особенности развития природы, общества, мышления.</a:t>
            </a:r>
          </a:p>
          <a:p>
            <a:pPr marL="457200" indent="-457200" algn="just">
              <a:spcBef>
                <a:spcPts val="0"/>
              </a:spcBef>
              <a:buNone/>
            </a:pPr>
            <a:r>
              <a:rPr lang="ru-RU" b="1" dirty="0" smtClean="0">
                <a:solidFill>
                  <a:srgbClr val="C00000"/>
                </a:solidFill>
              </a:rPr>
              <a:t>Проблема</a:t>
            </a:r>
            <a:r>
              <a:rPr lang="ru-RU" b="1" dirty="0" smtClean="0"/>
              <a:t> </a:t>
            </a:r>
          </a:p>
          <a:p>
            <a:pPr marL="457200" indent="-457200" algn="just">
              <a:spcBef>
                <a:spcPts val="0"/>
              </a:spcBef>
            </a:pPr>
            <a:r>
              <a:rPr lang="ru-RU" sz="2400" b="1" dirty="0" smtClean="0"/>
              <a:t>добра и зла, жизни и смерти; </a:t>
            </a:r>
          </a:p>
          <a:p>
            <a:pPr marL="457200" indent="-457200" algn="just">
              <a:spcBef>
                <a:spcPts val="0"/>
              </a:spcBef>
            </a:pPr>
            <a:r>
              <a:rPr lang="ru-RU" sz="2400" b="1" dirty="0" smtClean="0"/>
              <a:t>поиска смысла жизни; </a:t>
            </a:r>
          </a:p>
          <a:p>
            <a:pPr marL="457200" indent="-457200" algn="just">
              <a:spcBef>
                <a:spcPts val="0"/>
              </a:spcBef>
            </a:pPr>
            <a:r>
              <a:rPr lang="ru-RU" sz="2400" b="1" dirty="0" smtClean="0"/>
              <a:t>одиночества, отчужденности;</a:t>
            </a:r>
          </a:p>
          <a:p>
            <a:pPr marL="457200" indent="-457200" algn="just">
              <a:spcBef>
                <a:spcPts val="0"/>
              </a:spcBef>
            </a:pPr>
            <a:r>
              <a:rPr lang="ru-RU" sz="2400" b="1" dirty="0" smtClean="0"/>
              <a:t>утраты веры в человечество; </a:t>
            </a:r>
          </a:p>
          <a:p>
            <a:pPr marL="457200" indent="-457200" algn="just">
              <a:spcBef>
                <a:spcPts val="0"/>
              </a:spcBef>
            </a:pPr>
            <a:r>
              <a:rPr lang="ru-RU" sz="2400" b="1" dirty="0" smtClean="0"/>
              <a:t>идеального устройства мира; </a:t>
            </a:r>
          </a:p>
          <a:p>
            <a:pPr marL="457200" indent="-457200" algn="just">
              <a:spcBef>
                <a:spcPts val="0"/>
              </a:spcBef>
            </a:pPr>
            <a:r>
              <a:rPr lang="ru-RU" sz="2400" b="1" dirty="0" smtClean="0"/>
              <a:t>подчинения личности государству; </a:t>
            </a:r>
          </a:p>
          <a:p>
            <a:pPr marL="457200" indent="-457200" algn="just">
              <a:spcBef>
                <a:spcPts val="0"/>
              </a:spcBef>
            </a:pPr>
            <a:r>
              <a:rPr lang="ru-RU" sz="2400" b="1" dirty="0" err="1" smtClean="0"/>
              <a:t>обезличенности</a:t>
            </a:r>
            <a:r>
              <a:rPr lang="ru-RU" sz="2400" b="1" dirty="0" smtClean="0"/>
              <a:t> личности ;</a:t>
            </a:r>
          </a:p>
          <a:p>
            <a:pPr marL="457200" indent="-457200" algn="just">
              <a:spcBef>
                <a:spcPts val="0"/>
              </a:spcBef>
            </a:pPr>
            <a:r>
              <a:rPr lang="ru-RU" sz="2400" b="1" dirty="0" smtClean="0"/>
              <a:t>сверхличности (эгоцентризма); </a:t>
            </a:r>
          </a:p>
          <a:p>
            <a:pPr marL="457200" indent="-457200" algn="just">
              <a:spcBef>
                <a:spcPts val="0"/>
              </a:spcBef>
            </a:pPr>
            <a:r>
              <a:rPr lang="ru-RU" sz="2400" b="1" dirty="0" smtClean="0"/>
              <a:t>творчества (творческой личности);</a:t>
            </a:r>
          </a:p>
          <a:p>
            <a:pPr marL="457200" indent="-457200" algn="just">
              <a:spcBef>
                <a:spcPts val="0"/>
              </a:spcBef>
            </a:pPr>
            <a:r>
              <a:rPr lang="ru-RU" sz="2400" b="1" dirty="0" smtClean="0"/>
              <a:t>свободы личности.</a:t>
            </a:r>
          </a:p>
          <a:p>
            <a:pPr>
              <a:buNone/>
            </a:pPr>
            <a:endParaRPr lang="ru-RU" sz="2400" dirty="0" smtClean="0"/>
          </a:p>
          <a:p>
            <a:pPr lvl="0" algn="just">
              <a:spcBef>
                <a:spcPts val="0"/>
              </a:spcBef>
              <a:buNone/>
            </a:pPr>
            <a:endParaRPr lang="ru-RU"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928694"/>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Социальные проблемы</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000108"/>
            <a:ext cx="7929618" cy="5286412"/>
          </a:xfrm>
          <a:solidFill>
            <a:schemeClr val="bg1"/>
          </a:solidFill>
          <a:ln>
            <a:solidFill>
              <a:srgbClr val="0070C0"/>
            </a:solidFill>
          </a:ln>
          <a:scene3d>
            <a:camera prst="orthographicFront"/>
            <a:lightRig rig="glow" dir="t"/>
          </a:scene3d>
        </p:spPr>
        <p:txBody>
          <a:bodyPr>
            <a:noAutofit/>
          </a:bodyPr>
          <a:lstStyle/>
          <a:p>
            <a:pPr marL="457200" indent="-457200" algn="just">
              <a:spcBef>
                <a:spcPts val="0"/>
              </a:spcBef>
              <a:buNone/>
            </a:pPr>
            <a:r>
              <a:rPr lang="ru-RU" b="1" dirty="0" smtClean="0"/>
              <a:t>Касаются устройства и жизни общества. </a:t>
            </a:r>
          </a:p>
          <a:p>
            <a:pPr marL="457200" indent="-457200" algn="just">
              <a:spcBef>
                <a:spcPts val="0"/>
              </a:spcBef>
              <a:buNone/>
            </a:pPr>
            <a:r>
              <a:rPr lang="ru-RU" b="1" dirty="0" smtClean="0">
                <a:solidFill>
                  <a:srgbClr val="C00000"/>
                </a:solidFill>
              </a:rPr>
              <a:t>Проблема</a:t>
            </a:r>
          </a:p>
          <a:p>
            <a:pPr marL="457200" indent="-457200" algn="just">
              <a:spcBef>
                <a:spcPts val="0"/>
              </a:spcBef>
            </a:pPr>
            <a:r>
              <a:rPr lang="ru-RU" sz="2400" b="1" dirty="0" smtClean="0"/>
              <a:t>взаимоотношения человека и общества («квартирный вопрос», право на труд, выбор профессии; проблемы инвалидов, пенсионеров, медицины, образования, экономики); </a:t>
            </a:r>
          </a:p>
          <a:p>
            <a:pPr marL="457200" indent="-457200" algn="just">
              <a:spcBef>
                <a:spcPts val="0"/>
              </a:spcBef>
            </a:pPr>
            <a:r>
              <a:rPr lang="ru-RU" sz="2400" b="1" dirty="0" smtClean="0"/>
              <a:t>социальной незащищенности или несправедливости, богатых и бедных; </a:t>
            </a:r>
          </a:p>
          <a:p>
            <a:pPr marL="457200" indent="-457200" algn="just">
              <a:spcBef>
                <a:spcPts val="0"/>
              </a:spcBef>
            </a:pPr>
            <a:r>
              <a:rPr lang="ru-RU" sz="2400" b="1" dirty="0" smtClean="0"/>
              <a:t>национализма (этнической ксенофобии); </a:t>
            </a:r>
          </a:p>
          <a:p>
            <a:pPr marL="457200" indent="-457200" algn="just">
              <a:spcBef>
                <a:spcPts val="0"/>
              </a:spcBef>
            </a:pPr>
            <a:r>
              <a:rPr lang="ru-RU" sz="2400" b="1" dirty="0" smtClean="0"/>
              <a:t>интеллигенции, эмиграции, </a:t>
            </a:r>
            <a:r>
              <a:rPr lang="ru-RU" sz="2400" b="1" dirty="0" err="1" smtClean="0"/>
              <a:t>невостребованности</a:t>
            </a:r>
            <a:r>
              <a:rPr lang="ru-RU" sz="2400" b="1" dirty="0" smtClean="0"/>
              <a:t> ученых в своем Отечестве; </a:t>
            </a:r>
          </a:p>
          <a:p>
            <a:pPr marL="457200" indent="-457200" algn="just">
              <a:spcBef>
                <a:spcPts val="0"/>
              </a:spcBef>
            </a:pPr>
            <a:r>
              <a:rPr lang="ru-RU" sz="2400" b="1" dirty="0" smtClean="0"/>
              <a:t>цивилизации (</a:t>
            </a:r>
            <a:r>
              <a:rPr lang="ru-RU" sz="2400" b="1" dirty="0" err="1" smtClean="0"/>
              <a:t>социокультурной</a:t>
            </a:r>
            <a:r>
              <a:rPr lang="ru-RU" sz="2400" b="1" dirty="0" smtClean="0"/>
              <a:t> эволюции);</a:t>
            </a:r>
          </a:p>
          <a:p>
            <a:pPr marL="457200" indent="-457200" algn="just">
              <a:spcBef>
                <a:spcPts val="0"/>
              </a:spcBef>
            </a:pPr>
            <a:r>
              <a:rPr lang="ru-RU" sz="2400" b="1" dirty="0" smtClean="0"/>
              <a:t>отсутствия глубокого гуманитарного образования, формирующего мыслящую интеллигенцию.</a:t>
            </a:r>
          </a:p>
          <a:p>
            <a:pPr>
              <a:buNone/>
            </a:pPr>
            <a:endParaRPr lang="ru-RU" sz="2400" dirty="0" smtClean="0"/>
          </a:p>
          <a:p>
            <a:pPr lvl="0" algn="just">
              <a:spcBef>
                <a:spcPts val="0"/>
              </a:spcBef>
              <a:buNone/>
            </a:pPr>
            <a:endParaRPr lang="ru-RU"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928694"/>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Политические проблемы</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285860"/>
            <a:ext cx="7929618" cy="5000660"/>
          </a:xfrm>
          <a:solidFill>
            <a:schemeClr val="bg1"/>
          </a:solidFill>
          <a:ln>
            <a:solidFill>
              <a:srgbClr val="0070C0"/>
            </a:solidFill>
          </a:ln>
          <a:scene3d>
            <a:camera prst="orthographicFront"/>
            <a:lightRig rig="glow" dir="t"/>
          </a:scene3d>
        </p:spPr>
        <p:txBody>
          <a:bodyPr>
            <a:noAutofit/>
          </a:bodyPr>
          <a:lstStyle/>
          <a:p>
            <a:pPr marL="457200" indent="-457200" algn="just">
              <a:spcBef>
                <a:spcPts val="0"/>
              </a:spcBef>
              <a:buNone/>
            </a:pPr>
            <a:r>
              <a:rPr lang="ru-RU" b="1" dirty="0" smtClean="0"/>
              <a:t>Связаны с деятельностью государственной власти, партий или общественных групп.</a:t>
            </a:r>
          </a:p>
          <a:p>
            <a:pPr marL="457200" indent="-457200" algn="just">
              <a:spcBef>
                <a:spcPts val="0"/>
              </a:spcBef>
              <a:buNone/>
            </a:pPr>
            <a:endParaRPr lang="ru-RU" b="1" dirty="0" smtClean="0">
              <a:solidFill>
                <a:srgbClr val="C00000"/>
              </a:solidFill>
            </a:endParaRPr>
          </a:p>
          <a:p>
            <a:pPr marL="457200" indent="-457200" algn="just">
              <a:spcBef>
                <a:spcPts val="0"/>
              </a:spcBef>
              <a:buNone/>
            </a:pPr>
            <a:r>
              <a:rPr lang="ru-RU" b="1" dirty="0" smtClean="0">
                <a:solidFill>
                  <a:srgbClr val="C00000"/>
                </a:solidFill>
              </a:rPr>
              <a:t>Проблема</a:t>
            </a:r>
          </a:p>
          <a:p>
            <a:pPr marL="457200" indent="-457200" algn="just">
              <a:spcBef>
                <a:spcPts val="0"/>
              </a:spcBef>
            </a:pPr>
            <a:r>
              <a:rPr lang="ru-RU" sz="2400" b="1" dirty="0" smtClean="0"/>
              <a:t>противостояния тоталитарному режиму;</a:t>
            </a:r>
          </a:p>
          <a:p>
            <a:pPr marL="457200" indent="-457200" algn="just">
              <a:spcBef>
                <a:spcPts val="0"/>
              </a:spcBef>
            </a:pPr>
            <a:r>
              <a:rPr lang="ru-RU" sz="2400" b="1" dirty="0" smtClean="0"/>
              <a:t>бюрократизма;</a:t>
            </a:r>
          </a:p>
          <a:p>
            <a:pPr marL="457200" indent="-457200" algn="just">
              <a:spcBef>
                <a:spcPts val="0"/>
              </a:spcBef>
            </a:pPr>
            <a:r>
              <a:rPr lang="ru-RU" sz="2400" b="1" dirty="0" smtClean="0"/>
              <a:t>карьеризма;</a:t>
            </a:r>
          </a:p>
          <a:p>
            <a:pPr marL="457200" indent="-457200" algn="just">
              <a:spcBef>
                <a:spcPts val="0"/>
              </a:spcBef>
            </a:pPr>
            <a:r>
              <a:rPr lang="ru-RU" sz="2400" b="1" dirty="0" smtClean="0"/>
              <a:t>борьбы за власть и сферы влияния;</a:t>
            </a:r>
          </a:p>
          <a:p>
            <a:pPr marL="457200" indent="-457200" algn="just">
              <a:spcBef>
                <a:spcPts val="0"/>
              </a:spcBef>
            </a:pPr>
            <a:r>
              <a:rPr lang="ru-RU" sz="2400" b="1" dirty="0" smtClean="0"/>
              <a:t>ответственности государства за судьбу своих граждан.</a:t>
            </a:r>
          </a:p>
          <a:p>
            <a:pPr>
              <a:buNone/>
            </a:pPr>
            <a:endParaRPr lang="ru-RU" sz="2400" dirty="0" smtClean="0"/>
          </a:p>
          <a:p>
            <a:pPr lvl="0" algn="just">
              <a:spcBef>
                <a:spcPts val="0"/>
              </a:spcBef>
              <a:buNone/>
            </a:pPr>
            <a:endParaRPr lang="ru-RU"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928694"/>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Экологические проблемы</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285860"/>
            <a:ext cx="7929618" cy="5000660"/>
          </a:xfrm>
          <a:solidFill>
            <a:schemeClr val="bg1"/>
          </a:solidFill>
          <a:ln>
            <a:solidFill>
              <a:srgbClr val="0070C0"/>
            </a:solidFill>
          </a:ln>
          <a:scene3d>
            <a:camera prst="orthographicFront"/>
            <a:lightRig rig="glow" dir="t"/>
          </a:scene3d>
        </p:spPr>
        <p:txBody>
          <a:bodyPr>
            <a:noAutofit/>
          </a:bodyPr>
          <a:lstStyle/>
          <a:p>
            <a:pPr marL="457200" indent="-457200" algn="just">
              <a:spcBef>
                <a:spcPts val="0"/>
              </a:spcBef>
              <a:buNone/>
            </a:pPr>
            <a:r>
              <a:rPr lang="ru-RU" b="1" dirty="0" smtClean="0"/>
              <a:t>Отражают взаимодействие человека и окружающей среды.</a:t>
            </a:r>
          </a:p>
          <a:p>
            <a:pPr>
              <a:buNone/>
            </a:pPr>
            <a:r>
              <a:rPr lang="ru-RU" b="1" dirty="0" smtClean="0">
                <a:solidFill>
                  <a:srgbClr val="C00000"/>
                </a:solidFill>
              </a:rPr>
              <a:t>Проблема </a:t>
            </a:r>
          </a:p>
          <a:p>
            <a:r>
              <a:rPr lang="ru-RU" sz="2400" b="1" dirty="0" smtClean="0"/>
              <a:t>загрязнения окружающей  среды, </a:t>
            </a:r>
          </a:p>
          <a:p>
            <a:r>
              <a:rPr lang="ru-RU" sz="2400" b="1" dirty="0" smtClean="0"/>
              <a:t>уничтожения природных богатств, равнодушного отношения к природе, утилитарного подхода к природе («природа не храм, а мастерская, и человек в ней работник); </a:t>
            </a:r>
          </a:p>
          <a:p>
            <a:r>
              <a:rPr lang="ru-RU" sz="2400" b="1" dirty="0" smtClean="0"/>
              <a:t>бережного отношения к природе, заботы о приумножении природных богатств, ответственности перед будущими поколениями за сохранение природы.</a:t>
            </a:r>
          </a:p>
          <a:p>
            <a:pPr>
              <a:buNone/>
            </a:pPr>
            <a:endParaRPr lang="ru-RU" sz="2400" dirty="0" smtClean="0"/>
          </a:p>
          <a:p>
            <a:pPr lvl="0" algn="just">
              <a:spcBef>
                <a:spcPts val="0"/>
              </a:spcBef>
              <a:buNone/>
            </a:pPr>
            <a:endParaRPr lang="ru-RU"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928694"/>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Нравственные (морально-этические проблемы)</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285860"/>
            <a:ext cx="7929618" cy="5000660"/>
          </a:xfrm>
          <a:solidFill>
            <a:schemeClr val="bg1"/>
          </a:solidFill>
          <a:ln>
            <a:solidFill>
              <a:srgbClr val="0070C0"/>
            </a:solidFill>
          </a:ln>
          <a:scene3d>
            <a:camera prst="orthographicFront"/>
            <a:lightRig rig="glow" dir="t"/>
          </a:scene3d>
        </p:spPr>
        <p:txBody>
          <a:bodyPr>
            <a:noAutofit/>
          </a:bodyPr>
          <a:lstStyle/>
          <a:p>
            <a:pPr marL="457200" indent="-457200" algn="just">
              <a:spcBef>
                <a:spcPts val="0"/>
              </a:spcBef>
              <a:buNone/>
            </a:pPr>
            <a:r>
              <a:rPr lang="ru-RU" b="1" dirty="0" smtClean="0"/>
              <a:t>Связаны с внутренними духовными качествами, которыми руководствуется человек, с определенными правилами поведения.</a:t>
            </a:r>
          </a:p>
          <a:p>
            <a:pPr marL="457200" indent="-457200" algn="just">
              <a:spcBef>
                <a:spcPts val="0"/>
              </a:spcBef>
              <a:buNone/>
            </a:pPr>
            <a:r>
              <a:rPr lang="ru-RU" b="1" dirty="0" smtClean="0">
                <a:solidFill>
                  <a:srgbClr val="C00000"/>
                </a:solidFill>
              </a:rPr>
              <a:t>Проблема</a:t>
            </a:r>
            <a:r>
              <a:rPr lang="ru-RU" dirty="0" smtClean="0"/>
              <a:t> </a:t>
            </a:r>
          </a:p>
          <a:p>
            <a:pPr marL="457200" indent="-457200" algn="just">
              <a:spcBef>
                <a:spcPts val="0"/>
              </a:spcBef>
            </a:pPr>
            <a:r>
              <a:rPr lang="ru-RU" sz="2400" b="1" dirty="0" smtClean="0"/>
              <a:t>нравственной сущности человека;</a:t>
            </a:r>
          </a:p>
          <a:p>
            <a:pPr marL="457200" indent="-457200" algn="just">
              <a:spcBef>
                <a:spcPts val="0"/>
              </a:spcBef>
            </a:pPr>
            <a:r>
              <a:rPr lang="ru-RU" sz="2400" b="1" dirty="0" smtClean="0"/>
              <a:t>нравственного выбора; </a:t>
            </a:r>
          </a:p>
          <a:p>
            <a:pPr marL="457200" indent="-457200" algn="just">
              <a:spcBef>
                <a:spcPts val="0"/>
              </a:spcBef>
            </a:pPr>
            <a:r>
              <a:rPr lang="ru-RU" sz="2400" b="1" dirty="0" smtClean="0"/>
              <a:t>внутренней культуры человека; </a:t>
            </a:r>
          </a:p>
          <a:p>
            <a:pPr marL="457200" indent="-457200" algn="just">
              <a:spcBef>
                <a:spcPts val="0"/>
              </a:spcBef>
            </a:pPr>
            <a:r>
              <a:rPr lang="ru-RU" sz="2400" b="1" dirty="0" smtClean="0"/>
              <a:t>гуманного и антигуманного отношения к человеку; </a:t>
            </a:r>
          </a:p>
          <a:p>
            <a:pPr marL="457200" indent="-457200" algn="just">
              <a:spcBef>
                <a:spcPts val="0"/>
              </a:spcBef>
            </a:pPr>
            <a:r>
              <a:rPr lang="ru-RU" sz="2400" b="1" dirty="0" smtClean="0"/>
              <a:t>чести и долга; </a:t>
            </a:r>
          </a:p>
          <a:p>
            <a:pPr marL="457200" indent="-457200" algn="just">
              <a:spcBef>
                <a:spcPts val="0"/>
              </a:spcBef>
            </a:pPr>
            <a:r>
              <a:rPr lang="ru-RU" sz="2400" b="1" dirty="0" smtClean="0"/>
              <a:t>милосердия, сострадания; </a:t>
            </a:r>
          </a:p>
          <a:p>
            <a:pPr marL="457200" indent="-457200" algn="just">
              <a:spcBef>
                <a:spcPts val="0"/>
              </a:spcBef>
            </a:pPr>
            <a:r>
              <a:rPr lang="ru-RU" sz="2400" b="1" dirty="0" smtClean="0"/>
              <a:t>совести;</a:t>
            </a:r>
          </a:p>
          <a:p>
            <a:pPr marL="457200" indent="-457200" algn="just">
              <a:spcBef>
                <a:spcPts val="0"/>
              </a:spcBef>
            </a:pPr>
            <a:r>
              <a:rPr lang="ru-RU" sz="2400" b="1" dirty="0" smtClean="0"/>
              <a:t>духовности / </a:t>
            </a:r>
            <a:r>
              <a:rPr lang="ru-RU" sz="2400" b="1" dirty="0" err="1" smtClean="0"/>
              <a:t>бездуховности</a:t>
            </a:r>
            <a:r>
              <a:rPr lang="ru-RU" sz="2400" b="1" dirty="0" smtClean="0"/>
              <a:t>.</a:t>
            </a:r>
          </a:p>
          <a:p>
            <a:pPr>
              <a:buNone/>
            </a:pPr>
            <a:endParaRPr lang="ru-RU" sz="2400" dirty="0" smtClean="0"/>
          </a:p>
          <a:p>
            <a:pPr lvl="0" algn="just">
              <a:spcBef>
                <a:spcPts val="0"/>
              </a:spcBef>
              <a:buNone/>
            </a:pPr>
            <a:endParaRPr lang="ru-RU"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928694"/>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Семейные проблемы</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285860"/>
            <a:ext cx="7929618" cy="5000660"/>
          </a:xfrm>
          <a:solidFill>
            <a:schemeClr val="bg1"/>
          </a:solidFill>
          <a:ln>
            <a:solidFill>
              <a:srgbClr val="0070C0"/>
            </a:solidFill>
          </a:ln>
          <a:scene3d>
            <a:camera prst="orthographicFront"/>
            <a:lightRig rig="glow" dir="t"/>
          </a:scene3d>
        </p:spPr>
        <p:txBody>
          <a:bodyPr>
            <a:noAutofit/>
          </a:bodyPr>
          <a:lstStyle/>
          <a:p>
            <a:pPr marL="457200" indent="-457200" algn="just">
              <a:spcBef>
                <a:spcPts val="0"/>
              </a:spcBef>
              <a:buNone/>
            </a:pPr>
            <a:r>
              <a:rPr lang="ru-RU" b="1" dirty="0" smtClean="0"/>
              <a:t>Связаны с жизнью семьи, внутрисемейными отношениями.</a:t>
            </a:r>
          </a:p>
          <a:p>
            <a:pPr marL="457200" indent="-457200" algn="just">
              <a:spcBef>
                <a:spcPts val="0"/>
              </a:spcBef>
              <a:buNone/>
            </a:pPr>
            <a:endParaRPr lang="ru-RU" b="1" dirty="0" smtClean="0">
              <a:solidFill>
                <a:srgbClr val="C00000"/>
              </a:solidFill>
            </a:endParaRPr>
          </a:p>
          <a:p>
            <a:pPr marL="457200" indent="-457200" algn="just">
              <a:spcBef>
                <a:spcPts val="0"/>
              </a:spcBef>
              <a:buNone/>
            </a:pPr>
            <a:r>
              <a:rPr lang="ru-RU" b="1" dirty="0" smtClean="0">
                <a:solidFill>
                  <a:srgbClr val="C00000"/>
                </a:solidFill>
              </a:rPr>
              <a:t>Проблема</a:t>
            </a:r>
            <a:r>
              <a:rPr lang="ru-RU" dirty="0" smtClean="0"/>
              <a:t> </a:t>
            </a:r>
          </a:p>
          <a:p>
            <a:pPr marL="457200" indent="-457200" algn="just">
              <a:spcBef>
                <a:spcPts val="0"/>
              </a:spcBef>
            </a:pPr>
            <a:r>
              <a:rPr lang="ru-RU" sz="2400" b="1" dirty="0" smtClean="0"/>
              <a:t>отцов и детей;</a:t>
            </a:r>
          </a:p>
          <a:p>
            <a:pPr marL="457200" indent="-457200" algn="just">
              <a:spcBef>
                <a:spcPts val="0"/>
              </a:spcBef>
            </a:pPr>
            <a:r>
              <a:rPr lang="ru-RU" sz="2400" b="1" dirty="0" smtClean="0"/>
              <a:t>старости (забота детей о своих родителях);</a:t>
            </a:r>
          </a:p>
          <a:p>
            <a:pPr marL="457200" indent="-457200" algn="just">
              <a:spcBef>
                <a:spcPts val="0"/>
              </a:spcBef>
            </a:pPr>
            <a:r>
              <a:rPr lang="ru-RU" sz="2400" b="1" dirty="0" smtClean="0"/>
              <a:t>детства; </a:t>
            </a:r>
          </a:p>
          <a:p>
            <a:pPr marL="457200" indent="-457200" algn="just">
              <a:spcBef>
                <a:spcPts val="0"/>
              </a:spcBef>
            </a:pPr>
            <a:r>
              <a:rPr lang="ru-RU" sz="2400" b="1" dirty="0" smtClean="0"/>
              <a:t>становления личности;</a:t>
            </a:r>
          </a:p>
          <a:p>
            <a:pPr marL="457200" indent="-457200" algn="just">
              <a:spcBef>
                <a:spcPts val="0"/>
              </a:spcBef>
            </a:pPr>
            <a:r>
              <a:rPr lang="ru-RU" sz="2400" b="1" dirty="0" smtClean="0"/>
              <a:t>отчего дома, </a:t>
            </a:r>
            <a:r>
              <a:rPr lang="ru-RU" sz="2400" b="1" smtClean="0"/>
              <a:t>утраты корней, </a:t>
            </a:r>
            <a:r>
              <a:rPr lang="ru-RU" sz="2400" b="1" dirty="0" smtClean="0"/>
              <a:t>прошлого, семейных традиций;</a:t>
            </a:r>
          </a:p>
          <a:p>
            <a:pPr marL="457200" indent="-457200" algn="just">
              <a:spcBef>
                <a:spcPts val="0"/>
              </a:spcBef>
            </a:pPr>
            <a:r>
              <a:rPr lang="ru-RU" sz="2400" b="1" dirty="0" smtClean="0"/>
              <a:t>исторической памяти.</a:t>
            </a:r>
          </a:p>
          <a:p>
            <a:pPr lvl="0" algn="just">
              <a:spcBef>
                <a:spcPts val="0"/>
              </a:spcBef>
              <a:buNone/>
            </a:pPr>
            <a:endParaRPr lang="ru-RU"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1071570"/>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Информационно-коммуникативные проблемы</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428736"/>
            <a:ext cx="7929618" cy="4857784"/>
          </a:xfrm>
          <a:solidFill>
            <a:schemeClr val="bg1"/>
          </a:solidFill>
          <a:ln>
            <a:solidFill>
              <a:srgbClr val="0070C0"/>
            </a:solidFill>
          </a:ln>
          <a:scene3d>
            <a:camera prst="orthographicFront"/>
            <a:lightRig rig="glow" dir="t"/>
          </a:scene3d>
        </p:spPr>
        <p:txBody>
          <a:bodyPr>
            <a:noAutofit/>
          </a:bodyPr>
          <a:lstStyle/>
          <a:p>
            <a:pPr marL="457200" indent="-457200" algn="just">
              <a:spcBef>
                <a:spcPts val="0"/>
              </a:spcBef>
              <a:buNone/>
            </a:pPr>
            <a:r>
              <a:rPr lang="ru-RU" b="1" dirty="0" smtClean="0"/>
              <a:t>Отражают вопросы, возникающие с развитием информационно-коммуникативных систем .</a:t>
            </a:r>
          </a:p>
          <a:p>
            <a:pPr marL="457200" indent="-457200" algn="just">
              <a:spcBef>
                <a:spcPts val="0"/>
              </a:spcBef>
              <a:buNone/>
            </a:pPr>
            <a:endParaRPr lang="ru-RU" b="1" dirty="0" smtClean="0">
              <a:solidFill>
                <a:srgbClr val="C00000"/>
              </a:solidFill>
            </a:endParaRPr>
          </a:p>
          <a:p>
            <a:pPr marL="457200" indent="-457200" algn="just">
              <a:spcBef>
                <a:spcPts val="0"/>
              </a:spcBef>
              <a:buNone/>
            </a:pPr>
            <a:r>
              <a:rPr lang="ru-RU" b="1" dirty="0" smtClean="0">
                <a:solidFill>
                  <a:srgbClr val="C00000"/>
                </a:solidFill>
              </a:rPr>
              <a:t>Проблема</a:t>
            </a:r>
            <a:r>
              <a:rPr lang="ru-RU" dirty="0" smtClean="0"/>
              <a:t> </a:t>
            </a:r>
          </a:p>
          <a:p>
            <a:pPr marL="457200" indent="-457200" algn="just">
              <a:spcBef>
                <a:spcPts val="0"/>
              </a:spcBef>
            </a:pPr>
            <a:r>
              <a:rPr lang="ru-RU" sz="2400" b="1" dirty="0" smtClean="0"/>
              <a:t>развития русского языка;</a:t>
            </a:r>
          </a:p>
          <a:p>
            <a:pPr marL="457200" indent="-457200" algn="just">
              <a:spcBef>
                <a:spcPts val="0"/>
              </a:spcBef>
            </a:pPr>
            <a:r>
              <a:rPr lang="ru-RU" sz="2400" b="1" dirty="0" smtClean="0"/>
              <a:t>языковой культуры или языкового бескультурья;</a:t>
            </a:r>
          </a:p>
          <a:p>
            <a:pPr marL="457200" indent="-457200" algn="just">
              <a:spcBef>
                <a:spcPts val="0"/>
              </a:spcBef>
            </a:pPr>
            <a:r>
              <a:rPr lang="ru-RU" sz="2400" b="1" dirty="0" smtClean="0"/>
              <a:t>аудиовизуальной культуры; </a:t>
            </a:r>
          </a:p>
          <a:p>
            <a:pPr marL="457200" indent="-457200" algn="just">
              <a:spcBef>
                <a:spcPts val="0"/>
              </a:spcBef>
            </a:pPr>
            <a:r>
              <a:rPr lang="ru-RU" sz="2400" b="1" dirty="0" err="1" smtClean="0"/>
              <a:t>медиапространства</a:t>
            </a:r>
            <a:r>
              <a:rPr lang="ru-RU" sz="2400" b="1" dirty="0" smtClean="0"/>
              <a:t> (СМИ);</a:t>
            </a:r>
          </a:p>
          <a:p>
            <a:pPr marL="457200" indent="-457200" algn="just">
              <a:spcBef>
                <a:spcPts val="0"/>
              </a:spcBef>
            </a:pPr>
            <a:r>
              <a:rPr lang="ru-RU" sz="2400" b="1" dirty="0" smtClean="0"/>
              <a:t>коммерциализации культуры;</a:t>
            </a:r>
          </a:p>
          <a:p>
            <a:pPr marL="457200" indent="-457200" algn="just">
              <a:spcBef>
                <a:spcPts val="0"/>
              </a:spcBef>
            </a:pPr>
            <a:r>
              <a:rPr lang="ru-RU" sz="2400" b="1" dirty="0" smtClean="0"/>
              <a:t>массовой культуры.</a:t>
            </a:r>
          </a:p>
          <a:p>
            <a:pPr lvl="0" algn="just">
              <a:spcBef>
                <a:spcPts val="0"/>
              </a:spcBef>
              <a:buNone/>
            </a:pPr>
            <a:endParaRPr lang="ru-RU"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C00000"/>
                </a:solidFill>
                <a:effectLst>
                  <a:outerShdw blurRad="38100" dist="38100" dir="2700000" algn="tl">
                    <a:srgbClr val="000000">
                      <a:alpha val="43137"/>
                    </a:srgbClr>
                  </a:outerShdw>
                </a:effectLst>
              </a:rPr>
              <a:t>Экзаменационная работа по русскому языку (180 мин)</a:t>
            </a:r>
            <a:endParaRPr lang="ru-RU" b="1" dirty="0">
              <a:solidFill>
                <a:srgbClr val="C00000"/>
              </a:solidFill>
              <a:effectLst>
                <a:outerShdw blurRad="38100" dist="38100" dir="2700000" algn="tl">
                  <a:srgbClr val="000000">
                    <a:alpha val="43137"/>
                  </a:srgbClr>
                </a:outerShdw>
              </a:effectLst>
            </a:endParaRPr>
          </a:p>
        </p:txBody>
      </p:sp>
      <p:graphicFrame>
        <p:nvGraphicFramePr>
          <p:cNvPr id="4" name="Содержимое 3"/>
          <p:cNvGraphicFramePr>
            <a:graphicFrameLocks noGrp="1"/>
          </p:cNvGraphicFramePr>
          <p:nvPr>
            <p:ph idx="1"/>
          </p:nvPr>
        </p:nvGraphicFramePr>
        <p:xfrm>
          <a:off x="1214414" y="1600200"/>
          <a:ext cx="7472386"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928694"/>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Типичные ошибки при определении проблематики текста</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285860"/>
            <a:ext cx="7929618" cy="5000660"/>
          </a:xfrm>
          <a:solidFill>
            <a:schemeClr val="bg1"/>
          </a:solidFill>
          <a:ln>
            <a:solidFill>
              <a:srgbClr val="0070C0"/>
            </a:solidFill>
          </a:ln>
          <a:scene3d>
            <a:camera prst="orthographicFront"/>
            <a:lightRig rig="glow" dir="t"/>
          </a:scene3d>
        </p:spPr>
        <p:txBody>
          <a:bodyPr>
            <a:noAutofit/>
          </a:bodyPr>
          <a:lstStyle/>
          <a:p>
            <a:pPr marL="457200" indent="-457200" algn="just">
              <a:spcBef>
                <a:spcPts val="0"/>
              </a:spcBef>
              <a:buFont typeface="+mj-lt"/>
              <a:buAutoNum type="arabicPeriod"/>
            </a:pPr>
            <a:r>
              <a:rPr lang="ru-RU" sz="2600" b="1" dirty="0" smtClean="0"/>
              <a:t>Отсутствие формулировки проблемы исходного текста.</a:t>
            </a:r>
          </a:p>
          <a:p>
            <a:pPr marL="457200" indent="-457200" algn="just">
              <a:spcBef>
                <a:spcPts val="0"/>
              </a:spcBef>
              <a:buFont typeface="+mj-lt"/>
              <a:buAutoNum type="arabicPeriod"/>
            </a:pPr>
            <a:r>
              <a:rPr lang="ru-RU" sz="2600" b="1" dirty="0" smtClean="0"/>
              <a:t>Неправильное понимание поднимаемой проблемы.</a:t>
            </a:r>
          </a:p>
          <a:p>
            <a:pPr marL="457200" indent="-457200" algn="just">
              <a:spcBef>
                <a:spcPts val="0"/>
              </a:spcBef>
              <a:buFont typeface="+mj-lt"/>
              <a:buAutoNum type="arabicPeriod"/>
            </a:pPr>
            <a:r>
              <a:rPr lang="ru-RU" sz="2600" b="1" dirty="0" smtClean="0"/>
              <a:t>Неумение сформулировать проблему правильно с точки зрения языковых норм.</a:t>
            </a:r>
          </a:p>
          <a:p>
            <a:pPr marL="457200" indent="-457200" algn="just">
              <a:spcBef>
                <a:spcPts val="0"/>
              </a:spcBef>
              <a:buFont typeface="+mj-lt"/>
              <a:buAutoNum type="arabicPeriod"/>
            </a:pPr>
            <a:r>
              <a:rPr lang="ru-RU" sz="2600" b="1" dirty="0" smtClean="0"/>
              <a:t>Наличие фактических ошибок, связанных с пониманием и формулировкой проблемы. </a:t>
            </a:r>
          </a:p>
          <a:p>
            <a:pPr marL="457200" indent="-457200" algn="just">
              <a:spcBef>
                <a:spcPts val="0"/>
              </a:spcBef>
              <a:buFont typeface="+mj-lt"/>
              <a:buAutoNum type="arabicPeriod"/>
            </a:pPr>
            <a:r>
              <a:rPr lang="ru-RU" sz="2600" b="1" dirty="0" smtClean="0"/>
              <a:t>В ходе рассуждения анализируется иная проблема.</a:t>
            </a:r>
          </a:p>
          <a:p>
            <a:pPr marL="457200" indent="-457200" algn="just">
              <a:spcBef>
                <a:spcPts val="0"/>
              </a:spcBef>
              <a:buFont typeface="+mj-lt"/>
              <a:buAutoNum type="arabicPeriod"/>
            </a:pPr>
            <a:r>
              <a:rPr lang="ru-RU" sz="2600" b="1" dirty="0" smtClean="0"/>
              <a:t>Неумение разграничить тему, идею и проблему текста.</a:t>
            </a:r>
          </a:p>
          <a:p>
            <a:pPr>
              <a:buNone/>
            </a:pPr>
            <a:endParaRPr lang="ru-RU" sz="2400" dirty="0" smtClean="0"/>
          </a:p>
          <a:p>
            <a:pPr>
              <a:buNone/>
            </a:pPr>
            <a:endParaRPr lang="ru-RU" sz="2400" dirty="0" smtClean="0"/>
          </a:p>
          <a:p>
            <a:pPr lvl="0" algn="just">
              <a:spcBef>
                <a:spcPts val="0"/>
              </a:spcBef>
              <a:buNone/>
            </a:pPr>
            <a:endParaRPr lang="ru-RU"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857256"/>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Запомни!</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214422"/>
            <a:ext cx="7929618" cy="5072098"/>
          </a:xfrm>
          <a:solidFill>
            <a:schemeClr val="bg1"/>
          </a:solidFill>
          <a:ln>
            <a:solidFill>
              <a:srgbClr val="0070C0"/>
            </a:solidFill>
          </a:ln>
          <a:scene3d>
            <a:camera prst="orthographicFront"/>
            <a:lightRig rig="glow" dir="t"/>
          </a:scene3d>
        </p:spPr>
        <p:txBody>
          <a:bodyPr>
            <a:noAutofit/>
          </a:bodyPr>
          <a:lstStyle/>
          <a:p>
            <a:pPr algn="just">
              <a:spcBef>
                <a:spcPts val="0"/>
              </a:spcBef>
              <a:buNone/>
            </a:pPr>
            <a:r>
              <a:rPr lang="ru-RU" b="1" dirty="0" smtClean="0">
                <a:solidFill>
                  <a:srgbClr val="C00000"/>
                </a:solidFill>
              </a:rPr>
              <a:t>Тема</a:t>
            </a:r>
            <a:r>
              <a:rPr lang="ru-RU" sz="2600" b="1" dirty="0" smtClean="0">
                <a:solidFill>
                  <a:srgbClr val="C00000"/>
                </a:solidFill>
              </a:rPr>
              <a:t> – </a:t>
            </a:r>
            <a:r>
              <a:rPr lang="ru-RU" sz="2400" b="1" dirty="0" smtClean="0"/>
              <a:t>предмет описания, изображения, исследования, разговора и т. д.,  круг жизненных явлений, отражаемых писателем и скрепленных воедино авторским замыслом. То, о чём или о ком говорится в тексте.</a:t>
            </a:r>
            <a:endParaRPr lang="ru-RU" sz="2600" b="1" dirty="0" smtClean="0">
              <a:solidFill>
                <a:srgbClr val="FFC000"/>
              </a:solidFill>
            </a:endParaRPr>
          </a:p>
          <a:p>
            <a:pPr algn="just">
              <a:spcBef>
                <a:spcPts val="0"/>
              </a:spcBef>
              <a:buNone/>
            </a:pPr>
            <a:r>
              <a:rPr lang="ru-RU" b="1" dirty="0" smtClean="0">
                <a:solidFill>
                  <a:srgbClr val="C00000"/>
                </a:solidFill>
              </a:rPr>
              <a:t>Идея</a:t>
            </a:r>
            <a:r>
              <a:rPr lang="ru-RU" sz="2600" b="1" dirty="0" smtClean="0">
                <a:solidFill>
                  <a:srgbClr val="C00000"/>
                </a:solidFill>
              </a:rPr>
              <a:t> – </a:t>
            </a:r>
            <a:r>
              <a:rPr lang="ru-RU" sz="2600" b="1" dirty="0" smtClean="0"/>
              <a:t>о</a:t>
            </a:r>
            <a:r>
              <a:rPr lang="ru-RU" sz="2400" b="1" dirty="0" smtClean="0"/>
              <a:t>сновная, главная мысль, замысел, определяющий содержание чего-либо. То, к чему призывает текст, чему учит, ради чего он написан.</a:t>
            </a:r>
            <a:endParaRPr lang="ru-RU" sz="2600" b="1" dirty="0" smtClean="0">
              <a:solidFill>
                <a:srgbClr val="FFC000"/>
              </a:solidFill>
            </a:endParaRPr>
          </a:p>
          <a:p>
            <a:pPr algn="just">
              <a:spcBef>
                <a:spcPts val="0"/>
              </a:spcBef>
              <a:buNone/>
            </a:pPr>
            <a:r>
              <a:rPr lang="ru-RU" b="1" dirty="0" smtClean="0">
                <a:solidFill>
                  <a:srgbClr val="C00000"/>
                </a:solidFill>
              </a:rPr>
              <a:t>Проблема</a:t>
            </a:r>
            <a:r>
              <a:rPr lang="ru-RU" sz="2600" b="1" dirty="0" smtClean="0">
                <a:solidFill>
                  <a:srgbClr val="C00000"/>
                </a:solidFill>
              </a:rPr>
              <a:t> – </a:t>
            </a:r>
            <a:r>
              <a:rPr lang="ru-RU" sz="2600" b="1" dirty="0" smtClean="0"/>
              <a:t>т</a:t>
            </a:r>
            <a:r>
              <a:rPr lang="ru-RU" sz="2400" b="1" dirty="0" smtClean="0"/>
              <a:t>еоретический или практический вопрос, требующий разрешения, изучения, задача, подлежащая исследованию.</a:t>
            </a:r>
            <a:endParaRPr lang="ru-RU" sz="2600" b="1" dirty="0" smtClean="0">
              <a:solidFill>
                <a:srgbClr val="FFC000"/>
              </a:solidFill>
            </a:endParaRPr>
          </a:p>
          <a:p>
            <a:pPr algn="just">
              <a:spcBef>
                <a:spcPts val="0"/>
              </a:spcBef>
              <a:buNone/>
            </a:pPr>
            <a:r>
              <a:rPr lang="ru-RU" b="1" dirty="0" smtClean="0">
                <a:solidFill>
                  <a:srgbClr val="C00000"/>
                </a:solidFill>
              </a:rPr>
              <a:t>Проблематика</a:t>
            </a:r>
            <a:r>
              <a:rPr lang="ru-RU" sz="2400" b="1" dirty="0" smtClean="0">
                <a:solidFill>
                  <a:srgbClr val="C00000"/>
                </a:solidFill>
              </a:rPr>
              <a:t> – </a:t>
            </a:r>
            <a:r>
              <a:rPr lang="ru-RU" sz="2400" b="1" dirty="0" smtClean="0"/>
              <a:t>совокупность, круг проблем, все вопросы, которые затронуты в тексте.</a:t>
            </a:r>
            <a:br>
              <a:rPr lang="ru-RU" sz="2400" b="1" dirty="0" smtClean="0"/>
            </a:br>
            <a:endParaRPr lang="ru-RU" sz="2600" b="1" dirty="0" smtClean="0">
              <a:solidFill>
                <a:srgbClr val="FFC000"/>
              </a:solidFill>
            </a:endParaRPr>
          </a:p>
          <a:p>
            <a:pPr>
              <a:buNone/>
            </a:pPr>
            <a:endParaRPr lang="ru-RU" sz="2400" dirty="0" smtClean="0"/>
          </a:p>
          <a:p>
            <a:pPr>
              <a:buNone/>
            </a:pPr>
            <a:endParaRPr lang="ru-RU" sz="2400" dirty="0" smtClean="0"/>
          </a:p>
          <a:p>
            <a:pPr lvl="0" algn="just">
              <a:spcBef>
                <a:spcPts val="0"/>
              </a:spcBef>
              <a:buNone/>
            </a:pPr>
            <a:endParaRPr lang="ru-RU"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857256"/>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Запомни!</a:t>
            </a:r>
            <a:endParaRPr lang="ru-RU" sz="4000" b="1" dirty="0">
              <a:solidFill>
                <a:srgbClr val="C00000"/>
              </a:solidFill>
              <a:effectLst>
                <a:outerShdw blurRad="38100" dist="38100" dir="2700000" algn="tl">
                  <a:srgbClr val="000000">
                    <a:alpha val="43137"/>
                  </a:srgbClr>
                </a:outerShdw>
              </a:effectLst>
            </a:endParaRPr>
          </a:p>
        </p:txBody>
      </p:sp>
      <p:graphicFrame>
        <p:nvGraphicFramePr>
          <p:cNvPr id="4" name="Содержимое 3"/>
          <p:cNvGraphicFramePr>
            <a:graphicFrameLocks noGrp="1"/>
          </p:cNvGraphicFramePr>
          <p:nvPr>
            <p:ph sz="half" idx="2"/>
          </p:nvPr>
        </p:nvGraphicFramePr>
        <p:xfrm>
          <a:off x="928662" y="1214422"/>
          <a:ext cx="7929618"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Нашивка 8">
            <a:hlinkClick r:id="rId6" action="ppaction://hlinksldjump"/>
          </p:cNvPr>
          <p:cNvSpPr/>
          <p:nvPr/>
        </p:nvSpPr>
        <p:spPr>
          <a:xfrm>
            <a:off x="0" y="6143644"/>
            <a:ext cx="1052793" cy="421117"/>
          </a:xfrm>
          <a:prstGeom prst="chevron">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2838251"/>
              <a:satOff val="11375"/>
              <a:lumOff val="2465"/>
              <a:alphaOff val="0"/>
            </a:schemeClr>
          </a:fillRef>
          <a:effectRef idx="2">
            <a:schemeClr val="accent5">
              <a:hueOff val="-2838251"/>
              <a:satOff val="11375"/>
              <a:lumOff val="2465"/>
              <a:alphaOff val="0"/>
            </a:schemeClr>
          </a:effectRef>
          <a:fontRef idx="minor">
            <a:schemeClr val="lt1"/>
          </a:fontRef>
        </p:style>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857224" y="0"/>
            <a:ext cx="8072494" cy="928670"/>
          </a:xfrm>
        </p:spPr>
        <p:txBody>
          <a:bodyPr>
            <a:normAutofit/>
          </a:bodyPr>
          <a:lstStyle/>
          <a:p>
            <a:r>
              <a:rPr lang="ru-RU" sz="4000" b="1" dirty="0" smtClean="0">
                <a:solidFill>
                  <a:srgbClr val="C00000"/>
                </a:solidFill>
                <a:effectLst>
                  <a:outerShdw blurRad="38100" dist="38100" dir="2700000" algn="tl">
                    <a:srgbClr val="000000">
                      <a:alpha val="43137"/>
                    </a:srgbClr>
                  </a:outerShdw>
                </a:effectLst>
              </a:rPr>
              <a:t>Строение сочинения-рассуждения </a:t>
            </a:r>
            <a:endParaRPr lang="ru-RU" sz="4000" b="1" dirty="0">
              <a:solidFill>
                <a:srgbClr val="C00000"/>
              </a:solidFill>
              <a:effectLst>
                <a:outerShdw blurRad="38100" dist="38100" dir="2700000" algn="tl">
                  <a:srgbClr val="000000">
                    <a:alpha val="43137"/>
                  </a:srgbClr>
                </a:outerShdw>
              </a:effectLst>
            </a:endParaRPr>
          </a:p>
        </p:txBody>
      </p:sp>
      <p:graphicFrame>
        <p:nvGraphicFramePr>
          <p:cNvPr id="7" name="Содержимое 6"/>
          <p:cNvGraphicFramePr>
            <a:graphicFrameLocks noGrp="1"/>
          </p:cNvGraphicFramePr>
          <p:nvPr>
            <p:ph idx="1"/>
          </p:nvPr>
        </p:nvGraphicFramePr>
        <p:xfrm>
          <a:off x="642910" y="1071546"/>
          <a:ext cx="8286808"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1785950"/>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Смысловая цельность, речевая связность и последовательность изложения</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2285992"/>
            <a:ext cx="7929618" cy="4000528"/>
          </a:xfrm>
          <a:solidFill>
            <a:schemeClr val="bg1"/>
          </a:solidFill>
          <a:ln>
            <a:solidFill>
              <a:srgbClr val="0070C0"/>
            </a:solidFill>
          </a:ln>
          <a:scene3d>
            <a:camera prst="orthographicFront"/>
            <a:lightRig rig="glow" dir="t"/>
          </a:scene3d>
        </p:spPr>
        <p:txBody>
          <a:bodyPr>
            <a:noAutofit/>
          </a:bodyPr>
          <a:lstStyle/>
          <a:p>
            <a:pPr marL="457200" indent="-457200" algn="just">
              <a:lnSpc>
                <a:spcPct val="80000"/>
              </a:lnSpc>
              <a:buNone/>
            </a:pPr>
            <a:endParaRPr lang="ru-RU" b="1" dirty="0" smtClean="0">
              <a:solidFill>
                <a:srgbClr val="C00000"/>
              </a:solidFill>
            </a:endParaRPr>
          </a:p>
          <a:p>
            <a:pPr marL="457200" indent="-457200" algn="just">
              <a:lnSpc>
                <a:spcPct val="80000"/>
              </a:lnSpc>
              <a:buNone/>
            </a:pPr>
            <a:r>
              <a:rPr lang="ru-RU" b="1" dirty="0" smtClean="0">
                <a:solidFill>
                  <a:srgbClr val="C00000"/>
                </a:solidFill>
              </a:rPr>
              <a:t>Типичные ошибки</a:t>
            </a:r>
          </a:p>
          <a:p>
            <a:pPr marL="457200" indent="-457200" algn="just">
              <a:lnSpc>
                <a:spcPct val="80000"/>
              </a:lnSpc>
              <a:buFont typeface="+mj-lt"/>
              <a:buAutoNum type="arabicPeriod"/>
            </a:pPr>
            <a:r>
              <a:rPr lang="ru-RU" sz="2600" b="1" dirty="0" smtClean="0"/>
              <a:t>Отсутствие коммуникативного замысла.</a:t>
            </a:r>
          </a:p>
          <a:p>
            <a:pPr marL="457200" indent="-457200" algn="just">
              <a:lnSpc>
                <a:spcPct val="80000"/>
              </a:lnSpc>
              <a:buFont typeface="+mj-lt"/>
              <a:buAutoNum type="arabicPeriod"/>
            </a:pPr>
            <a:r>
              <a:rPr lang="ru-RU" sz="2600" b="1" dirty="0" smtClean="0"/>
              <a:t>Отсутствие последовательности рассуждения. </a:t>
            </a:r>
          </a:p>
          <a:p>
            <a:pPr marL="457200" indent="-457200" algn="just">
              <a:lnSpc>
                <a:spcPct val="80000"/>
              </a:lnSpc>
              <a:buFont typeface="+mj-lt"/>
              <a:buAutoNum type="arabicPeriod"/>
            </a:pPr>
            <a:r>
              <a:rPr lang="ru-RU" sz="2600" b="1" dirty="0" smtClean="0"/>
              <a:t>Обобщения различного уровня не связаны между собой и с основной мыслью сочинения.</a:t>
            </a:r>
          </a:p>
          <a:p>
            <a:pPr marL="457200" indent="-457200" algn="just">
              <a:lnSpc>
                <a:spcPct val="80000"/>
              </a:lnSpc>
              <a:buFont typeface="+mj-lt"/>
              <a:buAutoNum type="arabicPeriod"/>
            </a:pPr>
            <a:r>
              <a:rPr lang="ru-RU" sz="2600" b="1" dirty="0" smtClean="0"/>
              <a:t>Нарушение абзацного членения.</a:t>
            </a:r>
          </a:p>
          <a:p>
            <a:pPr marL="457200" indent="-457200" algn="just">
              <a:lnSpc>
                <a:spcPct val="80000"/>
              </a:lnSpc>
              <a:buFont typeface="+mj-lt"/>
              <a:buAutoNum type="arabicPeriod"/>
            </a:pPr>
            <a:r>
              <a:rPr lang="ru-RU" sz="2600" b="1" dirty="0" smtClean="0"/>
              <a:t>Несоразмерность композиционных частей.</a:t>
            </a:r>
          </a:p>
          <a:p>
            <a:pPr marL="457200" indent="-457200" algn="just">
              <a:lnSpc>
                <a:spcPct val="80000"/>
              </a:lnSpc>
              <a:buFont typeface="+mj-lt"/>
              <a:buAutoNum type="arabicPeriod"/>
            </a:pPr>
            <a:r>
              <a:rPr lang="ru-RU" sz="2600" b="1" dirty="0" smtClean="0"/>
              <a:t>Композиционные части не связаны между собой.</a:t>
            </a:r>
            <a:endParaRPr lang="ru-RU" sz="26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3286124"/>
            <a:ext cx="8215338" cy="714380"/>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Запомни!</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857232"/>
            <a:ext cx="7929618" cy="2571768"/>
          </a:xfrm>
          <a:solidFill>
            <a:schemeClr val="bg1"/>
          </a:solidFill>
          <a:ln>
            <a:solidFill>
              <a:srgbClr val="0070C0"/>
            </a:solidFill>
          </a:ln>
          <a:scene3d>
            <a:camera prst="orthographicFront"/>
            <a:lightRig rig="glow" dir="t"/>
          </a:scene3d>
        </p:spPr>
        <p:txBody>
          <a:bodyPr>
            <a:noAutofit/>
          </a:bodyPr>
          <a:lstStyle/>
          <a:p>
            <a:pPr marL="457200" indent="-457200" algn="just">
              <a:spcBef>
                <a:spcPts val="0"/>
              </a:spcBef>
              <a:buNone/>
            </a:pPr>
            <a:r>
              <a:rPr lang="ru-RU" b="1" dirty="0" smtClean="0">
                <a:solidFill>
                  <a:srgbClr val="C00000"/>
                </a:solidFill>
              </a:rPr>
              <a:t>Типичные ошибки</a:t>
            </a:r>
          </a:p>
          <a:p>
            <a:pPr marL="514350" indent="-514350" algn="just">
              <a:spcBef>
                <a:spcPts val="0"/>
              </a:spcBef>
              <a:buFont typeface="+mj-lt"/>
              <a:buAutoNum type="arabicPeriod"/>
            </a:pPr>
            <a:r>
              <a:rPr lang="ru-RU" sz="2600" b="1" dirty="0" smtClean="0"/>
              <a:t>Бедность словаря.</a:t>
            </a:r>
          </a:p>
          <a:p>
            <a:pPr marL="514350" indent="-514350" algn="just">
              <a:spcBef>
                <a:spcPts val="0"/>
              </a:spcBef>
              <a:buFont typeface="+mj-lt"/>
              <a:buAutoNum type="arabicPeriod"/>
            </a:pPr>
            <a:r>
              <a:rPr lang="ru-RU" sz="2600" b="1" dirty="0" smtClean="0"/>
              <a:t>Однообразие словаря.</a:t>
            </a:r>
          </a:p>
          <a:p>
            <a:pPr marL="514350" indent="-514350">
              <a:spcBef>
                <a:spcPts val="0"/>
              </a:spcBef>
              <a:buFont typeface="+mj-lt"/>
              <a:buAutoNum type="arabicPeriod"/>
            </a:pPr>
            <a:r>
              <a:rPr lang="ru-RU" sz="2600" b="1" dirty="0" smtClean="0"/>
              <a:t>Неуместное использование средств выразительности.</a:t>
            </a:r>
          </a:p>
          <a:p>
            <a:pPr marL="514350" indent="-514350" algn="just">
              <a:spcBef>
                <a:spcPts val="0"/>
              </a:spcBef>
              <a:buFont typeface="+mj-lt"/>
              <a:buAutoNum type="arabicPeriod"/>
            </a:pPr>
            <a:r>
              <a:rPr lang="ru-RU" sz="2600" b="1" dirty="0" smtClean="0"/>
              <a:t>Однообразие грамматического строя речи.</a:t>
            </a:r>
            <a:endParaRPr lang="ru-RU" sz="2600" b="1" dirty="0"/>
          </a:p>
        </p:txBody>
      </p:sp>
      <p:sp>
        <p:nvSpPr>
          <p:cNvPr id="4" name="Заголовок 1"/>
          <p:cNvSpPr txBox="1">
            <a:spLocks/>
          </p:cNvSpPr>
          <p:nvPr/>
        </p:nvSpPr>
        <p:spPr>
          <a:xfrm>
            <a:off x="1000100" y="0"/>
            <a:ext cx="8143900" cy="85723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j-cs"/>
              </a:rPr>
              <a:t>Точность и выразительность речи</a:t>
            </a:r>
            <a:endParaRPr kumimoji="0" lang="ru-RU" sz="4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5" name="Содержимое 6"/>
          <p:cNvSpPr>
            <a:spLocks noGrp="1"/>
          </p:cNvSpPr>
          <p:nvPr>
            <p:ph sz="half" idx="2"/>
          </p:nvPr>
        </p:nvSpPr>
        <p:spPr>
          <a:xfrm>
            <a:off x="928662" y="4000504"/>
            <a:ext cx="7929618" cy="2286016"/>
          </a:xfrm>
          <a:solidFill>
            <a:schemeClr val="bg1"/>
          </a:solidFill>
          <a:ln>
            <a:solidFill>
              <a:srgbClr val="0070C0"/>
            </a:solidFill>
          </a:ln>
          <a:scene3d>
            <a:camera prst="orthographicFront"/>
            <a:lightRig rig="glow" dir="t"/>
          </a:scene3d>
        </p:spPr>
        <p:txBody>
          <a:bodyPr>
            <a:noAutofit/>
          </a:bodyPr>
          <a:lstStyle/>
          <a:p>
            <a:pPr marL="457200" indent="-457200" algn="just">
              <a:lnSpc>
                <a:spcPct val="80000"/>
              </a:lnSpc>
              <a:buFont typeface="+mj-lt"/>
              <a:buAutoNum type="arabicPeriod"/>
            </a:pPr>
            <a:r>
              <a:rPr lang="ru-RU" sz="2600" b="1" dirty="0" smtClean="0"/>
              <a:t>В данном критерии </a:t>
            </a:r>
            <a:r>
              <a:rPr lang="ru-RU" b="1" dirty="0" smtClean="0">
                <a:solidFill>
                  <a:srgbClr val="C00000"/>
                </a:solidFill>
              </a:rPr>
              <a:t>не оцениваются грамматические и речевые ошибки</a:t>
            </a:r>
            <a:r>
              <a:rPr lang="ru-RU" sz="2600" b="1" dirty="0" smtClean="0"/>
              <a:t>.</a:t>
            </a:r>
          </a:p>
          <a:p>
            <a:pPr marL="457200" indent="-457200" algn="just">
              <a:lnSpc>
                <a:spcPct val="80000"/>
              </a:lnSpc>
              <a:buFont typeface="+mj-lt"/>
              <a:buAutoNum type="arabicPeriod"/>
            </a:pPr>
            <a:r>
              <a:rPr lang="ru-RU" sz="2600" b="1" dirty="0" smtClean="0"/>
              <a:t>При написании сочинения необходимо использовать риторические фигуры, которые придают тексту </a:t>
            </a:r>
            <a:r>
              <a:rPr lang="ru-RU" sz="2600" b="1" dirty="0" smtClean="0">
                <a:solidFill>
                  <a:srgbClr val="C00000"/>
                </a:solidFill>
              </a:rPr>
              <a:t>динамичность, экспрессивность, </a:t>
            </a:r>
            <a:r>
              <a:rPr lang="ru-RU" sz="2600" b="1" dirty="0" smtClean="0"/>
              <a:t>создают </a:t>
            </a:r>
            <a:r>
              <a:rPr lang="ru-RU" sz="2600" b="1" dirty="0" smtClean="0">
                <a:solidFill>
                  <a:srgbClr val="C00000"/>
                </a:solidFill>
              </a:rPr>
              <a:t>ощущение </a:t>
            </a:r>
            <a:r>
              <a:rPr lang="ru-RU" sz="2600" b="1" dirty="0" err="1" smtClean="0">
                <a:solidFill>
                  <a:srgbClr val="C00000"/>
                </a:solidFill>
              </a:rPr>
              <a:t>диалогизации</a:t>
            </a:r>
            <a:r>
              <a:rPr lang="ru-RU" sz="2600" b="1" dirty="0" smtClean="0"/>
              <a:t>.</a:t>
            </a:r>
          </a:p>
          <a:p>
            <a:pPr marL="457200" indent="-457200" algn="just">
              <a:lnSpc>
                <a:spcPct val="80000"/>
              </a:lnSpc>
              <a:buNone/>
            </a:pPr>
            <a:endParaRPr lang="ru-RU" sz="26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3786190"/>
            <a:ext cx="8215338" cy="571504"/>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Запомни!</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714356"/>
            <a:ext cx="7929618" cy="3143272"/>
          </a:xfrm>
          <a:solidFill>
            <a:schemeClr val="bg1"/>
          </a:solidFill>
          <a:ln>
            <a:solidFill>
              <a:srgbClr val="0070C0"/>
            </a:solidFill>
          </a:ln>
          <a:scene3d>
            <a:camera prst="orthographicFront"/>
            <a:lightRig rig="glow" dir="t"/>
          </a:scene3d>
        </p:spPr>
        <p:txBody>
          <a:bodyPr>
            <a:noAutofit/>
          </a:bodyPr>
          <a:lstStyle/>
          <a:p>
            <a:pPr marL="457200" indent="-457200" algn="just">
              <a:spcBef>
                <a:spcPts val="0"/>
              </a:spcBef>
              <a:buNone/>
            </a:pPr>
            <a:r>
              <a:rPr lang="ru-RU" b="1" dirty="0" smtClean="0">
                <a:solidFill>
                  <a:srgbClr val="C00000"/>
                </a:solidFill>
              </a:rPr>
              <a:t>Этические ошибки:</a:t>
            </a:r>
          </a:p>
          <a:p>
            <a:pPr marL="514350" indent="-514350" algn="just">
              <a:spcBef>
                <a:spcPts val="0"/>
              </a:spcBef>
              <a:buFont typeface="+mj-lt"/>
              <a:buAutoNum type="arabicPeriod"/>
            </a:pPr>
            <a:r>
              <a:rPr lang="ru-RU" sz="2400" b="1" dirty="0" smtClean="0"/>
              <a:t>Высказывания, которые нарушают нормы корректного и тактичного общения (проявление речевой агрессии, недоброжелательности).</a:t>
            </a:r>
          </a:p>
          <a:p>
            <a:pPr marL="514350" indent="-514350" algn="just">
              <a:spcBef>
                <a:spcPts val="0"/>
              </a:spcBef>
              <a:buFont typeface="+mj-lt"/>
              <a:buAutoNum type="arabicPeriod"/>
            </a:pPr>
            <a:r>
              <a:rPr lang="ru-RU" sz="2400" b="1" dirty="0" smtClean="0"/>
              <a:t>Высказывания, унижающие человеческое достоинство, выражающие высокомерное и циничное отношение к человеческой  личности.</a:t>
            </a:r>
          </a:p>
          <a:p>
            <a:pPr marL="514350" indent="-514350" algn="just">
              <a:spcBef>
                <a:spcPts val="0"/>
              </a:spcBef>
              <a:buFont typeface="+mj-lt"/>
              <a:buAutoNum type="arabicPeriod"/>
            </a:pPr>
            <a:r>
              <a:rPr lang="ru-RU" sz="2400" b="1" dirty="0" smtClean="0"/>
              <a:t>Употребление бранных и жаргонных слов.</a:t>
            </a:r>
          </a:p>
        </p:txBody>
      </p:sp>
      <p:sp>
        <p:nvSpPr>
          <p:cNvPr id="4" name="Заголовок 1"/>
          <p:cNvSpPr txBox="1">
            <a:spLocks/>
          </p:cNvSpPr>
          <p:nvPr/>
        </p:nvSpPr>
        <p:spPr>
          <a:xfrm>
            <a:off x="1000100" y="0"/>
            <a:ext cx="8143900" cy="85723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j-cs"/>
              </a:rPr>
              <a:t>Соблюдение этических норм</a:t>
            </a:r>
            <a:endParaRPr kumimoji="0" lang="ru-RU" sz="4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5" name="Содержимое 6"/>
          <p:cNvSpPr>
            <a:spLocks noGrp="1"/>
          </p:cNvSpPr>
          <p:nvPr>
            <p:ph sz="half" idx="2"/>
          </p:nvPr>
        </p:nvSpPr>
        <p:spPr>
          <a:xfrm>
            <a:off x="857224" y="4429132"/>
            <a:ext cx="8001056" cy="1857388"/>
          </a:xfrm>
          <a:solidFill>
            <a:schemeClr val="bg1"/>
          </a:solidFill>
          <a:ln>
            <a:solidFill>
              <a:srgbClr val="0070C0"/>
            </a:solidFill>
          </a:ln>
          <a:scene3d>
            <a:camera prst="orthographicFront"/>
            <a:lightRig rig="glow" dir="t"/>
          </a:scene3d>
        </p:spPr>
        <p:txBody>
          <a:bodyPr>
            <a:noAutofit/>
          </a:bodyPr>
          <a:lstStyle/>
          <a:p>
            <a:pPr algn="just">
              <a:spcBef>
                <a:spcPts val="0"/>
              </a:spcBef>
            </a:pPr>
            <a:r>
              <a:rPr lang="ru-RU" sz="2400" b="1" dirty="0" smtClean="0"/>
              <a:t>этически некорректно называть писателя только по имени и отчеству;</a:t>
            </a:r>
          </a:p>
          <a:p>
            <a:pPr algn="just">
              <a:spcBef>
                <a:spcPts val="0"/>
              </a:spcBef>
            </a:pPr>
            <a:r>
              <a:rPr lang="ru-RU" sz="2400" b="1" dirty="0" smtClean="0"/>
              <a:t>недопустимо снисходительно оценивать действия известных писателей или общественных деятелей;</a:t>
            </a:r>
          </a:p>
          <a:p>
            <a:pPr algn="just">
              <a:spcBef>
                <a:spcPts val="0"/>
              </a:spcBef>
            </a:pPr>
            <a:r>
              <a:rPr lang="ru-RU" sz="2400" b="1" dirty="0" smtClean="0"/>
              <a:t>недопустимо </a:t>
            </a:r>
            <a:r>
              <a:rPr lang="ru-RU" sz="2400" b="1" dirty="0" smtClean="0">
                <a:solidFill>
                  <a:schemeClr val="bg2">
                    <a:lumMod val="10000"/>
                  </a:schemeClr>
                </a:solidFill>
              </a:rPr>
              <a:t>давать категоричные  оценки.</a:t>
            </a:r>
            <a:endParaRPr lang="ru-RU" sz="24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idx="1"/>
          </p:nvPr>
        </p:nvSpPr>
        <p:spPr>
          <a:xfrm>
            <a:off x="785786" y="1285860"/>
            <a:ext cx="8072494" cy="3071833"/>
          </a:xfrm>
          <a:solidFill>
            <a:schemeClr val="bg1"/>
          </a:solidFill>
          <a:ln>
            <a:solidFill>
              <a:srgbClr val="0070C0"/>
            </a:solidFill>
          </a:ln>
          <a:scene3d>
            <a:camera prst="orthographicFront"/>
            <a:lightRig rig="glow" dir="t"/>
          </a:scene3d>
        </p:spPr>
        <p:txBody>
          <a:bodyPr>
            <a:noAutofit/>
          </a:bodyPr>
          <a:lstStyle/>
          <a:p>
            <a:pPr marL="457200" indent="-457200" algn="just">
              <a:spcBef>
                <a:spcPts val="0"/>
              </a:spcBef>
              <a:buNone/>
            </a:pPr>
            <a:r>
              <a:rPr lang="ru-RU" sz="2800" b="1" dirty="0" smtClean="0">
                <a:solidFill>
                  <a:srgbClr val="C00000"/>
                </a:solidFill>
              </a:rPr>
              <a:t>Типичные ошибки:</a:t>
            </a:r>
          </a:p>
          <a:p>
            <a:pPr marL="457200" indent="-457200" algn="just">
              <a:spcBef>
                <a:spcPts val="0"/>
              </a:spcBef>
              <a:buFont typeface="+mj-lt"/>
              <a:buAutoNum type="arabicPeriod"/>
            </a:pPr>
            <a:r>
              <a:rPr lang="ru-RU" sz="2400" b="1" dirty="0" smtClean="0"/>
              <a:t>При пересказе содержания литературных произведений.</a:t>
            </a:r>
          </a:p>
          <a:p>
            <a:pPr marL="457200" indent="-457200" algn="just">
              <a:spcBef>
                <a:spcPts val="0"/>
              </a:spcBef>
              <a:buFont typeface="+mj-lt"/>
              <a:buAutoNum type="arabicPeriod"/>
            </a:pPr>
            <a:r>
              <a:rPr lang="ru-RU" sz="2400" b="1" dirty="0" smtClean="0"/>
              <a:t>В датах исторических событий. </a:t>
            </a:r>
          </a:p>
          <a:p>
            <a:pPr marL="457200" indent="-457200" algn="just">
              <a:spcBef>
                <a:spcPts val="0"/>
              </a:spcBef>
              <a:buFont typeface="+mj-lt"/>
              <a:buAutoNum type="arabicPeriod"/>
            </a:pPr>
            <a:r>
              <a:rPr lang="ru-RU" sz="2400" b="1" dirty="0" smtClean="0"/>
              <a:t>В названиях произведений.</a:t>
            </a:r>
          </a:p>
          <a:p>
            <a:pPr marL="457200" indent="-457200" algn="just">
              <a:spcBef>
                <a:spcPts val="0"/>
              </a:spcBef>
              <a:buFont typeface="+mj-lt"/>
              <a:buAutoNum type="arabicPeriod"/>
            </a:pPr>
            <a:r>
              <a:rPr lang="ru-RU" sz="2400" b="1" dirty="0" smtClean="0"/>
              <a:t>В именах героев.</a:t>
            </a:r>
          </a:p>
          <a:p>
            <a:pPr marL="457200" indent="-457200" algn="just">
              <a:spcBef>
                <a:spcPts val="0"/>
              </a:spcBef>
              <a:buFont typeface="+mj-lt"/>
              <a:buAutoNum type="arabicPeriod"/>
            </a:pPr>
            <a:r>
              <a:rPr lang="ru-RU" sz="2400" b="1" dirty="0" smtClean="0"/>
              <a:t>В фамилиях авторов.</a:t>
            </a:r>
          </a:p>
          <a:p>
            <a:pPr marL="457200" indent="-457200" algn="just">
              <a:spcBef>
                <a:spcPts val="0"/>
              </a:spcBef>
              <a:buFont typeface="+mj-lt"/>
              <a:buAutoNum type="arabicPeriod"/>
            </a:pPr>
            <a:r>
              <a:rPr lang="ru-RU" sz="2400" b="1" dirty="0" smtClean="0"/>
              <a:t>Неточности при цитировании.</a:t>
            </a:r>
          </a:p>
          <a:p>
            <a:pPr marL="457200" indent="-457200" algn="just">
              <a:spcBef>
                <a:spcPts val="0"/>
              </a:spcBef>
              <a:buNone/>
            </a:pPr>
            <a:endParaRPr lang="ru-RU" b="1" dirty="0" smtClean="0">
              <a:solidFill>
                <a:srgbClr val="C00000"/>
              </a:solidFill>
            </a:endParaRPr>
          </a:p>
          <a:p>
            <a:pPr marL="457200" indent="-457200" algn="just">
              <a:spcBef>
                <a:spcPts val="0"/>
              </a:spcBef>
              <a:buNone/>
            </a:pPr>
            <a:endParaRPr lang="ru-RU" b="1" dirty="0" smtClean="0">
              <a:solidFill>
                <a:srgbClr val="C00000"/>
              </a:solidFill>
            </a:endParaRPr>
          </a:p>
        </p:txBody>
      </p:sp>
      <p:sp>
        <p:nvSpPr>
          <p:cNvPr id="4" name="Заголовок 1"/>
          <p:cNvSpPr txBox="1">
            <a:spLocks/>
          </p:cNvSpPr>
          <p:nvPr/>
        </p:nvSpPr>
        <p:spPr>
          <a:xfrm>
            <a:off x="1000100" y="0"/>
            <a:ext cx="8143900" cy="1285860"/>
          </a:xfrm>
          <a:prstGeom prst="rect">
            <a:avLst/>
          </a:prstGeom>
        </p:spPr>
        <p:txBody>
          <a:bodyPr vert="horz" lIns="91440" tIns="45720" rIns="91440" bIns="45720" rtlCol="0" anchor="ctr">
            <a:noAutofit/>
          </a:bodyPr>
          <a:lstStyle/>
          <a:p>
            <a:pPr lvl="0" algn="ctr">
              <a:spcBef>
                <a:spcPct val="0"/>
              </a:spcBef>
            </a:pPr>
            <a:r>
              <a:rPr lang="ru-RU" sz="4000" b="1" dirty="0" smtClean="0">
                <a:solidFill>
                  <a:srgbClr val="C00000"/>
                </a:solidFill>
                <a:effectLst>
                  <a:outerShdw blurRad="38100" dist="38100" dir="2700000" algn="tl">
                    <a:srgbClr val="000000">
                      <a:alpha val="43137"/>
                    </a:srgbClr>
                  </a:outerShdw>
                </a:effectLst>
              </a:rPr>
              <a:t>Соблюдение </a:t>
            </a:r>
            <a:r>
              <a:rPr lang="ru-RU" sz="4000" b="1" dirty="0" err="1" smtClean="0">
                <a:solidFill>
                  <a:srgbClr val="C00000"/>
                </a:solidFill>
                <a:effectLst>
                  <a:outerShdw blurRad="38100" dist="38100" dir="2700000" algn="tl">
                    <a:srgbClr val="000000">
                      <a:alpha val="43137"/>
                    </a:srgbClr>
                  </a:outerShdw>
                </a:effectLst>
              </a:rPr>
              <a:t>фактологической</a:t>
            </a:r>
            <a:r>
              <a:rPr lang="ru-RU" sz="4000" b="1" dirty="0" smtClean="0">
                <a:solidFill>
                  <a:srgbClr val="C00000"/>
                </a:solidFill>
                <a:effectLst>
                  <a:outerShdw blurRad="38100" dist="38100" dir="2700000" algn="tl">
                    <a:srgbClr val="000000">
                      <a:alpha val="43137"/>
                    </a:srgbClr>
                  </a:outerShdw>
                </a:effectLst>
              </a:rPr>
              <a:t> точности в фоновом материале</a:t>
            </a:r>
            <a:endParaRPr kumimoji="0" lang="ru-RU" sz="4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10" name="Заголовок 1"/>
          <p:cNvSpPr>
            <a:spLocks noGrp="1"/>
          </p:cNvSpPr>
          <p:nvPr>
            <p:ph type="title"/>
          </p:nvPr>
        </p:nvSpPr>
        <p:spPr>
          <a:xfrm>
            <a:off x="928662" y="4357694"/>
            <a:ext cx="8215338" cy="642942"/>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Запомни!</a:t>
            </a:r>
            <a:endParaRPr lang="ru-RU" sz="4000" b="1" dirty="0">
              <a:solidFill>
                <a:srgbClr val="C00000"/>
              </a:solidFill>
              <a:effectLst>
                <a:outerShdw blurRad="38100" dist="38100" dir="2700000" algn="tl">
                  <a:srgbClr val="000000">
                    <a:alpha val="43137"/>
                  </a:srgbClr>
                </a:outerShdw>
              </a:effectLst>
            </a:endParaRPr>
          </a:p>
        </p:txBody>
      </p:sp>
      <p:sp>
        <p:nvSpPr>
          <p:cNvPr id="11" name="Содержимое 6"/>
          <p:cNvSpPr txBox="1">
            <a:spLocks/>
          </p:cNvSpPr>
          <p:nvPr/>
        </p:nvSpPr>
        <p:spPr>
          <a:xfrm>
            <a:off x="785786" y="5214950"/>
            <a:ext cx="8072494" cy="1143008"/>
          </a:xfrm>
          <a:prstGeom prst="rect">
            <a:avLst/>
          </a:prstGeom>
          <a:solidFill>
            <a:schemeClr val="bg1"/>
          </a:solidFill>
          <a:ln>
            <a:solidFill>
              <a:srgbClr val="0070C0"/>
            </a:solidFill>
          </a:ln>
          <a:scene3d>
            <a:camera prst="orthographicFront"/>
            <a:lightRig rig="glow" dir="t"/>
          </a:scene3d>
        </p:spPr>
        <p:txBody>
          <a:bodyPr>
            <a:noAutofit/>
          </a:bodyPr>
          <a:lstStyle/>
          <a:p>
            <a:pPr marL="342900" marR="0" lvl="0" indent="-342900" algn="just" defTabSz="914400" rtl="0" eaLnBrk="1" fontAlgn="auto" latinLnBrk="0" hangingPunct="1">
              <a:lnSpc>
                <a:spcPct val="100000"/>
              </a:lnSpc>
              <a:spcBef>
                <a:spcPts val="0"/>
              </a:spcBef>
              <a:spcAft>
                <a:spcPts val="0"/>
              </a:spcAft>
              <a:buClrTx/>
              <a:buSzTx/>
              <a:buFont typeface="Arial" pitchFamily="34" charset="0"/>
              <a:buChar char="•"/>
              <a:tabLst/>
              <a:defRPr/>
            </a:pPr>
            <a:r>
              <a:rPr lang="ru-RU" sz="2600" b="1" dirty="0" smtClean="0"/>
              <a:t>э</a:t>
            </a:r>
            <a:r>
              <a:rPr kumimoji="0" lang="ru-RU" sz="2600" b="1" i="0" u="none" strike="noStrike" kern="1200" cap="none" spc="0" normalizeH="0" baseline="0" noProof="0" dirty="0" err="1" smtClean="0">
                <a:ln>
                  <a:noFill/>
                </a:ln>
                <a:solidFill>
                  <a:schemeClr val="tx1"/>
                </a:solidFill>
                <a:effectLst/>
                <a:uLnTx/>
                <a:uFillTx/>
                <a:latin typeface="+mn-lt"/>
                <a:ea typeface="+mn-ea"/>
                <a:cs typeface="+mn-cs"/>
              </a:rPr>
              <a:t>ксперт</a:t>
            </a:r>
            <a:r>
              <a:rPr kumimoji="0" lang="ru-RU" sz="2600" b="1" i="0" u="none" strike="noStrike" kern="1200" cap="none" spc="0" normalizeH="0" baseline="0" noProof="0" dirty="0" smtClean="0">
                <a:ln>
                  <a:noFill/>
                </a:ln>
                <a:solidFill>
                  <a:schemeClr val="tx1"/>
                </a:solidFill>
                <a:effectLst/>
                <a:uLnTx/>
                <a:uFillTx/>
                <a:latin typeface="+mn-lt"/>
                <a:ea typeface="+mn-ea"/>
                <a:cs typeface="+mn-cs"/>
              </a:rPr>
              <a:t>, проверяющий твою работу, - человек эрудированный, имеющий разносторонние</a:t>
            </a:r>
            <a:r>
              <a:rPr kumimoji="0" lang="ru-RU" sz="2600" b="1" i="0" u="none" strike="noStrike" kern="1200" cap="none" spc="0" normalizeH="0" noProof="0" dirty="0" smtClean="0">
                <a:ln>
                  <a:noFill/>
                </a:ln>
                <a:solidFill>
                  <a:schemeClr val="tx1"/>
                </a:solidFill>
                <a:effectLst/>
                <a:uLnTx/>
                <a:uFillTx/>
                <a:latin typeface="+mn-lt"/>
                <a:ea typeface="+mn-ea"/>
                <a:cs typeface="+mn-cs"/>
              </a:rPr>
              <a:t> знания.</a:t>
            </a:r>
            <a:r>
              <a:rPr kumimoji="0" lang="ru-RU" sz="2400" b="1" i="0" u="none" strike="noStrike" kern="1200" cap="none" spc="0" normalizeH="0" baseline="0" noProof="0" dirty="0" smtClean="0">
                <a:ln>
                  <a:noFill/>
                </a:ln>
                <a:solidFill>
                  <a:schemeClr val="tx1"/>
                </a:solidFill>
                <a:effectLst/>
                <a:uLnTx/>
                <a:uFillTx/>
                <a:latin typeface="+mn-lt"/>
                <a:ea typeface="+mn-ea"/>
                <a:cs typeface="+mn-cs"/>
              </a:rPr>
              <a:t> </a:t>
            </a:r>
            <a:endParaRPr kumimoji="0" lang="ru-RU"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642942"/>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Самое важное</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000108"/>
            <a:ext cx="7929618" cy="5286412"/>
          </a:xfrm>
          <a:solidFill>
            <a:schemeClr val="bg1"/>
          </a:solidFill>
          <a:ln>
            <a:solidFill>
              <a:schemeClr val="tx1"/>
            </a:solidFill>
          </a:ln>
          <a:scene3d>
            <a:camera prst="orthographicFront"/>
            <a:lightRig rig="glow" dir="t"/>
          </a:scene3d>
        </p:spPr>
        <p:txBody>
          <a:bodyPr>
            <a:noAutofit/>
          </a:bodyPr>
          <a:lstStyle/>
          <a:p>
            <a:pPr marL="457200" indent="-457200" algn="just">
              <a:lnSpc>
                <a:spcPct val="90000"/>
              </a:lnSpc>
              <a:spcBef>
                <a:spcPts val="0"/>
              </a:spcBef>
            </a:pPr>
            <a:endParaRPr lang="ru-RU" sz="2600" b="1" dirty="0" smtClean="0"/>
          </a:p>
          <a:p>
            <a:pPr marL="514350" indent="-514350" algn="just">
              <a:spcBef>
                <a:spcPts val="0"/>
              </a:spcBef>
              <a:buFont typeface="+mj-lt"/>
              <a:buAutoNum type="arabicPeriod"/>
            </a:pPr>
            <a:r>
              <a:rPr lang="ru-RU" b="1" dirty="0" smtClean="0"/>
              <a:t>Черновик сочинения необходимо </a:t>
            </a:r>
            <a:r>
              <a:rPr lang="ru-RU" b="1" dirty="0" smtClean="0">
                <a:solidFill>
                  <a:srgbClr val="C00000"/>
                </a:solidFill>
              </a:rPr>
              <a:t>перечитать</a:t>
            </a:r>
            <a:r>
              <a:rPr lang="ru-RU" b="1" dirty="0" smtClean="0"/>
              <a:t>, если нужно, внести исправления.</a:t>
            </a:r>
          </a:p>
          <a:p>
            <a:pPr marL="514350" indent="-514350" algn="just">
              <a:spcBef>
                <a:spcPts val="0"/>
              </a:spcBef>
              <a:buFont typeface="+mj-lt"/>
              <a:buAutoNum type="arabicPeriod"/>
            </a:pPr>
            <a:r>
              <a:rPr lang="ru-RU" b="1" dirty="0" smtClean="0"/>
              <a:t>Важно </a:t>
            </a:r>
            <a:r>
              <a:rPr lang="ru-RU" b="1" dirty="0" smtClean="0">
                <a:solidFill>
                  <a:srgbClr val="C00000"/>
                </a:solidFill>
              </a:rPr>
              <a:t>проверить</a:t>
            </a:r>
            <a:r>
              <a:rPr lang="ru-RU" b="1" dirty="0" smtClean="0"/>
              <a:t> правильность содержания, логику мысли, последовательность и  связность изложения.</a:t>
            </a:r>
          </a:p>
          <a:p>
            <a:pPr marL="514350" indent="-514350" algn="just">
              <a:spcBef>
                <a:spcPts val="0"/>
              </a:spcBef>
              <a:buFont typeface="+mj-lt"/>
              <a:buAutoNum type="arabicPeriod"/>
            </a:pPr>
            <a:r>
              <a:rPr lang="ru-RU" b="1" dirty="0" smtClean="0"/>
              <a:t>Важно </a:t>
            </a:r>
            <a:r>
              <a:rPr lang="ru-RU" b="1" dirty="0" smtClean="0">
                <a:solidFill>
                  <a:srgbClr val="C00000"/>
                </a:solidFill>
              </a:rPr>
              <a:t>проверить</a:t>
            </a:r>
            <a:r>
              <a:rPr lang="ru-RU" b="1" dirty="0" smtClean="0"/>
              <a:t>, нет ли фактических, логических, этических, грамматических, орфографических, пунктуационных, речевых ошибок.</a:t>
            </a:r>
            <a:endParaRPr lang="ru-RU" b="1" dirty="0"/>
          </a:p>
        </p:txBody>
      </p:sp>
      <p:sp>
        <p:nvSpPr>
          <p:cNvPr id="5" name="Нашивка 4">
            <a:hlinkClick r:id="rId3" action="ppaction://hlinksldjump"/>
          </p:cNvPr>
          <p:cNvSpPr/>
          <p:nvPr/>
        </p:nvSpPr>
        <p:spPr>
          <a:xfrm>
            <a:off x="0" y="6143644"/>
            <a:ext cx="1052793" cy="421117"/>
          </a:xfrm>
          <a:prstGeom prst="chevron">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4257376"/>
              <a:satOff val="17062"/>
              <a:lumOff val="3698"/>
              <a:alphaOff val="0"/>
            </a:schemeClr>
          </a:fillRef>
          <a:effectRef idx="2">
            <a:schemeClr val="accent5">
              <a:hueOff val="-4257376"/>
              <a:satOff val="17062"/>
              <a:lumOff val="3698"/>
              <a:alphaOff val="0"/>
            </a:schemeClr>
          </a:effectRef>
          <a:fontRef idx="minor">
            <a:schemeClr val="lt1"/>
          </a:fontRef>
        </p:style>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74638"/>
            <a:ext cx="8001024" cy="868346"/>
          </a:xfrm>
        </p:spPr>
        <p:txBody>
          <a:bodyPr>
            <a:normAutofit/>
          </a:bodyPr>
          <a:lstStyle/>
          <a:p>
            <a:r>
              <a:rPr lang="ru-RU" b="1" dirty="0" smtClean="0">
                <a:solidFill>
                  <a:srgbClr val="C00000"/>
                </a:solidFill>
                <a:effectLst>
                  <a:outerShdw blurRad="38100" dist="38100" dir="2700000" algn="tl">
                    <a:srgbClr val="000000">
                      <a:alpha val="43137"/>
                    </a:srgbClr>
                  </a:outerShdw>
                </a:effectLst>
              </a:rPr>
              <a:t>Виды вступления и заключения </a:t>
            </a:r>
            <a:endParaRPr lang="ru-RU" dirty="0">
              <a:solidFill>
                <a:srgbClr val="C00000"/>
              </a:solidFill>
              <a:effectLst>
                <a:outerShdw blurRad="38100" dist="38100" dir="2700000" algn="tl">
                  <a:srgbClr val="000000">
                    <a:alpha val="43137"/>
                  </a:srgbClr>
                </a:outerShdw>
              </a:effectLst>
            </a:endParaRPr>
          </a:p>
        </p:txBody>
      </p:sp>
      <p:graphicFrame>
        <p:nvGraphicFramePr>
          <p:cNvPr id="4" name="Содержимое 3"/>
          <p:cNvGraphicFramePr>
            <a:graphicFrameLocks noGrp="1"/>
          </p:cNvGraphicFramePr>
          <p:nvPr>
            <p:ph idx="1"/>
          </p:nvPr>
        </p:nvGraphicFramePr>
        <p:xfrm>
          <a:off x="857224" y="1285860"/>
          <a:ext cx="8001056"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C00000"/>
                </a:solidFill>
                <a:effectLst>
                  <a:outerShdw blurRad="38100" dist="38100" dir="2700000" algn="tl">
                    <a:srgbClr val="000000">
                      <a:alpha val="43137"/>
                    </a:srgbClr>
                  </a:outerShdw>
                </a:effectLst>
              </a:rPr>
              <a:t>Экзаменационная работа по русскому языку (64 балла)</a:t>
            </a:r>
            <a:endParaRPr lang="ru-RU" b="1" dirty="0">
              <a:solidFill>
                <a:srgbClr val="C00000"/>
              </a:solidFill>
              <a:effectLst>
                <a:outerShdw blurRad="38100" dist="38100" dir="2700000" algn="tl">
                  <a:srgbClr val="000000">
                    <a:alpha val="43137"/>
                  </a:srgbClr>
                </a:outerShdw>
              </a:effectLst>
            </a:endParaRPr>
          </a:p>
        </p:txBody>
      </p:sp>
      <p:graphicFrame>
        <p:nvGraphicFramePr>
          <p:cNvPr id="4" name="Содержимое 3"/>
          <p:cNvGraphicFramePr>
            <a:graphicFrameLocks noGrp="1"/>
          </p:cNvGraphicFramePr>
          <p:nvPr>
            <p:ph idx="1"/>
          </p:nvPr>
        </p:nvGraphicFramePr>
        <p:xfrm>
          <a:off x="1214414" y="1600200"/>
          <a:ext cx="7472386"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1214446"/>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Типичные ошибки при написании вступления и заключения</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714488"/>
            <a:ext cx="7929618" cy="4572032"/>
          </a:xfrm>
          <a:solidFill>
            <a:schemeClr val="bg1"/>
          </a:solidFill>
          <a:ln>
            <a:solidFill>
              <a:srgbClr val="0070C0"/>
            </a:solidFill>
          </a:ln>
          <a:scene3d>
            <a:camera prst="orthographicFront"/>
            <a:lightRig rig="glow" dir="t"/>
          </a:scene3d>
        </p:spPr>
        <p:txBody>
          <a:bodyPr>
            <a:noAutofit/>
          </a:bodyPr>
          <a:lstStyle/>
          <a:p>
            <a:pPr marL="457200" indent="-457200" algn="just">
              <a:lnSpc>
                <a:spcPct val="80000"/>
              </a:lnSpc>
              <a:buFont typeface="+mj-lt"/>
              <a:buAutoNum type="arabicPeriod"/>
            </a:pPr>
            <a:r>
              <a:rPr lang="ru-RU" sz="2600" b="1" dirty="0" smtClean="0"/>
              <a:t>Отсутствие вступления и заключения.</a:t>
            </a:r>
          </a:p>
          <a:p>
            <a:pPr marL="457200" indent="-457200" algn="just">
              <a:lnSpc>
                <a:spcPct val="80000"/>
              </a:lnSpc>
              <a:buFont typeface="+mj-lt"/>
              <a:buAutoNum type="arabicPeriod"/>
            </a:pPr>
            <a:r>
              <a:rPr lang="ru-RU" sz="2600" b="1" dirty="0" smtClean="0"/>
              <a:t>Вступление и заключение по содержанию не связаны между собой или с основной мыслью сочинения.</a:t>
            </a:r>
          </a:p>
          <a:p>
            <a:pPr marL="457200" indent="-457200" algn="just">
              <a:lnSpc>
                <a:spcPct val="80000"/>
              </a:lnSpc>
              <a:buFont typeface="+mj-lt"/>
              <a:buAutoNum type="arabicPeriod"/>
            </a:pPr>
            <a:r>
              <a:rPr lang="ru-RU" sz="2600" b="1" dirty="0" smtClean="0"/>
              <a:t>Композиционные части логически не связаны между собой средствами межфразовой связи (вводные слова и обороты, наречия, служебные части речи и т.п.).</a:t>
            </a:r>
          </a:p>
          <a:p>
            <a:pPr marL="457200" indent="-457200" algn="just">
              <a:lnSpc>
                <a:spcPct val="80000"/>
              </a:lnSpc>
              <a:buFont typeface="+mj-lt"/>
              <a:buAutoNum type="arabicPeriod"/>
            </a:pPr>
            <a:r>
              <a:rPr lang="ru-RU" sz="2600" b="1" dirty="0" smtClean="0"/>
              <a:t>Нарушение абзацного членения.</a:t>
            </a:r>
          </a:p>
          <a:p>
            <a:pPr marL="457200" indent="-457200" algn="just">
              <a:lnSpc>
                <a:spcPct val="80000"/>
              </a:lnSpc>
              <a:buFont typeface="+mj-lt"/>
              <a:buAutoNum type="arabicPeriod"/>
            </a:pPr>
            <a:r>
              <a:rPr lang="ru-RU" sz="2600" b="1" dirty="0" smtClean="0"/>
              <a:t>Несоразмерность композиционных частей.</a:t>
            </a:r>
          </a:p>
          <a:p>
            <a:pPr marL="457200" indent="-457200" algn="just">
              <a:lnSpc>
                <a:spcPct val="80000"/>
              </a:lnSpc>
              <a:buNone/>
            </a:pPr>
            <a:endParaRPr lang="ru-RU" sz="26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642942"/>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Запомни!</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857232"/>
            <a:ext cx="7929618" cy="5429288"/>
          </a:xfrm>
          <a:solidFill>
            <a:schemeClr val="bg1"/>
          </a:solidFill>
          <a:ln>
            <a:solidFill>
              <a:srgbClr val="0070C0"/>
            </a:solidFill>
          </a:ln>
          <a:scene3d>
            <a:camera prst="orthographicFront"/>
            <a:lightRig rig="glow" dir="t"/>
          </a:scene3d>
        </p:spPr>
        <p:txBody>
          <a:bodyPr>
            <a:noAutofit/>
          </a:bodyPr>
          <a:lstStyle/>
          <a:p>
            <a:pPr marL="457200" indent="-457200">
              <a:lnSpc>
                <a:spcPct val="80000"/>
              </a:lnSpc>
              <a:buNone/>
            </a:pPr>
            <a:r>
              <a:rPr lang="ru-RU" b="1" dirty="0" smtClean="0">
                <a:solidFill>
                  <a:srgbClr val="C00000"/>
                </a:solidFill>
              </a:rPr>
              <a:t>Отсутствие</a:t>
            </a:r>
            <a:r>
              <a:rPr lang="ru-RU" b="1" dirty="0" smtClean="0"/>
              <a:t> вступления и заключения </a:t>
            </a:r>
            <a:r>
              <a:rPr lang="ru-RU" b="1" dirty="0" smtClean="0">
                <a:solidFill>
                  <a:srgbClr val="C00000"/>
                </a:solidFill>
              </a:rPr>
              <a:t>не является ошибкой, </a:t>
            </a:r>
            <a:r>
              <a:rPr lang="ru-RU" b="1" dirty="0" smtClean="0"/>
              <a:t>но зачастую нарушает целостность композиции или снижает впечатление от вашего сочинения.</a:t>
            </a:r>
            <a:endParaRPr lang="ru-RU" b="1" dirty="0" smtClean="0">
              <a:solidFill>
                <a:srgbClr val="C00000"/>
              </a:solidFill>
            </a:endParaRPr>
          </a:p>
          <a:p>
            <a:pPr marL="457200" indent="-457200">
              <a:lnSpc>
                <a:spcPct val="80000"/>
              </a:lnSpc>
              <a:buNone/>
            </a:pPr>
            <a:r>
              <a:rPr lang="ru-RU" b="1" dirty="0" smtClean="0">
                <a:solidFill>
                  <a:srgbClr val="C00000"/>
                </a:solidFill>
              </a:rPr>
              <a:t>Цели вступления: </a:t>
            </a:r>
          </a:p>
          <a:p>
            <a:pPr marL="457200" indent="-457200">
              <a:lnSpc>
                <a:spcPct val="80000"/>
              </a:lnSpc>
            </a:pPr>
            <a:r>
              <a:rPr lang="ru-RU" b="1" dirty="0" smtClean="0"/>
              <a:t>привлечь внимание;</a:t>
            </a:r>
          </a:p>
          <a:p>
            <a:pPr marL="457200" indent="-457200">
              <a:lnSpc>
                <a:spcPct val="80000"/>
              </a:lnSpc>
            </a:pPr>
            <a:r>
              <a:rPr lang="ru-RU" b="1" dirty="0" smtClean="0"/>
              <a:t>обозначить тему и проблемы.</a:t>
            </a:r>
          </a:p>
          <a:p>
            <a:pPr marL="457200" indent="-457200">
              <a:lnSpc>
                <a:spcPct val="80000"/>
              </a:lnSpc>
              <a:buNone/>
            </a:pPr>
            <a:r>
              <a:rPr lang="ru-RU" b="1" dirty="0" smtClean="0">
                <a:solidFill>
                  <a:srgbClr val="C00000"/>
                </a:solidFill>
              </a:rPr>
              <a:t>Цели заключения: </a:t>
            </a:r>
          </a:p>
          <a:p>
            <a:pPr marL="457200" indent="-457200">
              <a:lnSpc>
                <a:spcPct val="80000"/>
              </a:lnSpc>
            </a:pPr>
            <a:r>
              <a:rPr lang="ru-RU" b="1" dirty="0" smtClean="0"/>
              <a:t>подвести итог; </a:t>
            </a:r>
          </a:p>
          <a:p>
            <a:pPr marL="457200" indent="-457200">
              <a:lnSpc>
                <a:spcPct val="80000"/>
              </a:lnSpc>
            </a:pPr>
            <a:r>
              <a:rPr lang="ru-RU" b="1" dirty="0" smtClean="0"/>
              <a:t>оставить хорошее впечатление.</a:t>
            </a:r>
          </a:p>
          <a:p>
            <a:pPr marL="457200" indent="-457200">
              <a:lnSpc>
                <a:spcPct val="80000"/>
              </a:lnSpc>
              <a:buNone/>
            </a:pPr>
            <a:r>
              <a:rPr lang="ru-RU" b="1" dirty="0" smtClean="0">
                <a:solidFill>
                  <a:srgbClr val="C00000"/>
                </a:solidFill>
              </a:rPr>
              <a:t>Объём вступления или заключения:</a:t>
            </a:r>
          </a:p>
          <a:p>
            <a:pPr marL="623888" indent="-514350"/>
            <a:r>
              <a:rPr lang="ru-RU" b="1" dirty="0" smtClean="0">
                <a:solidFill>
                  <a:srgbClr val="C00000"/>
                </a:solidFill>
              </a:rPr>
              <a:t>2-4</a:t>
            </a:r>
            <a:r>
              <a:rPr lang="ru-RU" b="1" dirty="0" smtClean="0"/>
              <a:t>  предложения;</a:t>
            </a:r>
          </a:p>
          <a:p>
            <a:pPr marL="623888" indent="-514350"/>
            <a:r>
              <a:rPr lang="ru-RU" b="1" dirty="0" smtClean="0"/>
              <a:t>вступление + заключение = </a:t>
            </a:r>
            <a:r>
              <a:rPr lang="ru-RU" b="1" dirty="0" smtClean="0">
                <a:solidFill>
                  <a:srgbClr val="C00000"/>
                </a:solidFill>
              </a:rPr>
              <a:t>1/3 всей работы</a:t>
            </a:r>
            <a:r>
              <a:rPr lang="ru-RU" b="1" dirty="0" smtClean="0"/>
              <a:t>. </a:t>
            </a:r>
          </a:p>
          <a:p>
            <a:pPr marL="457200" indent="-457200">
              <a:lnSpc>
                <a:spcPct val="80000"/>
              </a:lnSpc>
              <a:buNone/>
            </a:pPr>
            <a:endParaRPr lang="ru-RU" sz="2400" dirty="0" smtClean="0"/>
          </a:p>
          <a:p>
            <a:pPr marL="457200" indent="-457200">
              <a:lnSpc>
                <a:spcPct val="80000"/>
              </a:lnSpc>
              <a:buFont typeface="+mj-lt"/>
              <a:buAutoNum type="arabicPeriod"/>
            </a:pPr>
            <a:endParaRPr lang="ru-RU" sz="2600" b="1" dirty="0"/>
          </a:p>
        </p:txBody>
      </p:sp>
      <p:sp>
        <p:nvSpPr>
          <p:cNvPr id="5" name="Нашивка 4">
            <a:hlinkClick r:id="rId2" action="ppaction://hlinksldjump"/>
          </p:cNvPr>
          <p:cNvSpPr/>
          <p:nvPr/>
        </p:nvSpPr>
        <p:spPr>
          <a:xfrm>
            <a:off x="0" y="6143644"/>
            <a:ext cx="1052793" cy="421117"/>
          </a:xfrm>
          <a:prstGeom prst="chevron">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5676501"/>
              <a:satOff val="22749"/>
              <a:lumOff val="4930"/>
              <a:alphaOff val="0"/>
            </a:schemeClr>
          </a:fillRef>
          <a:effectRef idx="2">
            <a:schemeClr val="accent5">
              <a:hueOff val="-5676501"/>
              <a:satOff val="22749"/>
              <a:lumOff val="4930"/>
              <a:alphaOff val="0"/>
            </a:schemeClr>
          </a:effectRef>
          <a:fontRef idx="minor">
            <a:schemeClr val="lt1"/>
          </a:fontRef>
        </p:style>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214290"/>
            <a:ext cx="7929618" cy="714380"/>
          </a:xfrm>
        </p:spPr>
        <p:txBody>
          <a:bodyPr>
            <a:normAutofit/>
          </a:bodyPr>
          <a:lstStyle/>
          <a:p>
            <a:r>
              <a:rPr lang="ru-RU" sz="4000" b="1" dirty="0" smtClean="0">
                <a:solidFill>
                  <a:srgbClr val="C00000"/>
                </a:solidFill>
                <a:effectLst>
                  <a:outerShdw blurRad="38100" dist="38100" dir="2700000" algn="tl">
                    <a:srgbClr val="000000">
                      <a:alpha val="43137"/>
                    </a:srgbClr>
                  </a:outerShdw>
                </a:effectLst>
              </a:rPr>
              <a:t>Комментарий к проблеме текста</a:t>
            </a:r>
            <a:endParaRPr lang="ru-RU" sz="4000" b="1" dirty="0">
              <a:solidFill>
                <a:srgbClr val="C00000"/>
              </a:solidFill>
              <a:effectLst>
                <a:outerShdw blurRad="38100" dist="38100" dir="2700000" algn="tl">
                  <a:srgbClr val="000000">
                    <a:alpha val="43137"/>
                  </a:srgbClr>
                </a:outerShdw>
              </a:effectLst>
            </a:endParaRPr>
          </a:p>
        </p:txBody>
      </p:sp>
      <p:graphicFrame>
        <p:nvGraphicFramePr>
          <p:cNvPr id="4" name="Содержимое 3"/>
          <p:cNvGraphicFramePr>
            <a:graphicFrameLocks noGrp="1"/>
          </p:cNvGraphicFramePr>
          <p:nvPr>
            <p:ph idx="1"/>
          </p:nvPr>
        </p:nvGraphicFramePr>
        <p:xfrm>
          <a:off x="857224" y="2643182"/>
          <a:ext cx="7829576"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Содержимое 2"/>
          <p:cNvSpPr txBox="1">
            <a:spLocks/>
          </p:cNvSpPr>
          <p:nvPr/>
        </p:nvSpPr>
        <p:spPr>
          <a:xfrm>
            <a:off x="857224" y="928670"/>
            <a:ext cx="8072494" cy="1785950"/>
          </a:xfrm>
          <a:prstGeom prst="rect">
            <a:avLst/>
          </a:prstGeom>
          <a:solidFill>
            <a:schemeClr val="bg1"/>
          </a:solidFill>
        </p:spPr>
        <p:txBody>
          <a:bodyPr vert="horz" lIns="91440" tIns="45720" rIns="91440" bIns="45720" rtlCol="0">
            <a:noAutofit/>
          </a:bodyPr>
          <a:lstStyle/>
          <a:p>
            <a:pPr marL="93663" lvl="0" indent="449263" algn="just">
              <a:spcBef>
                <a:spcPct val="20000"/>
              </a:spcBef>
              <a:buFont typeface="Arial" pitchFamily="34" charset="0"/>
              <a:buChar char="•"/>
            </a:pPr>
            <a:r>
              <a:rPr lang="ru-RU" sz="2600" b="1" dirty="0" smtClean="0"/>
              <a:t>пояснения к какому-либо тексту, его толкование, интерпретация;</a:t>
            </a:r>
          </a:p>
          <a:p>
            <a:pPr marL="93663" lvl="0" indent="449263" algn="just">
              <a:spcBef>
                <a:spcPct val="20000"/>
              </a:spcBef>
              <a:buFont typeface="Arial" pitchFamily="34" charset="0"/>
              <a:buChar char="•"/>
            </a:pPr>
            <a:r>
              <a:rPr lang="ru-RU" sz="2600" b="1" dirty="0" smtClean="0"/>
              <a:t>объяснительные примечания к тексту сочинений какого-либо автора. </a:t>
            </a:r>
            <a:endParaRPr kumimoji="0" lang="ru-RU" sz="2600" b="1" i="1" u="none" strike="noStrike" kern="1200" cap="none" spc="0" normalizeH="0" baseline="0" noProof="0" dirty="0">
              <a:ln>
                <a:noFill/>
              </a:ln>
              <a:solidFill>
                <a:schemeClr val="tx1"/>
              </a:solidFill>
              <a:effectLst/>
              <a:uLnTx/>
              <a:uFillTx/>
              <a:latin typeface="Bookman Old Style"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285728"/>
            <a:ext cx="8001056" cy="785818"/>
          </a:xfrm>
        </p:spPr>
        <p:txBody>
          <a:bodyPr>
            <a:normAutofit/>
          </a:bodyPr>
          <a:lstStyle/>
          <a:p>
            <a:r>
              <a:rPr lang="ru-RU" sz="4000" b="1" dirty="0" smtClean="0">
                <a:solidFill>
                  <a:srgbClr val="C00000"/>
                </a:solidFill>
                <a:effectLst>
                  <a:outerShdw blurRad="38100" dist="38100" dir="2700000" algn="tl">
                    <a:srgbClr val="000000">
                      <a:alpha val="43137"/>
                    </a:srgbClr>
                  </a:outerShdw>
                </a:effectLst>
              </a:rPr>
              <a:t>Текстуальный комментарий</a:t>
            </a:r>
            <a:endParaRPr lang="ru-RU" sz="4000" b="1" dirty="0">
              <a:solidFill>
                <a:srgbClr val="C00000"/>
              </a:solidFill>
              <a:effectLst>
                <a:outerShdw blurRad="38100" dist="38100" dir="2700000" algn="tl">
                  <a:srgbClr val="000000">
                    <a:alpha val="43137"/>
                  </a:srgbClr>
                </a:outerShdw>
              </a:effectLst>
            </a:endParaRPr>
          </a:p>
        </p:txBody>
      </p:sp>
      <p:graphicFrame>
        <p:nvGraphicFramePr>
          <p:cNvPr id="5" name="Содержимое 4"/>
          <p:cNvGraphicFramePr>
            <a:graphicFrameLocks noGrp="1"/>
          </p:cNvGraphicFramePr>
          <p:nvPr>
            <p:ph idx="1"/>
          </p:nvPr>
        </p:nvGraphicFramePr>
        <p:xfrm>
          <a:off x="785786" y="1285860"/>
          <a:ext cx="8072494"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285728"/>
            <a:ext cx="8001056" cy="785818"/>
          </a:xfrm>
        </p:spPr>
        <p:txBody>
          <a:bodyPr>
            <a:normAutofit/>
          </a:bodyPr>
          <a:lstStyle/>
          <a:p>
            <a:r>
              <a:rPr lang="ru-RU" sz="4000" b="1" dirty="0" err="1" smtClean="0">
                <a:solidFill>
                  <a:srgbClr val="C00000"/>
                </a:solidFill>
                <a:effectLst>
                  <a:outerShdw blurRad="38100" dist="38100" dir="2700000" algn="tl">
                    <a:srgbClr val="000000">
                      <a:alpha val="43137"/>
                    </a:srgbClr>
                  </a:outerShdw>
                </a:effectLst>
              </a:rPr>
              <a:t>Концепционный</a:t>
            </a:r>
            <a:r>
              <a:rPr lang="ru-RU" sz="4000" b="1" dirty="0" smtClean="0">
                <a:solidFill>
                  <a:srgbClr val="C00000"/>
                </a:solidFill>
                <a:effectLst>
                  <a:outerShdw blurRad="38100" dist="38100" dir="2700000" algn="tl">
                    <a:srgbClr val="000000">
                      <a:alpha val="43137"/>
                    </a:srgbClr>
                  </a:outerShdw>
                </a:effectLst>
              </a:rPr>
              <a:t> комментарий</a:t>
            </a:r>
            <a:endParaRPr lang="ru-RU" sz="4000" b="1" dirty="0">
              <a:solidFill>
                <a:srgbClr val="C00000"/>
              </a:solidFill>
              <a:effectLst>
                <a:outerShdw blurRad="38100" dist="38100" dir="2700000" algn="tl">
                  <a:srgbClr val="000000">
                    <a:alpha val="43137"/>
                  </a:srgbClr>
                </a:outerShdw>
              </a:effectLst>
            </a:endParaRPr>
          </a:p>
        </p:txBody>
      </p:sp>
      <p:graphicFrame>
        <p:nvGraphicFramePr>
          <p:cNvPr id="5" name="Содержимое 4"/>
          <p:cNvGraphicFramePr>
            <a:graphicFrameLocks noGrp="1"/>
          </p:cNvGraphicFramePr>
          <p:nvPr>
            <p:ph idx="1"/>
          </p:nvPr>
        </p:nvGraphicFramePr>
        <p:xfrm>
          <a:off x="785786" y="1285860"/>
          <a:ext cx="8072494"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1214446"/>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Типичные ошибки при написании комментария к проблеме</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500174"/>
            <a:ext cx="7929618" cy="4786346"/>
          </a:xfrm>
          <a:solidFill>
            <a:schemeClr val="bg1"/>
          </a:solidFill>
          <a:ln>
            <a:solidFill>
              <a:srgbClr val="0070C0"/>
            </a:solidFill>
          </a:ln>
          <a:scene3d>
            <a:camera prst="orthographicFront"/>
            <a:lightRig rig="glow" dir="t"/>
          </a:scene3d>
        </p:spPr>
        <p:txBody>
          <a:bodyPr>
            <a:noAutofit/>
          </a:bodyPr>
          <a:lstStyle/>
          <a:p>
            <a:pPr marL="457200" indent="-457200">
              <a:lnSpc>
                <a:spcPct val="90000"/>
              </a:lnSpc>
              <a:buFont typeface="+mj-lt"/>
              <a:buAutoNum type="arabicPeriod"/>
            </a:pPr>
            <a:r>
              <a:rPr lang="ru-RU" sz="2600" b="1" dirty="0" smtClean="0"/>
              <a:t>Отсутствие комментария к проблеме.</a:t>
            </a:r>
          </a:p>
          <a:p>
            <a:pPr marL="457200" indent="-457200">
              <a:lnSpc>
                <a:spcPct val="90000"/>
              </a:lnSpc>
              <a:buFont typeface="+mj-lt"/>
              <a:buAutoNum type="arabicPeriod"/>
            </a:pPr>
            <a:r>
              <a:rPr lang="ru-RU" sz="2600" b="1" dirty="0" smtClean="0"/>
              <a:t>Подмена комментария пересказом.</a:t>
            </a:r>
          </a:p>
          <a:p>
            <a:pPr marL="457200" indent="-457200">
              <a:lnSpc>
                <a:spcPct val="90000"/>
              </a:lnSpc>
              <a:buFont typeface="+mj-lt"/>
              <a:buAutoNum type="arabicPeriod"/>
            </a:pPr>
            <a:r>
              <a:rPr lang="ru-RU" sz="2600" b="1" dirty="0" smtClean="0"/>
              <a:t>Излишнее цитирование.</a:t>
            </a:r>
          </a:p>
          <a:p>
            <a:pPr marL="457200" indent="-457200">
              <a:lnSpc>
                <a:spcPct val="90000"/>
              </a:lnSpc>
              <a:buFont typeface="+mj-lt"/>
              <a:buAutoNum type="arabicPeriod"/>
            </a:pPr>
            <a:r>
              <a:rPr lang="ru-RU" sz="2600" b="1" dirty="0" smtClean="0"/>
              <a:t>Вместо комментария дается перечень проблем.</a:t>
            </a:r>
          </a:p>
          <a:p>
            <a:pPr marL="457200" indent="-457200">
              <a:lnSpc>
                <a:spcPct val="90000"/>
              </a:lnSpc>
              <a:buFont typeface="+mj-lt"/>
              <a:buAutoNum type="arabicPeriod"/>
            </a:pPr>
            <a:r>
              <a:rPr lang="ru-RU" sz="2600" b="1" dirty="0" smtClean="0"/>
              <a:t>Называется одна проблема, а комментируется другая.</a:t>
            </a:r>
          </a:p>
          <a:p>
            <a:pPr marL="457200" indent="-457200">
              <a:lnSpc>
                <a:spcPct val="90000"/>
              </a:lnSpc>
              <a:buFont typeface="+mj-lt"/>
              <a:buAutoNum type="arabicPeriod"/>
            </a:pPr>
            <a:r>
              <a:rPr lang="ru-RU" sz="2600" b="1" dirty="0" smtClean="0"/>
              <a:t>Имеются фактические ошибки, связанные с пониманием исходного текста.</a:t>
            </a:r>
            <a:endParaRPr lang="ru-RU" sz="26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1214446"/>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Запомни!</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357298"/>
            <a:ext cx="7929618" cy="4929222"/>
          </a:xfrm>
          <a:solidFill>
            <a:schemeClr val="bg1"/>
          </a:solidFill>
          <a:ln>
            <a:solidFill>
              <a:srgbClr val="0070C0"/>
            </a:solidFill>
          </a:ln>
          <a:scene3d>
            <a:camera prst="orthographicFront"/>
            <a:lightRig rig="glow" dir="t"/>
          </a:scene3d>
        </p:spPr>
        <p:txBody>
          <a:bodyPr>
            <a:noAutofit/>
          </a:bodyPr>
          <a:lstStyle/>
          <a:p>
            <a:pPr marL="457200" indent="-457200" algn="just">
              <a:lnSpc>
                <a:spcPct val="90000"/>
              </a:lnSpc>
              <a:buNone/>
            </a:pPr>
            <a:r>
              <a:rPr lang="ru-RU" b="1" dirty="0" smtClean="0">
                <a:solidFill>
                  <a:srgbClr val="C00000"/>
                </a:solidFill>
              </a:rPr>
              <a:t>Цель комментария:</a:t>
            </a:r>
          </a:p>
          <a:p>
            <a:pPr marL="457200" indent="-457200" algn="just">
              <a:lnSpc>
                <a:spcPct val="90000"/>
              </a:lnSpc>
            </a:pPr>
            <a:r>
              <a:rPr lang="ru-RU" sz="2600" b="1" dirty="0" smtClean="0"/>
              <a:t>придать высказыванию автора дополнительную ясность, высветить, обнаружить скрытый смысл текста.</a:t>
            </a:r>
          </a:p>
          <a:p>
            <a:pPr marL="457200" indent="-457200" algn="just">
              <a:lnSpc>
                <a:spcPct val="90000"/>
              </a:lnSpc>
              <a:buNone/>
            </a:pPr>
            <a:r>
              <a:rPr lang="ru-RU" b="1" dirty="0" smtClean="0">
                <a:solidFill>
                  <a:srgbClr val="C00000"/>
                </a:solidFill>
              </a:rPr>
              <a:t>Комментарий</a:t>
            </a:r>
            <a:r>
              <a:rPr lang="ru-RU" b="1" dirty="0" smtClean="0"/>
              <a:t> </a:t>
            </a:r>
            <a:r>
              <a:rPr lang="ru-RU" sz="2600" b="1" dirty="0" smtClean="0"/>
              <a:t>– это </a:t>
            </a:r>
            <a:r>
              <a:rPr lang="ru-RU" b="1" dirty="0" smtClean="0">
                <a:solidFill>
                  <a:srgbClr val="C00000"/>
                </a:solidFill>
              </a:rPr>
              <a:t>не пересказ</a:t>
            </a:r>
            <a:r>
              <a:rPr lang="ru-RU" sz="2600" b="1" dirty="0" smtClean="0"/>
              <a:t>, а анализ того </a:t>
            </a:r>
            <a:r>
              <a:rPr lang="ru-RU" b="1" dirty="0" smtClean="0">
                <a:solidFill>
                  <a:srgbClr val="C00000"/>
                </a:solidFill>
              </a:rPr>
              <a:t>что</a:t>
            </a:r>
            <a:r>
              <a:rPr lang="ru-RU" sz="2600" b="1" dirty="0" smtClean="0"/>
              <a:t> сказано, </a:t>
            </a:r>
            <a:r>
              <a:rPr lang="ru-RU" b="1" dirty="0" smtClean="0">
                <a:solidFill>
                  <a:srgbClr val="C00000"/>
                </a:solidFill>
              </a:rPr>
              <a:t>как</a:t>
            </a:r>
            <a:r>
              <a:rPr lang="ru-RU" b="1" dirty="0" smtClean="0"/>
              <a:t> </a:t>
            </a:r>
            <a:r>
              <a:rPr lang="ru-RU" sz="2600" b="1" dirty="0" smtClean="0"/>
              <a:t>сказано и </a:t>
            </a:r>
            <a:r>
              <a:rPr lang="ru-RU" b="1" dirty="0" smtClean="0">
                <a:solidFill>
                  <a:srgbClr val="C00000"/>
                </a:solidFill>
              </a:rPr>
              <a:t>зачем</a:t>
            </a:r>
            <a:r>
              <a:rPr lang="ru-RU" sz="2600" b="1" dirty="0" smtClean="0"/>
              <a:t> сказано автором.</a:t>
            </a:r>
          </a:p>
          <a:p>
            <a:pPr marL="457200" indent="-457200" algn="just">
              <a:lnSpc>
                <a:spcPct val="90000"/>
              </a:lnSpc>
              <a:buNone/>
            </a:pPr>
            <a:r>
              <a:rPr lang="ru-RU" sz="2600" b="1" dirty="0" smtClean="0"/>
              <a:t>В комментарии </a:t>
            </a:r>
            <a:r>
              <a:rPr lang="ru-RU" b="1" dirty="0" smtClean="0">
                <a:solidFill>
                  <a:srgbClr val="C00000"/>
                </a:solidFill>
              </a:rPr>
              <a:t>уместно цитирование </a:t>
            </a:r>
            <a:r>
              <a:rPr lang="ru-RU" sz="2600" b="1" dirty="0" smtClean="0"/>
              <a:t>текста, но объём и количество цитат должны быть минимальными </a:t>
            </a:r>
            <a:r>
              <a:rPr lang="ru-RU" b="1" dirty="0" smtClean="0">
                <a:solidFill>
                  <a:srgbClr val="C00000"/>
                </a:solidFill>
              </a:rPr>
              <a:t>(2-3 цитаты из 3-7 слов)</a:t>
            </a:r>
            <a:r>
              <a:rPr lang="ru-RU" b="1" dirty="0" smtClean="0"/>
              <a:t>.</a:t>
            </a:r>
          </a:p>
          <a:p>
            <a:pPr marL="457200" indent="-457200" algn="just">
              <a:lnSpc>
                <a:spcPct val="90000"/>
              </a:lnSpc>
              <a:buNone/>
            </a:pPr>
            <a:r>
              <a:rPr lang="ru-RU" b="1" dirty="0" smtClean="0">
                <a:solidFill>
                  <a:srgbClr val="C00000"/>
                </a:solidFill>
              </a:rPr>
              <a:t>Комментируется не весь текст</a:t>
            </a:r>
            <a:r>
              <a:rPr lang="ru-RU" sz="2600" b="1" dirty="0" smtClean="0"/>
              <a:t>, а только то, что касается сформулированной в сочинении проблемы</a:t>
            </a:r>
            <a:r>
              <a:rPr lang="ru-RU" b="1" dirty="0" smtClean="0"/>
              <a:t>.</a:t>
            </a:r>
            <a:endParaRPr lang="ru-RU" b="1" dirty="0"/>
          </a:p>
        </p:txBody>
      </p:sp>
      <p:sp>
        <p:nvSpPr>
          <p:cNvPr id="5" name="Нашивка 4">
            <a:hlinkClick r:id="rId2" action="ppaction://hlinksldjump"/>
          </p:cNvPr>
          <p:cNvSpPr/>
          <p:nvPr/>
        </p:nvSpPr>
        <p:spPr>
          <a:xfrm>
            <a:off x="0" y="6143644"/>
            <a:ext cx="1052793" cy="421117"/>
          </a:xfrm>
          <a:prstGeom prst="chevron">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7095626"/>
              <a:satOff val="28436"/>
              <a:lumOff val="6163"/>
              <a:alphaOff val="0"/>
            </a:schemeClr>
          </a:fillRef>
          <a:effectRef idx="2">
            <a:schemeClr val="accent5">
              <a:hueOff val="-7095626"/>
              <a:satOff val="28436"/>
              <a:lumOff val="6163"/>
              <a:alphaOff val="0"/>
            </a:schemeClr>
          </a:effectRef>
          <a:fontRef idx="minor">
            <a:schemeClr val="lt1"/>
          </a:fontRef>
        </p:style>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1214446"/>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Позиция автора</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357298"/>
            <a:ext cx="7929618" cy="4929222"/>
          </a:xfrm>
          <a:solidFill>
            <a:schemeClr val="bg1"/>
          </a:solidFill>
          <a:ln>
            <a:solidFill>
              <a:srgbClr val="0070C0"/>
            </a:solidFill>
          </a:ln>
          <a:scene3d>
            <a:camera prst="orthographicFront"/>
            <a:lightRig rig="glow" dir="t"/>
          </a:scene3d>
        </p:spPr>
        <p:txBody>
          <a:bodyPr>
            <a:noAutofit/>
          </a:bodyPr>
          <a:lstStyle/>
          <a:p>
            <a:pPr marL="457200" indent="-457200" algn="just">
              <a:lnSpc>
                <a:spcPct val="90000"/>
              </a:lnSpc>
              <a:spcBef>
                <a:spcPts val="0"/>
              </a:spcBef>
            </a:pPr>
            <a:r>
              <a:rPr lang="ru-RU" b="1" dirty="0" smtClean="0"/>
              <a:t>отношение автора к обсуждаемой проблеме;</a:t>
            </a:r>
          </a:p>
          <a:p>
            <a:pPr marL="457200" indent="-457200" algn="just">
              <a:lnSpc>
                <a:spcPct val="90000"/>
              </a:lnSpc>
              <a:spcBef>
                <a:spcPts val="0"/>
              </a:spcBef>
            </a:pPr>
            <a:r>
              <a:rPr lang="ru-RU" b="1" dirty="0" smtClean="0"/>
              <a:t>ответ на вопрос, который волнует автора.</a:t>
            </a:r>
          </a:p>
          <a:p>
            <a:pPr>
              <a:spcBef>
                <a:spcPts val="0"/>
              </a:spcBef>
              <a:buNone/>
            </a:pPr>
            <a:endParaRPr lang="ru-RU" sz="2600" b="1" dirty="0" smtClean="0">
              <a:solidFill>
                <a:srgbClr val="C00000"/>
              </a:solidFill>
            </a:endParaRPr>
          </a:p>
          <a:p>
            <a:pPr>
              <a:spcBef>
                <a:spcPts val="0"/>
              </a:spcBef>
              <a:buNone/>
            </a:pPr>
            <a:r>
              <a:rPr lang="ru-RU" sz="2600" b="1" dirty="0" smtClean="0">
                <a:solidFill>
                  <a:srgbClr val="C00000"/>
                </a:solidFill>
              </a:rPr>
              <a:t>Авторскую позицию можно </a:t>
            </a:r>
          </a:p>
          <a:p>
            <a:pPr>
              <a:spcBef>
                <a:spcPts val="0"/>
              </a:spcBef>
            </a:pPr>
            <a:r>
              <a:rPr lang="ru-RU" sz="2600" b="1" dirty="0" smtClean="0"/>
              <a:t>сформулировать;</a:t>
            </a:r>
          </a:p>
          <a:p>
            <a:pPr>
              <a:spcBef>
                <a:spcPts val="0"/>
              </a:spcBef>
            </a:pPr>
            <a:r>
              <a:rPr lang="ru-RU" sz="2600" b="1" dirty="0" smtClean="0"/>
              <a:t>пересказать  своими  словами;</a:t>
            </a:r>
          </a:p>
          <a:p>
            <a:pPr>
              <a:spcBef>
                <a:spcPts val="0"/>
              </a:spcBef>
            </a:pPr>
            <a:r>
              <a:rPr lang="ru-RU" sz="2600" b="1" dirty="0" smtClean="0"/>
              <a:t>указать № предложения;</a:t>
            </a:r>
          </a:p>
          <a:p>
            <a:pPr>
              <a:spcBef>
                <a:spcPts val="0"/>
              </a:spcBef>
            </a:pPr>
            <a:r>
              <a:rPr lang="ru-RU" sz="2600" b="1" dirty="0" smtClean="0"/>
              <a:t>процитировать.</a:t>
            </a:r>
          </a:p>
          <a:p>
            <a:pPr>
              <a:spcBef>
                <a:spcPts val="0"/>
              </a:spcBef>
              <a:buNone/>
            </a:pPr>
            <a:endParaRPr lang="ru-RU" sz="2600" b="1" dirty="0" smtClean="0">
              <a:solidFill>
                <a:srgbClr val="C00000"/>
              </a:solidFill>
            </a:endParaRPr>
          </a:p>
          <a:p>
            <a:pPr>
              <a:spcBef>
                <a:spcPts val="0"/>
              </a:spcBef>
              <a:buNone/>
            </a:pPr>
            <a:r>
              <a:rPr lang="ru-RU" sz="2600" b="1" dirty="0" smtClean="0">
                <a:solidFill>
                  <a:srgbClr val="C00000"/>
                </a:solidFill>
              </a:rPr>
              <a:t>Авторская позиция может быть выражена</a:t>
            </a:r>
          </a:p>
          <a:p>
            <a:pPr>
              <a:spcBef>
                <a:spcPts val="0"/>
              </a:spcBef>
            </a:pPr>
            <a:r>
              <a:rPr lang="ru-RU" sz="2600" b="1" dirty="0" smtClean="0"/>
              <a:t> прямо;</a:t>
            </a:r>
          </a:p>
          <a:p>
            <a:pPr>
              <a:spcBef>
                <a:spcPts val="0"/>
              </a:spcBef>
            </a:pPr>
            <a:r>
              <a:rPr lang="ru-RU" sz="2600" b="1" dirty="0" smtClean="0"/>
              <a:t>в подтексте.</a:t>
            </a:r>
          </a:p>
          <a:p>
            <a:pPr>
              <a:spcBef>
                <a:spcPts val="0"/>
              </a:spcBef>
            </a:pPr>
            <a:endParaRPr lang="ru-RU" sz="2600" b="1" dirty="0" smtClean="0"/>
          </a:p>
          <a:p>
            <a:pPr marL="457200" indent="-457200" algn="just">
              <a:lnSpc>
                <a:spcPct val="90000"/>
              </a:lnSpc>
              <a:buNone/>
            </a:pPr>
            <a:endParaRPr lang="ru-RU"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857224" y="0"/>
            <a:ext cx="8001056" cy="1000108"/>
          </a:xfrm>
        </p:spPr>
        <p:txBody>
          <a:bodyPr>
            <a:normAutofit fontScale="90000"/>
          </a:bodyPr>
          <a:lstStyle/>
          <a:p>
            <a:r>
              <a:rPr lang="ru-RU" b="1" dirty="0" smtClean="0">
                <a:solidFill>
                  <a:srgbClr val="C00000"/>
                </a:solidFill>
                <a:effectLst>
                  <a:outerShdw blurRad="38100" dist="38100" dir="2700000" algn="tl">
                    <a:srgbClr val="000000">
                      <a:alpha val="43137"/>
                    </a:srgbClr>
                  </a:outerShdw>
                </a:effectLst>
              </a:rPr>
              <a:t>Способы выражения позиции автора</a:t>
            </a:r>
            <a:endParaRPr lang="ru-RU" b="1" dirty="0">
              <a:solidFill>
                <a:srgbClr val="C00000"/>
              </a:solidFill>
              <a:effectLst>
                <a:outerShdw blurRad="38100" dist="38100" dir="2700000" algn="tl">
                  <a:srgbClr val="000000">
                    <a:alpha val="43137"/>
                  </a:srgbClr>
                </a:outerShdw>
              </a:effectLst>
            </a:endParaRPr>
          </a:p>
        </p:txBody>
      </p:sp>
      <p:graphicFrame>
        <p:nvGraphicFramePr>
          <p:cNvPr id="7" name="Содержимое 6"/>
          <p:cNvGraphicFramePr>
            <a:graphicFrameLocks noGrp="1"/>
          </p:cNvGraphicFramePr>
          <p:nvPr>
            <p:ph idx="1"/>
          </p:nvPr>
        </p:nvGraphicFramePr>
        <p:xfrm>
          <a:off x="714375" y="1142984"/>
          <a:ext cx="7972425"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1214446"/>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Типичные ошибки при формулировке авторской позиции</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500174"/>
            <a:ext cx="7929618" cy="1643074"/>
          </a:xfrm>
          <a:solidFill>
            <a:schemeClr val="bg1"/>
          </a:solidFill>
          <a:ln>
            <a:solidFill>
              <a:srgbClr val="0070C0"/>
            </a:solidFill>
          </a:ln>
          <a:scene3d>
            <a:camera prst="orthographicFront"/>
            <a:lightRig rig="glow" dir="t"/>
          </a:scene3d>
        </p:spPr>
        <p:txBody>
          <a:bodyPr>
            <a:noAutofit/>
          </a:bodyPr>
          <a:lstStyle/>
          <a:p>
            <a:pPr marL="514350" indent="-514350">
              <a:spcBef>
                <a:spcPts val="0"/>
              </a:spcBef>
              <a:buFont typeface="+mj-lt"/>
              <a:buAutoNum type="arabicPeriod"/>
            </a:pPr>
            <a:r>
              <a:rPr lang="ru-RU" sz="2600" b="1" dirty="0" smtClean="0"/>
              <a:t>Отсутствие формулировки позиции автора.</a:t>
            </a:r>
          </a:p>
          <a:p>
            <a:pPr marL="514350" indent="-514350">
              <a:spcBef>
                <a:spcPts val="0"/>
              </a:spcBef>
              <a:buFont typeface="+mj-lt"/>
              <a:buAutoNum type="arabicPeriod"/>
            </a:pPr>
            <a:r>
              <a:rPr lang="ru-RU" sz="2600" b="1" dirty="0" smtClean="0"/>
              <a:t>Непонимание авторской позиции.</a:t>
            </a:r>
          </a:p>
          <a:p>
            <a:pPr marL="514350" indent="-514350">
              <a:spcBef>
                <a:spcPts val="0"/>
              </a:spcBef>
              <a:buFont typeface="+mj-lt"/>
              <a:buAutoNum type="arabicPeriod"/>
            </a:pPr>
            <a:r>
              <a:rPr lang="ru-RU" sz="2600" b="1" dirty="0" smtClean="0"/>
              <a:t>Неточность формулировки авторской позиции. </a:t>
            </a:r>
          </a:p>
          <a:p>
            <a:pPr>
              <a:spcBef>
                <a:spcPts val="0"/>
              </a:spcBef>
            </a:pPr>
            <a:endParaRPr lang="ru-RU" sz="2600" b="1" dirty="0" smtClean="0"/>
          </a:p>
          <a:p>
            <a:pPr marL="457200" indent="-457200" algn="just">
              <a:lnSpc>
                <a:spcPct val="90000"/>
              </a:lnSpc>
              <a:buNone/>
            </a:pPr>
            <a:endParaRPr lang="ru-RU" b="1" dirty="0"/>
          </a:p>
        </p:txBody>
      </p:sp>
      <p:sp>
        <p:nvSpPr>
          <p:cNvPr id="9" name="Заголовок 1"/>
          <p:cNvSpPr txBox="1">
            <a:spLocks/>
          </p:cNvSpPr>
          <p:nvPr/>
        </p:nvSpPr>
        <p:spPr>
          <a:xfrm>
            <a:off x="928662" y="3143248"/>
            <a:ext cx="8215338" cy="92869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j-cs"/>
              </a:rPr>
              <a:t>Запомни!</a:t>
            </a:r>
            <a:endParaRPr kumimoji="0" lang="ru-RU" sz="4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10" name="Содержимое 6"/>
          <p:cNvSpPr>
            <a:spLocks noGrp="1"/>
          </p:cNvSpPr>
          <p:nvPr>
            <p:ph sz="half" idx="2"/>
          </p:nvPr>
        </p:nvSpPr>
        <p:spPr>
          <a:xfrm>
            <a:off x="928662" y="4357694"/>
            <a:ext cx="7929618" cy="1928826"/>
          </a:xfrm>
          <a:solidFill>
            <a:schemeClr val="bg1"/>
          </a:solidFill>
          <a:ln>
            <a:solidFill>
              <a:srgbClr val="0070C0"/>
            </a:solidFill>
          </a:ln>
          <a:scene3d>
            <a:camera prst="orthographicFront"/>
            <a:lightRig rig="glow" dir="t"/>
          </a:scene3d>
        </p:spPr>
        <p:txBody>
          <a:bodyPr>
            <a:noAutofit/>
          </a:bodyPr>
          <a:lstStyle/>
          <a:p>
            <a:pPr marL="457200" indent="-457200" algn="just">
              <a:lnSpc>
                <a:spcPct val="90000"/>
              </a:lnSpc>
              <a:buNone/>
            </a:pPr>
            <a:r>
              <a:rPr lang="ru-RU" sz="2600" b="1" dirty="0" smtClean="0"/>
              <a:t>Позицию автора сложно определить, если</a:t>
            </a:r>
          </a:p>
          <a:p>
            <a:pPr marL="457200" indent="-457200" algn="just">
              <a:lnSpc>
                <a:spcPct val="90000"/>
              </a:lnSpc>
            </a:pPr>
            <a:r>
              <a:rPr lang="ru-RU" sz="2600" b="1" dirty="0" smtClean="0"/>
              <a:t>текст метафоричен;</a:t>
            </a:r>
          </a:p>
          <a:p>
            <a:pPr marL="457200" indent="-457200" algn="just">
              <a:lnSpc>
                <a:spcPct val="90000"/>
              </a:lnSpc>
            </a:pPr>
            <a:r>
              <a:rPr lang="ru-RU" sz="2600" b="1" dirty="0" smtClean="0"/>
              <a:t>автор иронизирует.</a:t>
            </a:r>
          </a:p>
          <a:p>
            <a:pPr marL="457200" indent="-457200" algn="just">
              <a:lnSpc>
                <a:spcPct val="90000"/>
              </a:lnSpc>
              <a:buNone/>
            </a:pPr>
            <a:r>
              <a:rPr lang="ru-RU" b="1" dirty="0" smtClean="0"/>
              <a:t> </a:t>
            </a:r>
            <a:endParaRPr lang="ru-RU"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142852"/>
            <a:ext cx="8286776" cy="571504"/>
          </a:xfrm>
        </p:spPr>
        <p:txBody>
          <a:bodyPr>
            <a:noAutofit/>
          </a:bodyPr>
          <a:lstStyle/>
          <a:p>
            <a:r>
              <a:rPr lang="ru-RU" sz="3600" b="1" dirty="0" smtClean="0">
                <a:solidFill>
                  <a:srgbClr val="C00000"/>
                </a:solidFill>
                <a:effectLst>
                  <a:outerShdw blurRad="38100" dist="38100" dir="2700000" algn="tl">
                    <a:srgbClr val="000000">
                      <a:alpha val="43137"/>
                    </a:srgbClr>
                  </a:outerShdw>
                </a:effectLst>
              </a:rPr>
              <a:t>Сочинение по прочитанному тексту (С1)</a:t>
            </a:r>
            <a:endParaRPr lang="ru-RU" sz="3600" b="1" i="1" dirty="0">
              <a:solidFill>
                <a:srgbClr val="C00000"/>
              </a:solidFill>
              <a:effectLst>
                <a:outerShdw blurRad="38100" dist="38100" dir="2700000" algn="tl">
                  <a:srgbClr val="000000">
                    <a:alpha val="43137"/>
                  </a:srgbClr>
                </a:outerShdw>
              </a:effectLst>
              <a:latin typeface="Bookman Old Style" pitchFamily="18" charset="0"/>
            </a:endParaRPr>
          </a:p>
        </p:txBody>
      </p:sp>
      <p:sp>
        <p:nvSpPr>
          <p:cNvPr id="7" name="Содержимое 6"/>
          <p:cNvSpPr>
            <a:spLocks noGrp="1"/>
          </p:cNvSpPr>
          <p:nvPr>
            <p:ph sz="half" idx="2"/>
          </p:nvPr>
        </p:nvSpPr>
        <p:spPr>
          <a:xfrm>
            <a:off x="928662" y="857232"/>
            <a:ext cx="8001056" cy="5572164"/>
          </a:xfrm>
          <a:solidFill>
            <a:schemeClr val="bg1"/>
          </a:solidFill>
          <a:ln>
            <a:solidFill>
              <a:srgbClr val="0070C0"/>
            </a:solidFill>
          </a:ln>
          <a:scene3d>
            <a:camera prst="orthographicFront"/>
            <a:lightRig rig="glow" dir="t"/>
          </a:scene3d>
        </p:spPr>
        <p:txBody>
          <a:bodyPr>
            <a:noAutofit/>
          </a:bodyPr>
          <a:lstStyle/>
          <a:p>
            <a:pPr algn="just">
              <a:spcBef>
                <a:spcPts val="0"/>
              </a:spcBef>
              <a:buNone/>
            </a:pPr>
            <a:r>
              <a:rPr lang="ru-RU" sz="2200" b="1" u="sng" dirty="0" smtClean="0"/>
              <a:t>Сформулируйте</a:t>
            </a:r>
            <a:r>
              <a:rPr lang="ru-RU" sz="2200" b="1" dirty="0" smtClean="0"/>
              <a:t> и прокомментируйте одну из проблем, поставленных автором текста (избегайте чрезмерного цитирования).</a:t>
            </a:r>
          </a:p>
          <a:p>
            <a:pPr algn="just">
              <a:spcBef>
                <a:spcPts val="0"/>
              </a:spcBef>
              <a:buNone/>
            </a:pPr>
            <a:r>
              <a:rPr lang="ru-RU" sz="2200" b="1" u="sng" dirty="0" smtClean="0"/>
              <a:t>Сформулируйте</a:t>
            </a:r>
            <a:r>
              <a:rPr lang="ru-RU" sz="2200" b="1" dirty="0" smtClean="0"/>
              <a:t> позицию автора (рассказчика). Напишите, согласны или не согласны вы с точкой зрения автора прочитанного текста. Объясните почему. Свой ответ аргументируйте, опираясь на читательский опыт, знания и жизненные наблюдения (учитываются первые два аргумента).</a:t>
            </a:r>
          </a:p>
          <a:p>
            <a:pPr algn="just">
              <a:spcBef>
                <a:spcPts val="0"/>
              </a:spcBef>
              <a:buNone/>
            </a:pPr>
            <a:r>
              <a:rPr lang="ru-RU" sz="2200" b="1" u="sng" dirty="0" smtClean="0"/>
              <a:t>Объём сочинения</a:t>
            </a:r>
            <a:r>
              <a:rPr lang="ru-RU" sz="2200" b="1" dirty="0" smtClean="0"/>
              <a:t> - не менее 150 слов.</a:t>
            </a:r>
          </a:p>
          <a:p>
            <a:pPr algn="just">
              <a:spcBef>
                <a:spcPts val="0"/>
              </a:spcBef>
              <a:buNone/>
            </a:pPr>
            <a:r>
              <a:rPr lang="ru-RU" sz="2200" b="1" dirty="0" smtClean="0"/>
              <a:t>Работа, написанная без опоры на прочитанный текст (не по данному тексту), не оценивается. Если сочинение представляет собой пересказанный или полностью переписанный исходный текст без каких бы то ни было комментариев, то такая работа оценивается нулём баллов.</a:t>
            </a:r>
          </a:p>
          <a:p>
            <a:pPr algn="just">
              <a:spcBef>
                <a:spcPts val="0"/>
              </a:spcBef>
              <a:buNone/>
            </a:pPr>
            <a:r>
              <a:rPr lang="ru-RU" sz="2200" b="1" u="sng" dirty="0" smtClean="0"/>
              <a:t>Сочинение пишите аккуратно, разборчивым почерком</a:t>
            </a:r>
            <a:r>
              <a:rPr lang="ru-RU" sz="2200" b="1" dirty="0" smtClean="0"/>
              <a:t>.</a:t>
            </a:r>
            <a:endParaRPr lang="ru-RU" sz="22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000100" y="274638"/>
            <a:ext cx="7786742" cy="796908"/>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Запомни!</a:t>
            </a:r>
            <a:endParaRPr lang="ru-RU" sz="4000" b="1" dirty="0">
              <a:solidFill>
                <a:srgbClr val="C00000"/>
              </a:solidFill>
              <a:effectLst>
                <a:outerShdw blurRad="38100" dist="38100" dir="2700000" algn="tl">
                  <a:srgbClr val="000000">
                    <a:alpha val="43137"/>
                  </a:srgbClr>
                </a:outerShdw>
              </a:effectLst>
            </a:endParaRPr>
          </a:p>
        </p:txBody>
      </p:sp>
      <p:graphicFrame>
        <p:nvGraphicFramePr>
          <p:cNvPr id="7" name="Содержимое 6"/>
          <p:cNvGraphicFramePr>
            <a:graphicFrameLocks noGrp="1"/>
          </p:cNvGraphicFramePr>
          <p:nvPr>
            <p:ph idx="1"/>
          </p:nvPr>
        </p:nvGraphicFramePr>
        <p:xfrm>
          <a:off x="928662" y="1071546"/>
          <a:ext cx="7929617"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1214446"/>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Запомни!</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357298"/>
            <a:ext cx="7929618" cy="4929222"/>
          </a:xfrm>
          <a:solidFill>
            <a:schemeClr val="bg1"/>
          </a:solidFill>
          <a:ln>
            <a:solidFill>
              <a:srgbClr val="0070C0"/>
            </a:solidFill>
          </a:ln>
          <a:scene3d>
            <a:camera prst="orthographicFront"/>
            <a:lightRig rig="glow" dir="t"/>
          </a:scene3d>
        </p:spPr>
        <p:txBody>
          <a:bodyPr>
            <a:noAutofit/>
          </a:bodyPr>
          <a:lstStyle/>
          <a:p>
            <a:pPr marL="514350" indent="-514350" algn="just">
              <a:lnSpc>
                <a:spcPct val="90000"/>
              </a:lnSpc>
              <a:spcBef>
                <a:spcPts val="0"/>
              </a:spcBef>
              <a:buFont typeface="+mj-lt"/>
              <a:buAutoNum type="arabicPeriod"/>
            </a:pPr>
            <a:r>
              <a:rPr lang="ru-RU" sz="2600" b="1" dirty="0" smtClean="0"/>
              <a:t>Можно соглашаться или не соглашаться с автором, но в любом случае высказывания должны быть </a:t>
            </a:r>
            <a:r>
              <a:rPr lang="ru-RU" b="1" dirty="0" smtClean="0">
                <a:solidFill>
                  <a:srgbClr val="C00000"/>
                </a:solidFill>
              </a:rPr>
              <a:t>тактичны, подчеркнуто корректны</a:t>
            </a:r>
            <a:r>
              <a:rPr lang="ru-RU" sz="2600" b="1" dirty="0" smtClean="0"/>
              <a:t>.</a:t>
            </a:r>
          </a:p>
          <a:p>
            <a:pPr marL="514350" indent="-514350" algn="just">
              <a:lnSpc>
                <a:spcPct val="90000"/>
              </a:lnSpc>
              <a:spcBef>
                <a:spcPts val="0"/>
              </a:spcBef>
              <a:buFont typeface="+mj-lt"/>
              <a:buAutoNum type="arabicPeriod"/>
            </a:pPr>
            <a:r>
              <a:rPr lang="ru-RU" sz="2600" b="1" dirty="0" smtClean="0"/>
              <a:t>Для получения баллов </a:t>
            </a:r>
            <a:r>
              <a:rPr lang="ru-RU" b="1" dirty="0" smtClean="0">
                <a:solidFill>
                  <a:srgbClr val="C00000"/>
                </a:solidFill>
              </a:rPr>
              <a:t>не достаточно согласиться или не согласиться</a:t>
            </a:r>
            <a:r>
              <a:rPr lang="ru-RU" sz="2600" b="1" dirty="0" smtClean="0"/>
              <a:t> с автором текста, собственную точку зрения </a:t>
            </a:r>
            <a:r>
              <a:rPr lang="ru-RU" b="1" dirty="0" smtClean="0">
                <a:solidFill>
                  <a:srgbClr val="C00000"/>
                </a:solidFill>
              </a:rPr>
              <a:t>надо доказать</a:t>
            </a:r>
            <a:r>
              <a:rPr lang="ru-RU" sz="2600" b="1" dirty="0" smtClean="0"/>
              <a:t>.</a:t>
            </a:r>
          </a:p>
          <a:p>
            <a:pPr marL="514350" indent="-514350" algn="just">
              <a:lnSpc>
                <a:spcPct val="90000"/>
              </a:lnSpc>
              <a:spcBef>
                <a:spcPts val="0"/>
              </a:spcBef>
              <a:buFont typeface="+mj-lt"/>
              <a:buAutoNum type="arabicPeriod"/>
            </a:pPr>
            <a:r>
              <a:rPr lang="ru-RU" sz="2600" b="1" dirty="0" smtClean="0"/>
              <a:t>Доказывая собственную точку зрения, совпадающую с авторской, </a:t>
            </a:r>
            <a:r>
              <a:rPr lang="ru-RU" b="1" dirty="0" smtClean="0">
                <a:solidFill>
                  <a:srgbClr val="C00000"/>
                </a:solidFill>
              </a:rPr>
              <a:t>нельзя повторять доводы автора</a:t>
            </a:r>
            <a:r>
              <a:rPr lang="ru-RU" sz="2600" b="1" dirty="0" smtClean="0"/>
              <a:t>, использованные в тексте, необходимо привести свои.</a:t>
            </a:r>
          </a:p>
          <a:p>
            <a:pPr marL="457200" indent="-457200" algn="just">
              <a:lnSpc>
                <a:spcPct val="90000"/>
              </a:lnSpc>
              <a:spcBef>
                <a:spcPts val="0"/>
              </a:spcBef>
            </a:pPr>
            <a:endParaRPr lang="ru-RU" sz="2600" b="1" dirty="0" smtClean="0"/>
          </a:p>
          <a:p>
            <a:pPr marL="457200" indent="-457200" algn="just">
              <a:lnSpc>
                <a:spcPct val="90000"/>
              </a:lnSpc>
              <a:spcBef>
                <a:spcPts val="0"/>
              </a:spcBef>
            </a:pPr>
            <a:endParaRPr lang="ru-RU" sz="2600" b="1" dirty="0" smtClean="0"/>
          </a:p>
          <a:p>
            <a:pPr>
              <a:spcBef>
                <a:spcPts val="0"/>
              </a:spcBef>
            </a:pPr>
            <a:endParaRPr lang="ru-RU" sz="2600" b="1" dirty="0" smtClean="0"/>
          </a:p>
          <a:p>
            <a:pPr marL="457200" indent="-457200" algn="just">
              <a:lnSpc>
                <a:spcPct val="90000"/>
              </a:lnSpc>
              <a:buNone/>
            </a:pPr>
            <a:endParaRPr lang="ru-RU" b="1" dirty="0"/>
          </a:p>
        </p:txBody>
      </p:sp>
      <p:sp>
        <p:nvSpPr>
          <p:cNvPr id="5" name="Нашивка 4">
            <a:hlinkClick r:id="rId2" action="ppaction://hlinksldjump"/>
          </p:cNvPr>
          <p:cNvSpPr/>
          <p:nvPr/>
        </p:nvSpPr>
        <p:spPr>
          <a:xfrm>
            <a:off x="0" y="6143644"/>
            <a:ext cx="1052793" cy="421117"/>
          </a:xfrm>
          <a:prstGeom prst="chevron">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8514751"/>
              <a:satOff val="34124"/>
              <a:lumOff val="7395"/>
              <a:alphaOff val="0"/>
            </a:schemeClr>
          </a:fillRef>
          <a:effectRef idx="2">
            <a:schemeClr val="accent5">
              <a:hueOff val="-8514751"/>
              <a:satOff val="34124"/>
              <a:lumOff val="7395"/>
              <a:alphaOff val="0"/>
            </a:schemeClr>
          </a:effectRef>
          <a:fontRef idx="minor">
            <a:schemeClr val="lt1"/>
          </a:fontRef>
        </p:style>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C00000"/>
                </a:solidFill>
                <a:effectLst>
                  <a:outerShdw blurRad="38100" dist="38100" dir="2700000" algn="tl">
                    <a:srgbClr val="000000">
                      <a:alpha val="43137"/>
                    </a:srgbClr>
                  </a:outerShdw>
                </a:effectLst>
              </a:rPr>
              <a:t>Строения доказательства собственной позиции </a:t>
            </a:r>
            <a:endParaRPr lang="ru-RU" dirty="0">
              <a:solidFill>
                <a:srgbClr val="C00000"/>
              </a:solidFill>
              <a:effectLst>
                <a:outerShdw blurRad="38100" dist="38100" dir="2700000" algn="tl">
                  <a:srgbClr val="000000">
                    <a:alpha val="43137"/>
                  </a:srgbClr>
                </a:outerShdw>
              </a:effectLst>
            </a:endParaRPr>
          </a:p>
        </p:txBody>
      </p:sp>
      <p:graphicFrame>
        <p:nvGraphicFramePr>
          <p:cNvPr id="4" name="Содержимое 3"/>
          <p:cNvGraphicFramePr>
            <a:graphicFrameLocks noGrp="1"/>
          </p:cNvGraphicFramePr>
          <p:nvPr>
            <p:ph idx="1"/>
          </p:nvPr>
        </p:nvGraphicFramePr>
        <p:xfrm>
          <a:off x="785786" y="1643050"/>
          <a:ext cx="8072494"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642942"/>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Аргументы</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000108"/>
            <a:ext cx="7929618" cy="5286412"/>
          </a:xfrm>
          <a:solidFill>
            <a:schemeClr val="bg1"/>
          </a:solidFill>
          <a:ln>
            <a:solidFill>
              <a:schemeClr val="tx1"/>
            </a:solidFill>
          </a:ln>
          <a:scene3d>
            <a:camera prst="orthographicFront"/>
            <a:lightRig rig="glow" dir="t"/>
          </a:scene3d>
        </p:spPr>
        <p:txBody>
          <a:bodyPr>
            <a:noAutofit/>
          </a:bodyPr>
          <a:lstStyle/>
          <a:p>
            <a:pPr marL="457200" indent="-457200" algn="just">
              <a:lnSpc>
                <a:spcPct val="90000"/>
              </a:lnSpc>
              <a:spcBef>
                <a:spcPts val="0"/>
              </a:spcBef>
            </a:pPr>
            <a:r>
              <a:rPr lang="ru-RU" sz="2600" b="1" dirty="0" smtClean="0"/>
              <a:t>доказательства, приводимые в поддержку тезиса: факты, примеры, утверждения, объяснения;</a:t>
            </a:r>
          </a:p>
          <a:p>
            <a:pPr marL="457200" indent="-457200" algn="just">
              <a:lnSpc>
                <a:spcPct val="90000"/>
              </a:lnSpc>
              <a:spcBef>
                <a:spcPts val="0"/>
              </a:spcBef>
            </a:pPr>
            <a:r>
              <a:rPr lang="ru-RU" sz="2600" b="1" dirty="0" smtClean="0"/>
              <a:t>от тезиса к аргументам можно поставить вопрос </a:t>
            </a:r>
            <a:r>
              <a:rPr lang="ru-RU" sz="2600" b="1" i="1" dirty="0" smtClean="0"/>
              <a:t>почему?</a:t>
            </a:r>
            <a:r>
              <a:rPr lang="ru-RU" sz="2600" b="1" dirty="0" smtClean="0"/>
              <a:t>, а аргументы отвечают: </a:t>
            </a:r>
            <a:r>
              <a:rPr lang="ru-RU" sz="2600" b="1" i="1" dirty="0" smtClean="0"/>
              <a:t>потому что…</a:t>
            </a:r>
          </a:p>
          <a:p>
            <a:pPr>
              <a:buNone/>
            </a:pPr>
            <a:endParaRPr lang="ru-RU" sz="2400" b="1" dirty="0" smtClean="0">
              <a:solidFill>
                <a:srgbClr val="C00000"/>
              </a:solidFill>
            </a:endParaRPr>
          </a:p>
          <a:p>
            <a:pPr algn="just">
              <a:buNone/>
            </a:pPr>
            <a:r>
              <a:rPr lang="ru-RU" sz="2600" b="1" dirty="0" smtClean="0">
                <a:solidFill>
                  <a:srgbClr val="C00000"/>
                </a:solidFill>
              </a:rPr>
              <a:t>Аргументы  должны быть: </a:t>
            </a:r>
          </a:p>
          <a:p>
            <a:pPr lvl="0" algn="just"/>
            <a:r>
              <a:rPr lang="ru-RU" sz="2600" b="1" dirty="0" smtClean="0"/>
              <a:t>правдивыми, опираться на авторитетные источники;</a:t>
            </a:r>
          </a:p>
          <a:p>
            <a:pPr lvl="0" algn="just"/>
            <a:r>
              <a:rPr lang="ru-RU" sz="2600" b="1" dirty="0" smtClean="0"/>
              <a:t>доступными, простыми, понятными;</a:t>
            </a:r>
          </a:p>
          <a:p>
            <a:pPr lvl="0" algn="just"/>
            <a:r>
              <a:rPr lang="ru-RU" sz="2600" b="1" dirty="0" smtClean="0"/>
              <a:t>отражающими объективную реальность, соответствующими здравому смыслу.</a:t>
            </a:r>
          </a:p>
          <a:p>
            <a:pPr marL="457200" indent="-457200" algn="just">
              <a:lnSpc>
                <a:spcPct val="90000"/>
              </a:lnSpc>
              <a:spcBef>
                <a:spcPts val="0"/>
              </a:spcBef>
            </a:pPr>
            <a:endParaRPr lang="ru-RU" sz="2600" b="1" dirty="0" smtClean="0"/>
          </a:p>
          <a:p>
            <a:pPr marL="457200" indent="-457200" algn="just">
              <a:lnSpc>
                <a:spcPct val="90000"/>
              </a:lnSpc>
              <a:spcBef>
                <a:spcPts val="0"/>
              </a:spcBef>
            </a:pPr>
            <a:endParaRPr lang="ru-RU"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000100" y="274638"/>
            <a:ext cx="7929618" cy="868346"/>
          </a:xfrm>
        </p:spPr>
        <p:txBody>
          <a:bodyPr>
            <a:normAutofit/>
          </a:bodyPr>
          <a:lstStyle/>
          <a:p>
            <a:r>
              <a:rPr lang="ru-RU" sz="4000" b="1" dirty="0" smtClean="0">
                <a:solidFill>
                  <a:srgbClr val="C00000"/>
                </a:solidFill>
                <a:effectLst>
                  <a:outerShdw blurRad="38100" dist="38100" dir="2700000" algn="tl">
                    <a:srgbClr val="000000">
                      <a:alpha val="43137"/>
                    </a:srgbClr>
                  </a:outerShdw>
                </a:effectLst>
              </a:rPr>
              <a:t>Виды аргументов</a:t>
            </a:r>
            <a:endParaRPr lang="ru-RU" sz="4000" b="1" dirty="0">
              <a:solidFill>
                <a:srgbClr val="C00000"/>
              </a:solidFill>
              <a:effectLst>
                <a:outerShdw blurRad="38100" dist="38100" dir="2700000" algn="tl">
                  <a:srgbClr val="000000">
                    <a:alpha val="43137"/>
                  </a:srgbClr>
                </a:outerShdw>
              </a:effectLst>
            </a:endParaRPr>
          </a:p>
        </p:txBody>
      </p:sp>
      <p:graphicFrame>
        <p:nvGraphicFramePr>
          <p:cNvPr id="7" name="Содержимое 6"/>
          <p:cNvGraphicFramePr>
            <a:graphicFrameLocks noGrp="1"/>
          </p:cNvGraphicFramePr>
          <p:nvPr>
            <p:ph idx="1"/>
          </p:nvPr>
        </p:nvGraphicFramePr>
        <p:xfrm>
          <a:off x="1214414" y="1357298"/>
          <a:ext cx="7572398"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1571636"/>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Типичные ошибки при формулировке собственной позиции</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857364"/>
            <a:ext cx="7929618" cy="4429156"/>
          </a:xfrm>
          <a:solidFill>
            <a:schemeClr val="bg1"/>
          </a:solidFill>
          <a:ln>
            <a:solidFill>
              <a:srgbClr val="0070C0"/>
            </a:solidFill>
          </a:ln>
          <a:scene3d>
            <a:camera prst="orthographicFront"/>
            <a:lightRig rig="glow" dir="t"/>
          </a:scene3d>
        </p:spPr>
        <p:txBody>
          <a:bodyPr>
            <a:noAutofit/>
          </a:bodyPr>
          <a:lstStyle/>
          <a:p>
            <a:pPr marL="514350" indent="-514350" algn="just">
              <a:spcBef>
                <a:spcPts val="0"/>
              </a:spcBef>
              <a:buFont typeface="+mj-lt"/>
              <a:buAutoNum type="arabicPeriod"/>
            </a:pPr>
            <a:r>
              <a:rPr lang="ru-RU" sz="2400" b="1" dirty="0" smtClean="0"/>
              <a:t>Собственное мнение заявлено лишь формально (я согласен /не согласен с автором).</a:t>
            </a:r>
          </a:p>
          <a:p>
            <a:pPr marL="514350" indent="-514350" algn="just">
              <a:spcBef>
                <a:spcPts val="0"/>
              </a:spcBef>
              <a:buFont typeface="+mj-lt"/>
              <a:buAutoNum type="arabicPeriod"/>
            </a:pPr>
            <a:r>
              <a:rPr lang="ru-RU" sz="2400" b="1" dirty="0" smtClean="0"/>
              <a:t>Собственное мнение сформулировано, но нет аргументов.</a:t>
            </a:r>
          </a:p>
          <a:p>
            <a:pPr marL="514350" indent="-514350" algn="just">
              <a:spcBef>
                <a:spcPts val="0"/>
              </a:spcBef>
              <a:buFont typeface="+mj-lt"/>
              <a:buAutoNum type="arabicPeriod"/>
            </a:pPr>
            <a:r>
              <a:rPr lang="ru-RU" sz="2400" b="1" dirty="0" smtClean="0"/>
              <a:t>Нет достаточного количества  аргументов.</a:t>
            </a:r>
          </a:p>
          <a:p>
            <a:pPr marL="514350" indent="-514350" algn="just">
              <a:spcBef>
                <a:spcPts val="0"/>
              </a:spcBef>
              <a:buFont typeface="+mj-lt"/>
              <a:buAutoNum type="arabicPeriod"/>
            </a:pPr>
            <a:r>
              <a:rPr lang="ru-RU" sz="2400" b="1" dirty="0" smtClean="0"/>
              <a:t>Мнение сформулировано этически некорректно.</a:t>
            </a:r>
          </a:p>
          <a:p>
            <a:pPr marL="514350" indent="-514350" algn="just">
              <a:spcBef>
                <a:spcPts val="0"/>
              </a:spcBef>
              <a:buFont typeface="+mj-lt"/>
              <a:buAutoNum type="arabicPeriod"/>
            </a:pPr>
            <a:r>
              <a:rPr lang="ru-RU" sz="2400" b="1" dirty="0" smtClean="0"/>
              <a:t>Есть фактические ошибки в фоновом материале.</a:t>
            </a:r>
          </a:p>
          <a:p>
            <a:pPr marL="514350" indent="-514350" algn="just">
              <a:spcBef>
                <a:spcPts val="0"/>
              </a:spcBef>
              <a:buFont typeface="+mj-lt"/>
              <a:buAutoNum type="arabicPeriod"/>
            </a:pPr>
            <a:r>
              <a:rPr lang="ru-RU" sz="2400" b="1" dirty="0" smtClean="0"/>
              <a:t>Выражаемое мнение не связано с анализируемой проблемой.</a:t>
            </a:r>
          </a:p>
          <a:p>
            <a:pPr marL="514350" indent="-514350" algn="just">
              <a:spcBef>
                <a:spcPts val="0"/>
              </a:spcBef>
              <a:buFont typeface="+mj-lt"/>
              <a:buAutoNum type="arabicPeriod"/>
            </a:pPr>
            <a:r>
              <a:rPr lang="ru-RU" sz="2400" b="1" dirty="0" smtClean="0"/>
              <a:t>Для доказательства собственной позиции используются частные аргументы «бытового уровня». </a:t>
            </a:r>
          </a:p>
          <a:p>
            <a:pPr marL="457200" indent="-457200" algn="just">
              <a:lnSpc>
                <a:spcPct val="90000"/>
              </a:lnSpc>
              <a:spcBef>
                <a:spcPts val="0"/>
              </a:spcBef>
            </a:pPr>
            <a:endParaRPr lang="ru-RU" sz="2600" b="1" dirty="0" smtClean="0"/>
          </a:p>
          <a:p>
            <a:pPr marL="457200" indent="-457200" algn="just">
              <a:lnSpc>
                <a:spcPct val="90000"/>
              </a:lnSpc>
              <a:spcBef>
                <a:spcPts val="0"/>
              </a:spcBef>
            </a:pPr>
            <a:endParaRPr lang="ru-RU" sz="2600" b="1" dirty="0" smtClean="0"/>
          </a:p>
          <a:p>
            <a:pPr>
              <a:spcBef>
                <a:spcPts val="0"/>
              </a:spcBef>
            </a:pPr>
            <a:endParaRPr lang="ru-RU" sz="2600" b="1" dirty="0" smtClean="0"/>
          </a:p>
          <a:p>
            <a:pPr marL="457200" indent="-457200" algn="just">
              <a:lnSpc>
                <a:spcPct val="90000"/>
              </a:lnSpc>
              <a:buNone/>
            </a:pPr>
            <a:endParaRPr lang="ru-RU"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714380"/>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Запомни!</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000108"/>
            <a:ext cx="7929618" cy="5286412"/>
          </a:xfrm>
          <a:solidFill>
            <a:schemeClr val="bg1"/>
          </a:solidFill>
          <a:ln>
            <a:solidFill>
              <a:srgbClr val="0070C0"/>
            </a:solidFill>
          </a:ln>
          <a:scene3d>
            <a:camera prst="orthographicFront"/>
            <a:lightRig rig="glow" dir="t"/>
          </a:scene3d>
        </p:spPr>
        <p:txBody>
          <a:bodyPr>
            <a:noAutofit/>
          </a:bodyPr>
          <a:lstStyle/>
          <a:p>
            <a:pPr marL="0" indent="0" algn="just">
              <a:spcBef>
                <a:spcPts val="0"/>
              </a:spcBef>
              <a:buFont typeface="+mj-lt"/>
              <a:buAutoNum type="arabicPeriod"/>
            </a:pPr>
            <a:r>
              <a:rPr lang="ru-RU" sz="2400" b="1" kern="0" dirty="0" smtClean="0"/>
              <a:t>Аргументы (факты из жизни) </a:t>
            </a:r>
            <a:r>
              <a:rPr lang="ru-RU" sz="2600" b="1" kern="0" dirty="0" smtClean="0">
                <a:solidFill>
                  <a:srgbClr val="C00000"/>
                </a:solidFill>
              </a:rPr>
              <a:t>не должны быть частными случаями</a:t>
            </a:r>
            <a:r>
              <a:rPr lang="ru-RU" sz="2400" b="1" kern="0" dirty="0" smtClean="0"/>
              <a:t>, значимыми  только для автора сочинения.</a:t>
            </a:r>
          </a:p>
          <a:p>
            <a:pPr marL="0" indent="0" algn="just">
              <a:spcBef>
                <a:spcPts val="0"/>
              </a:spcBef>
              <a:buFont typeface="+mj-lt"/>
              <a:buAutoNum type="arabicPeriod"/>
            </a:pPr>
            <a:r>
              <a:rPr lang="ru-RU" sz="2400" b="1" kern="0" dirty="0" smtClean="0"/>
              <a:t>Примеры  из художественных, публицистических произведений или исторические факты должны передаваться </a:t>
            </a:r>
            <a:r>
              <a:rPr lang="ru-RU" sz="2600" b="1" kern="0" dirty="0" smtClean="0">
                <a:solidFill>
                  <a:srgbClr val="C00000"/>
                </a:solidFill>
              </a:rPr>
              <a:t>без искажений, кратко (нельзя увлекаться пересказом!)</a:t>
            </a:r>
            <a:r>
              <a:rPr lang="ru-RU" b="1" kern="0" dirty="0" smtClean="0">
                <a:solidFill>
                  <a:srgbClr val="C00000"/>
                </a:solidFill>
              </a:rPr>
              <a:t> </a:t>
            </a:r>
            <a:r>
              <a:rPr lang="ru-RU" sz="2400" b="1" kern="0" dirty="0" smtClean="0"/>
              <a:t>и соответствовать  той позиции, которую ученик доказывает.</a:t>
            </a:r>
          </a:p>
          <a:p>
            <a:pPr marL="0" indent="0" algn="just">
              <a:spcBef>
                <a:spcPts val="0"/>
              </a:spcBef>
              <a:buFont typeface="+mj-lt"/>
              <a:buAutoNum type="arabicPeriod"/>
            </a:pPr>
            <a:r>
              <a:rPr lang="ru-RU" sz="2600" b="1" kern="0" dirty="0" smtClean="0">
                <a:solidFill>
                  <a:srgbClr val="C00000"/>
                </a:solidFill>
              </a:rPr>
              <a:t>Не являются  литературными  аргументами:</a:t>
            </a:r>
          </a:p>
          <a:p>
            <a:pPr marL="0" indent="0" algn="just">
              <a:spcBef>
                <a:spcPts val="0"/>
              </a:spcBef>
            </a:pPr>
            <a:r>
              <a:rPr lang="ru-RU" sz="2400" b="1" kern="0" dirty="0" smtClean="0"/>
              <a:t>фольклорные примеры (сказки, пословицы, поговорки, былины  и  т. д.);</a:t>
            </a:r>
          </a:p>
          <a:p>
            <a:pPr marL="0" indent="0" algn="just">
              <a:spcBef>
                <a:spcPts val="0"/>
              </a:spcBef>
              <a:defRPr/>
            </a:pPr>
            <a:r>
              <a:rPr lang="ru-RU" sz="2400" b="1" kern="0" dirty="0" smtClean="0"/>
              <a:t>песни;</a:t>
            </a:r>
          </a:p>
          <a:p>
            <a:pPr marL="0" indent="0" algn="just">
              <a:spcBef>
                <a:spcPts val="0"/>
              </a:spcBef>
              <a:defRPr/>
            </a:pPr>
            <a:r>
              <a:rPr lang="ru-RU" sz="2400" b="1" kern="0" dirty="0" smtClean="0"/>
              <a:t>пример из  литературы, публицистики без указания выходных  данных.</a:t>
            </a:r>
          </a:p>
          <a:p>
            <a:pPr marL="457200" indent="-457200" algn="just">
              <a:lnSpc>
                <a:spcPct val="90000"/>
              </a:lnSpc>
              <a:spcBef>
                <a:spcPts val="0"/>
              </a:spcBef>
            </a:pPr>
            <a:endParaRPr lang="ru-RU" sz="2600" b="1" dirty="0" smtClean="0"/>
          </a:p>
          <a:p>
            <a:pPr>
              <a:spcBef>
                <a:spcPts val="0"/>
              </a:spcBef>
            </a:pPr>
            <a:endParaRPr lang="ru-RU" sz="2600" b="1" dirty="0" smtClean="0"/>
          </a:p>
          <a:p>
            <a:pPr marL="457200" indent="-457200" algn="just">
              <a:lnSpc>
                <a:spcPct val="90000"/>
              </a:lnSpc>
              <a:buNone/>
            </a:pPr>
            <a:endParaRPr lang="ru-RU"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714380"/>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Список использованной литературы</a:t>
            </a:r>
            <a:endParaRPr lang="ru-RU" sz="4000" b="1"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142984"/>
            <a:ext cx="7929618" cy="5429288"/>
          </a:xfrm>
          <a:solidFill>
            <a:schemeClr val="bg1"/>
          </a:solidFill>
          <a:ln>
            <a:solidFill>
              <a:srgbClr val="0070C0"/>
            </a:solidFill>
          </a:ln>
          <a:scene3d>
            <a:camera prst="orthographicFront"/>
            <a:lightRig rig="glow" dir="t"/>
          </a:scene3d>
        </p:spPr>
        <p:txBody>
          <a:bodyPr>
            <a:noAutofit/>
          </a:bodyPr>
          <a:lstStyle/>
          <a:p>
            <a:pPr marL="180000" lvl="0" indent="-180000" algn="just">
              <a:spcBef>
                <a:spcPts val="0"/>
              </a:spcBef>
              <a:buFont typeface="+mj-lt"/>
              <a:buAutoNum type="arabicPeriod"/>
            </a:pPr>
            <a:r>
              <a:rPr lang="ru-RU" sz="1500" b="1" dirty="0" smtClean="0"/>
              <a:t>Демонстрационные варианты тестов ЕГЭ. </a:t>
            </a:r>
          </a:p>
          <a:p>
            <a:pPr marL="180000" lvl="0" indent="-180000" algn="just">
              <a:spcBef>
                <a:spcPts val="0"/>
              </a:spcBef>
              <a:buFont typeface="+mj-lt"/>
              <a:buAutoNum type="arabicPeriod"/>
            </a:pPr>
            <a:r>
              <a:rPr lang="ru-RU" sz="1500" b="1" dirty="0" err="1" smtClean="0"/>
              <a:t>Егораева</a:t>
            </a:r>
            <a:r>
              <a:rPr lang="ru-RU" sz="1500" b="1" dirty="0" smtClean="0"/>
              <a:t> Г.Т. ЕГЭ. Русский язык. Комментарий к основной проблеме текста. Аргументация. Универсальные материалы с методическими рекомендациями, решениями и ответами. – М.: Издательство «Экзамен», 2010. (Серия «ЕГЭ. Выполнение заданий части 3 (С)»).</a:t>
            </a:r>
          </a:p>
          <a:p>
            <a:pPr marL="180000" lvl="0" indent="-180000" algn="just">
              <a:spcBef>
                <a:spcPts val="0"/>
              </a:spcBef>
              <a:buFont typeface="+mj-lt"/>
              <a:buAutoNum type="arabicPeriod"/>
            </a:pPr>
            <a:r>
              <a:rPr lang="ru-RU" sz="1500" b="1" dirty="0" err="1" smtClean="0"/>
              <a:t>Егораева</a:t>
            </a:r>
            <a:r>
              <a:rPr lang="ru-RU" sz="1500" b="1" dirty="0" smtClean="0"/>
              <a:t> Г.Т. Практикум по русскому языку: подготовка к выполнению части 3 (С). – М.: Издательство «Экзамен», 2008. (Серия «ЕГЭ. Практикум»). </a:t>
            </a:r>
          </a:p>
          <a:p>
            <a:pPr marL="180000" lvl="0" indent="-180000" algn="just">
              <a:spcBef>
                <a:spcPts val="0"/>
              </a:spcBef>
              <a:buFont typeface="+mj-lt"/>
              <a:buAutoNum type="arabicPeriod"/>
            </a:pPr>
            <a:r>
              <a:rPr lang="ru-RU" sz="1500" b="1" dirty="0" smtClean="0"/>
              <a:t>ЕГЭ по русскому языку: Учебно-тренировочные тесты и другие материалы для 9 класса / Т.Ю. </a:t>
            </a:r>
            <a:r>
              <a:rPr lang="ru-RU" sz="1500" b="1" dirty="0" err="1" smtClean="0"/>
              <a:t>Угроватова</a:t>
            </a:r>
            <a:r>
              <a:rPr lang="ru-RU" sz="1500" b="1" dirty="0" smtClean="0"/>
              <a:t>. – М.: </a:t>
            </a:r>
            <a:r>
              <a:rPr lang="ru-RU" sz="1500" b="1" dirty="0" err="1" smtClean="0"/>
              <a:t>АСТ;СПб</a:t>
            </a:r>
            <a:r>
              <a:rPr lang="ru-RU" sz="1500" b="1" dirty="0" smtClean="0"/>
              <a:t>.: </a:t>
            </a:r>
            <a:r>
              <a:rPr lang="ru-RU" sz="1500" b="1" dirty="0" err="1" smtClean="0"/>
              <a:t>Астрель-СПб</a:t>
            </a:r>
            <a:r>
              <a:rPr lang="ru-RU" sz="1500" b="1" dirty="0" smtClean="0"/>
              <a:t>, 2009.</a:t>
            </a:r>
          </a:p>
          <a:p>
            <a:pPr marL="180000" lvl="0" indent="-180000" algn="just">
              <a:spcBef>
                <a:spcPts val="0"/>
              </a:spcBef>
              <a:buFont typeface="+mj-lt"/>
              <a:buAutoNum type="arabicPeriod"/>
            </a:pPr>
            <a:r>
              <a:rPr lang="ru-RU" sz="1500" b="1" dirty="0" smtClean="0"/>
              <a:t>Лихачев Д. С. Письма о добром и прекрасном / Сост. и общая ред. Г. А. Дубровской. – Изд. 3‑е. – М.: Дет. лит. 1989.</a:t>
            </a:r>
          </a:p>
          <a:p>
            <a:pPr marL="180000" lvl="0" indent="-180000" algn="just">
              <a:spcBef>
                <a:spcPts val="0"/>
              </a:spcBef>
              <a:buFont typeface="+mj-lt"/>
              <a:buAutoNum type="arabicPeriod"/>
            </a:pPr>
            <a:r>
              <a:rPr lang="ru-RU" sz="1500" b="1" dirty="0" smtClean="0"/>
              <a:t>Морозова Н.П. Учимся писать сочинение: Книга для учащихся 10 классов средней школы. – М.: Просвещение, 1987.</a:t>
            </a:r>
          </a:p>
          <a:p>
            <a:pPr marL="180000" lvl="0" indent="-180000" algn="just">
              <a:spcBef>
                <a:spcPts val="0"/>
              </a:spcBef>
              <a:buFont typeface="+mj-lt"/>
              <a:buAutoNum type="arabicPeriod"/>
            </a:pPr>
            <a:r>
              <a:rPr lang="ru-RU" sz="1500" b="1" dirty="0" err="1" smtClean="0"/>
              <a:t>Нарушевич</a:t>
            </a:r>
            <a:r>
              <a:rPr lang="ru-RU" sz="1500" b="1" dirty="0" smtClean="0"/>
              <a:t> А.Г. Материалы курса «Методика подготовки к ЕГЭ по русскому языку: планирование занятий, организация урока, система упражнений»: лекции 5 – 8. М.: Педагогический университет «Первое сентября», 2007.</a:t>
            </a:r>
          </a:p>
          <a:p>
            <a:pPr marL="180000" lvl="0" indent="-180000" algn="just">
              <a:spcBef>
                <a:spcPts val="0"/>
              </a:spcBef>
              <a:buFont typeface="+mj-lt"/>
              <a:buAutoNum type="arabicPeriod"/>
            </a:pPr>
            <a:r>
              <a:rPr lang="ru-RU" sz="1500" b="1" dirty="0" smtClean="0"/>
              <a:t>Русский язык. Единый государственный экзамен. Анализ текста и написание рецензии / Д.И. </a:t>
            </a:r>
            <a:r>
              <a:rPr lang="ru-RU" sz="1500" b="1" dirty="0" err="1" smtClean="0"/>
              <a:t>Архарова</a:t>
            </a:r>
            <a:r>
              <a:rPr lang="ru-RU" sz="1500" b="1" dirty="0" smtClean="0"/>
              <a:t>, Т.А. </a:t>
            </a:r>
            <a:r>
              <a:rPr lang="ru-RU" sz="1500" b="1" dirty="0" err="1" smtClean="0"/>
              <a:t>Долинина</a:t>
            </a:r>
            <a:r>
              <a:rPr lang="ru-RU" sz="1500" b="1" dirty="0" smtClean="0"/>
              <a:t>, А.П. </a:t>
            </a:r>
            <a:r>
              <a:rPr lang="ru-RU" sz="1500" b="1" dirty="0" err="1" smtClean="0"/>
              <a:t>Чудинов</a:t>
            </a:r>
            <a:r>
              <a:rPr lang="ru-RU" sz="1500" b="1" dirty="0" smtClean="0"/>
              <a:t>. – Изд. 2-е. М.: Айрис-пресс, 2006. (Домашний репетитор: Подготовка к ЕГЭ).</a:t>
            </a:r>
          </a:p>
          <a:p>
            <a:pPr marL="180000" lvl="0" indent="-180000" algn="just">
              <a:spcBef>
                <a:spcPts val="0"/>
              </a:spcBef>
              <a:buFont typeface="+mj-lt"/>
              <a:buAutoNum type="arabicPeriod"/>
            </a:pPr>
            <a:r>
              <a:rPr lang="ru-RU" sz="1500" b="1" dirty="0" smtClean="0"/>
              <a:t>Русский язык. 9 класс: Элективный курс «Сочинения-рассуждения на основе прочитанного текста: теория и практика» / авт.- сост. Л.А. </a:t>
            </a:r>
            <a:r>
              <a:rPr lang="ru-RU" sz="1500" b="1" dirty="0" err="1" smtClean="0"/>
              <a:t>Кобзарева</a:t>
            </a:r>
            <a:r>
              <a:rPr lang="ru-RU" sz="1500" b="1" dirty="0" smtClean="0"/>
              <a:t>. – Волгоград: Учитель, 2008. </a:t>
            </a:r>
          </a:p>
          <a:p>
            <a:pPr marL="180000" lvl="0" indent="-180000" algn="just">
              <a:spcBef>
                <a:spcPts val="0"/>
              </a:spcBef>
              <a:buFont typeface="+mj-lt"/>
              <a:buAutoNum type="arabicPeriod"/>
            </a:pPr>
            <a:r>
              <a:rPr lang="ru-RU" sz="1500" b="1" dirty="0" smtClean="0"/>
              <a:t>Сенина Н.А. Русский язык. Тематические тесты: Подготовка к ЕГЭ. Учебное пособие для 10 – 11 классов – Ростов-на-Дону: Легион, 2010 («Готовимся к ЕГЭ»).</a:t>
            </a:r>
            <a:endParaRPr lang="ru-RU" sz="1500"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2000232" y="642918"/>
            <a:ext cx="5214974" cy="1000132"/>
          </a:xfrm>
        </p:spPr>
        <p:txBody>
          <a:bodyPr>
            <a:normAutofit/>
            <a:scene3d>
              <a:camera prst="orthographicFront">
                <a:rot lat="0" lon="0" rev="2400000"/>
              </a:camera>
              <a:lightRig rig="threePt" dir="t"/>
            </a:scene3d>
          </a:bodyPr>
          <a:lstStyle/>
          <a:p>
            <a:r>
              <a:rPr lang="ru-RU" sz="3000" b="1" dirty="0" smtClean="0">
                <a:solidFill>
                  <a:srgbClr val="C00000"/>
                </a:solidFill>
                <a:effectLst>
                  <a:outerShdw blurRad="38100" dist="38100" dir="2700000" algn="tl">
                    <a:srgbClr val="000000">
                      <a:alpha val="43137"/>
                    </a:srgbClr>
                  </a:outerShdw>
                </a:effectLst>
              </a:rPr>
              <a:t>Желаю удачи!</a:t>
            </a:r>
            <a:endParaRPr lang="ru-RU" sz="3000" b="1" dirty="0">
              <a:solidFill>
                <a:srgbClr val="C00000"/>
              </a:solidFill>
              <a:effectLst>
                <a:outerShdw blurRad="38100" dist="38100" dir="2700000" algn="tl">
                  <a:srgbClr val="000000">
                    <a:alpha val="43137"/>
                  </a:srgbClr>
                </a:outerShdw>
              </a:effectLst>
            </a:endParaRPr>
          </a:p>
        </p:txBody>
      </p:sp>
      <p:sp>
        <p:nvSpPr>
          <p:cNvPr id="6" name="Подзаголовок 5"/>
          <p:cNvSpPr>
            <a:spLocks noGrp="1"/>
          </p:cNvSpPr>
          <p:nvPr>
            <p:ph type="subTitle" idx="1"/>
          </p:nvPr>
        </p:nvSpPr>
        <p:spPr>
          <a:xfrm>
            <a:off x="1285852" y="2928934"/>
            <a:ext cx="2714644" cy="2143140"/>
          </a:xfrm>
        </p:spPr>
        <p:txBody>
          <a:bodyPr>
            <a:noAutofit/>
            <a:scene3d>
              <a:camera prst="orthographicFront">
                <a:rot lat="0" lon="0" rev="2400000"/>
              </a:camera>
              <a:lightRig rig="threePt" dir="t"/>
            </a:scene3d>
          </a:bodyPr>
          <a:lstStyle/>
          <a:p>
            <a:r>
              <a:rPr lang="ru-RU" sz="2800" b="1" i="1" dirty="0" smtClean="0">
                <a:solidFill>
                  <a:srgbClr val="002060"/>
                </a:solidFill>
              </a:rPr>
              <a:t>Лёгких текстов в ваших вариантах ЕГЭ</a:t>
            </a:r>
            <a:endParaRPr lang="ru-RU" sz="2800" b="1" i="1" dirty="0">
              <a:solidFill>
                <a:srgbClr val="002060"/>
              </a:solidFill>
            </a:endParaRPr>
          </a:p>
        </p:txBody>
      </p:sp>
      <p:sp>
        <p:nvSpPr>
          <p:cNvPr id="8" name="Содержимое 2"/>
          <p:cNvSpPr txBox="1">
            <a:spLocks/>
          </p:cNvSpPr>
          <p:nvPr/>
        </p:nvSpPr>
        <p:spPr>
          <a:xfrm>
            <a:off x="4714876" y="5286388"/>
            <a:ext cx="4429124" cy="1143008"/>
          </a:xfrm>
          <a:prstGeom prst="rect">
            <a:avLst/>
          </a:prstGeom>
        </p:spPr>
        <p:txBody>
          <a:bodyPr vert="horz" lIns="91440" tIns="45720" rIns="91440" bIns="45720" rtlCol="0">
            <a:noAutofit/>
            <a:scene3d>
              <a:camera prst="orthographicFront">
                <a:rot lat="0" lon="0" rev="0"/>
              </a:camera>
              <a:lightRig rig="threePt" dir="t"/>
            </a:scene3d>
          </a:bodyPr>
          <a:lstStyle/>
          <a:p>
            <a:pPr marL="0" marR="0" lvl="0" algn="just" defTabSz="914400" rtl="0" eaLnBrk="1" fontAlgn="auto" latinLnBrk="0" hangingPunct="1">
              <a:spcAft>
                <a:spcPts val="0"/>
              </a:spcAft>
              <a:buClrTx/>
              <a:buSzTx/>
              <a:buFont typeface="Arial" pitchFamily="34" charset="0"/>
              <a:buNone/>
              <a:tabLst/>
              <a:defRPr/>
            </a:pPr>
            <a:r>
              <a:rPr kumimoji="0" lang="ru-RU" b="1" i="1" u="none" strike="noStrike" kern="1200" cap="none" spc="0" normalizeH="0" baseline="0" noProof="0" dirty="0" smtClean="0">
                <a:ln>
                  <a:noFill/>
                </a:ln>
                <a:effectLst/>
                <a:uLnTx/>
                <a:uFillTx/>
                <a:ea typeface="+mn-ea"/>
                <a:cs typeface="+mn-cs"/>
              </a:rPr>
              <a:t>Презентация подготовлена </a:t>
            </a:r>
          </a:p>
          <a:p>
            <a:pPr marL="0" marR="0" lvl="0" algn="just" defTabSz="914400" rtl="0" eaLnBrk="1" fontAlgn="auto" latinLnBrk="0" hangingPunct="1">
              <a:spcAft>
                <a:spcPts val="0"/>
              </a:spcAft>
              <a:buClrTx/>
              <a:buSzTx/>
              <a:buFont typeface="Arial" pitchFamily="34" charset="0"/>
              <a:buNone/>
              <a:tabLst/>
              <a:defRPr/>
            </a:pPr>
            <a:r>
              <a:rPr kumimoji="0" lang="ru-RU" b="1" i="1" u="none" strike="noStrike" kern="1200" cap="none" spc="0" normalizeH="0" baseline="0" noProof="0" dirty="0" err="1" smtClean="0">
                <a:ln>
                  <a:noFill/>
                </a:ln>
                <a:effectLst/>
                <a:uLnTx/>
                <a:uFillTx/>
                <a:ea typeface="+mn-ea"/>
                <a:cs typeface="+mn-cs"/>
              </a:rPr>
              <a:t>Подольцевой</a:t>
            </a:r>
            <a:r>
              <a:rPr kumimoji="0" lang="ru-RU" b="1" i="1" u="none" strike="noStrike" kern="1200" cap="none" spc="0" normalizeH="0" baseline="0" noProof="0" dirty="0" smtClean="0">
                <a:ln>
                  <a:noFill/>
                </a:ln>
                <a:effectLst/>
                <a:uLnTx/>
                <a:uFillTx/>
                <a:ea typeface="+mn-ea"/>
                <a:cs typeface="+mn-cs"/>
              </a:rPr>
              <a:t> О.Ю., </a:t>
            </a:r>
          </a:p>
          <a:p>
            <a:pPr marL="0" marR="0" lvl="0" algn="just" defTabSz="914400" rtl="0" eaLnBrk="1" fontAlgn="auto" latinLnBrk="0" hangingPunct="1">
              <a:spcAft>
                <a:spcPts val="0"/>
              </a:spcAft>
              <a:buClrTx/>
              <a:buSzTx/>
              <a:buFont typeface="Arial" pitchFamily="34" charset="0"/>
              <a:buNone/>
              <a:tabLst/>
              <a:defRPr/>
            </a:pPr>
            <a:r>
              <a:rPr kumimoji="0" lang="ru-RU" b="1" i="1" u="none" strike="noStrike" kern="1200" cap="none" spc="0" normalizeH="0" baseline="0" noProof="0" dirty="0" smtClean="0">
                <a:ln>
                  <a:noFill/>
                </a:ln>
                <a:effectLst/>
                <a:uLnTx/>
                <a:uFillTx/>
                <a:ea typeface="+mn-ea"/>
                <a:cs typeface="+mn-cs"/>
              </a:rPr>
              <a:t>учителем русского языка и литературы</a:t>
            </a:r>
          </a:p>
          <a:p>
            <a:pPr marL="0" marR="0" lvl="0" algn="just" defTabSz="914400" rtl="0" eaLnBrk="1" fontAlgn="auto" latinLnBrk="0" hangingPunct="1">
              <a:spcAft>
                <a:spcPts val="0"/>
              </a:spcAft>
              <a:buClrTx/>
              <a:buSzTx/>
              <a:buFont typeface="Arial" pitchFamily="34" charset="0"/>
              <a:buNone/>
              <a:tabLst/>
              <a:defRPr/>
            </a:pPr>
            <a:r>
              <a:rPr kumimoji="0" lang="ru-RU" b="1" i="1" u="none" strike="noStrike" kern="1200" cap="none" spc="0" normalizeH="0" baseline="0" noProof="0" smtClean="0">
                <a:ln>
                  <a:noFill/>
                </a:ln>
                <a:effectLst/>
                <a:uLnTx/>
                <a:uFillTx/>
                <a:ea typeface="+mn-ea"/>
                <a:cs typeface="+mn-cs"/>
              </a:rPr>
              <a:t> </a:t>
            </a:r>
            <a:r>
              <a:rPr kumimoji="0" lang="ru-RU" b="1" i="1" u="none" strike="noStrike" kern="1200" cap="none" spc="0" normalizeH="0" baseline="0" noProof="0" smtClean="0">
                <a:ln>
                  <a:noFill/>
                </a:ln>
                <a:effectLst/>
                <a:uLnTx/>
                <a:uFillTx/>
                <a:ea typeface="+mn-ea"/>
                <a:cs typeface="+mn-cs"/>
              </a:rPr>
              <a:t>МОУ </a:t>
            </a:r>
            <a:r>
              <a:rPr kumimoji="0" lang="ru-RU" b="1" i="1" u="none" strike="noStrike" kern="1200" cap="none" spc="0" normalizeH="0" baseline="0" noProof="0" dirty="0" smtClean="0">
                <a:ln>
                  <a:noFill/>
                </a:ln>
                <a:effectLst/>
                <a:uLnTx/>
                <a:uFillTx/>
                <a:ea typeface="+mn-ea"/>
                <a:cs typeface="+mn-cs"/>
              </a:rPr>
              <a:t>«СОШ № 1 города </a:t>
            </a:r>
            <a:r>
              <a:rPr kumimoji="0" lang="ru-RU" b="1" i="1" u="none" strike="noStrike" kern="1200" cap="none" spc="0" normalizeH="0" baseline="0" noProof="0" dirty="0" err="1" smtClean="0">
                <a:ln>
                  <a:noFill/>
                </a:ln>
                <a:effectLst/>
                <a:uLnTx/>
                <a:uFillTx/>
                <a:ea typeface="+mn-ea"/>
                <a:cs typeface="+mn-cs"/>
              </a:rPr>
              <a:t>Билибино</a:t>
            </a:r>
            <a:r>
              <a:rPr kumimoji="0" lang="ru-RU" b="1" i="1" u="none" strike="noStrike" kern="1200" cap="none" spc="0" normalizeH="0" baseline="0" noProof="0" dirty="0" smtClean="0">
                <a:ln>
                  <a:noFill/>
                </a:ln>
                <a:effectLst/>
                <a:uLnTx/>
                <a:uFillTx/>
                <a:ea typeface="+mn-ea"/>
                <a:cs typeface="+mn-cs"/>
              </a:rPr>
              <a:t> ЧАО» </a:t>
            </a:r>
            <a:endParaRPr kumimoji="0" lang="ru-RU" b="1" i="1" u="none" strike="noStrike" kern="1200" cap="none" spc="0" normalizeH="0" baseline="0" noProof="0" dirty="0">
              <a:ln>
                <a:noFill/>
              </a:ln>
              <a:effectLst/>
              <a:uLnTx/>
              <a:uFillTx/>
              <a:ea typeface="+mn-ea"/>
              <a:cs typeface="+mn-cs"/>
            </a:endParaRPr>
          </a:p>
        </p:txBody>
      </p:sp>
      <p:sp>
        <p:nvSpPr>
          <p:cNvPr id="10" name="Нашивка 9">
            <a:hlinkClick r:id="rId2" action="ppaction://hlinksldjump"/>
          </p:cNvPr>
          <p:cNvSpPr/>
          <p:nvPr/>
        </p:nvSpPr>
        <p:spPr>
          <a:xfrm>
            <a:off x="0" y="6143644"/>
            <a:ext cx="1052793" cy="421117"/>
          </a:xfrm>
          <a:prstGeom prst="chevron">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9933876"/>
              <a:satOff val="39811"/>
              <a:lumOff val="8628"/>
              <a:alphaOff val="0"/>
            </a:schemeClr>
          </a:fillRef>
          <a:effectRef idx="2">
            <a:schemeClr val="accent5">
              <a:hueOff val="-9933876"/>
              <a:satOff val="39811"/>
              <a:lumOff val="8628"/>
              <a:alphaOff val="0"/>
            </a:schemeClr>
          </a:effectRef>
          <a:fontRef idx="minor">
            <a:schemeClr val="lt1"/>
          </a:fontRef>
        </p:style>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928694"/>
          </a:xfrm>
        </p:spPr>
        <p:txBody>
          <a:bodyPr>
            <a:noAutofit/>
          </a:bodyPr>
          <a:lstStyle/>
          <a:p>
            <a:r>
              <a:rPr lang="ru-RU" sz="3400" b="1" dirty="0" smtClean="0">
                <a:solidFill>
                  <a:srgbClr val="C00000"/>
                </a:solidFill>
                <a:effectLst>
                  <a:outerShdw blurRad="38100" dist="38100" dir="2700000" algn="tl">
                    <a:srgbClr val="000000">
                      <a:alpha val="43137"/>
                    </a:srgbClr>
                  </a:outerShdw>
                </a:effectLst>
              </a:rPr>
              <a:t>Критерии проверки и оценки выполнения задания с развёрнутым ответом</a:t>
            </a:r>
            <a:endParaRPr lang="ru-RU" sz="3400"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214422"/>
            <a:ext cx="8001056" cy="5357850"/>
          </a:xfrm>
          <a:solidFill>
            <a:schemeClr val="bg1"/>
          </a:solidFill>
          <a:ln>
            <a:solidFill>
              <a:srgbClr val="0070C0"/>
            </a:solidFill>
          </a:ln>
          <a:scene3d>
            <a:camera prst="orthographicFront"/>
            <a:lightRig rig="glow" dir="t"/>
          </a:scene3d>
        </p:spPr>
        <p:txBody>
          <a:bodyPr>
            <a:noAutofit/>
          </a:bodyPr>
          <a:lstStyle/>
          <a:p>
            <a:pPr lvl="0">
              <a:spcBef>
                <a:spcPts val="0"/>
              </a:spcBef>
              <a:buNone/>
            </a:pPr>
            <a:r>
              <a:rPr lang="ru-RU" sz="2400" b="1" dirty="0" smtClean="0"/>
              <a:t>К1 – формулировка проблем исходного текста; </a:t>
            </a:r>
            <a:endParaRPr lang="ru-RU" sz="2400" dirty="0" smtClean="0"/>
          </a:p>
          <a:p>
            <a:pPr lvl="0">
              <a:spcBef>
                <a:spcPts val="0"/>
              </a:spcBef>
              <a:buNone/>
            </a:pPr>
            <a:r>
              <a:rPr lang="ru-RU" sz="2400" b="1" dirty="0" smtClean="0"/>
              <a:t>К2 – комментарий к сформулированной проблеме текста; </a:t>
            </a:r>
            <a:endParaRPr lang="ru-RU" sz="2400" dirty="0" smtClean="0"/>
          </a:p>
          <a:p>
            <a:pPr lvl="0">
              <a:spcBef>
                <a:spcPts val="0"/>
              </a:spcBef>
              <a:buNone/>
            </a:pPr>
            <a:r>
              <a:rPr lang="ru-RU" sz="2400" b="1" dirty="0" smtClean="0"/>
              <a:t>К3 – отражение позиции  автора исходного текста; </a:t>
            </a:r>
            <a:endParaRPr lang="ru-RU" sz="2400" dirty="0" smtClean="0"/>
          </a:p>
          <a:p>
            <a:pPr lvl="0">
              <a:spcBef>
                <a:spcPts val="0"/>
              </a:spcBef>
              <a:buNone/>
            </a:pPr>
            <a:r>
              <a:rPr lang="ru-RU" sz="2400" b="1" dirty="0" smtClean="0"/>
              <a:t>К4 – аргументация собственного мнения  по проблеме;</a:t>
            </a:r>
            <a:endParaRPr lang="ru-RU" sz="2400" dirty="0" smtClean="0"/>
          </a:p>
          <a:p>
            <a:pPr lvl="0">
              <a:spcBef>
                <a:spcPts val="0"/>
              </a:spcBef>
              <a:buNone/>
            </a:pPr>
            <a:r>
              <a:rPr lang="ru-RU" sz="2400" b="1" dirty="0" smtClean="0"/>
              <a:t>К5 – смысловая цельности, речевая связность и последовательность изложения; </a:t>
            </a:r>
            <a:endParaRPr lang="ru-RU" sz="2400" dirty="0" smtClean="0"/>
          </a:p>
          <a:p>
            <a:pPr lvl="0">
              <a:spcBef>
                <a:spcPts val="0"/>
              </a:spcBef>
              <a:buNone/>
            </a:pPr>
            <a:r>
              <a:rPr lang="ru-RU" sz="2400" b="1" dirty="0" smtClean="0"/>
              <a:t>К6 – точность и выразительность речи; </a:t>
            </a:r>
            <a:endParaRPr lang="ru-RU" sz="2400" dirty="0" smtClean="0"/>
          </a:p>
          <a:p>
            <a:pPr lvl="0">
              <a:spcBef>
                <a:spcPts val="0"/>
              </a:spcBef>
              <a:buNone/>
            </a:pPr>
            <a:r>
              <a:rPr lang="ru-RU" sz="2400" b="1" dirty="0" smtClean="0"/>
              <a:t>К7 – соблюдение орфографических норм;</a:t>
            </a:r>
            <a:endParaRPr lang="ru-RU" sz="2400" dirty="0" smtClean="0"/>
          </a:p>
          <a:p>
            <a:pPr lvl="0">
              <a:spcBef>
                <a:spcPts val="0"/>
              </a:spcBef>
              <a:buNone/>
            </a:pPr>
            <a:r>
              <a:rPr lang="ru-RU" sz="2400" b="1" dirty="0" smtClean="0"/>
              <a:t>К8 – соблюдение пунктуационных норм;</a:t>
            </a:r>
            <a:endParaRPr lang="ru-RU" sz="2400" dirty="0" smtClean="0"/>
          </a:p>
          <a:p>
            <a:pPr lvl="0">
              <a:spcBef>
                <a:spcPts val="0"/>
              </a:spcBef>
              <a:buNone/>
            </a:pPr>
            <a:r>
              <a:rPr lang="ru-RU" sz="2400" b="1" dirty="0" smtClean="0"/>
              <a:t>К9 – соблюдение языковых норм;</a:t>
            </a:r>
            <a:endParaRPr lang="ru-RU" sz="2400" dirty="0" smtClean="0"/>
          </a:p>
          <a:p>
            <a:pPr lvl="0">
              <a:spcBef>
                <a:spcPts val="0"/>
              </a:spcBef>
              <a:buNone/>
            </a:pPr>
            <a:r>
              <a:rPr lang="ru-RU" sz="2400" b="1" dirty="0" smtClean="0"/>
              <a:t>К10 – соблюдение речевых норм;</a:t>
            </a:r>
            <a:endParaRPr lang="ru-RU" sz="2400" dirty="0" smtClean="0"/>
          </a:p>
          <a:p>
            <a:pPr lvl="0">
              <a:spcBef>
                <a:spcPts val="0"/>
              </a:spcBef>
              <a:buNone/>
            </a:pPr>
            <a:r>
              <a:rPr lang="ru-RU" sz="2400" b="1" dirty="0" smtClean="0"/>
              <a:t>К11 – соблюдение этических норм;</a:t>
            </a:r>
            <a:endParaRPr lang="ru-RU" sz="2400" dirty="0" smtClean="0"/>
          </a:p>
          <a:p>
            <a:pPr lvl="0">
              <a:spcBef>
                <a:spcPts val="0"/>
              </a:spcBef>
              <a:buNone/>
            </a:pPr>
            <a:r>
              <a:rPr lang="ru-RU" sz="2400" b="1" dirty="0" smtClean="0"/>
              <a:t>К12 – соблюдение </a:t>
            </a:r>
            <a:r>
              <a:rPr lang="ru-RU" sz="2400" b="1" dirty="0" err="1" smtClean="0"/>
              <a:t>фактологической</a:t>
            </a:r>
            <a:r>
              <a:rPr lang="ru-RU" sz="2400" b="1" dirty="0" smtClean="0"/>
              <a:t> точности в фоновом материале.</a:t>
            </a: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928694"/>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Что проверяют эксперты?</a:t>
            </a:r>
            <a:endParaRPr lang="ru-RU" sz="4000"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214422"/>
            <a:ext cx="8001056" cy="5357850"/>
          </a:xfrm>
          <a:solidFill>
            <a:schemeClr val="bg1"/>
          </a:solidFill>
          <a:ln>
            <a:solidFill>
              <a:srgbClr val="0070C0"/>
            </a:solidFill>
          </a:ln>
          <a:scene3d>
            <a:camera prst="orthographicFront"/>
            <a:lightRig rig="glow" dir="t"/>
          </a:scene3d>
        </p:spPr>
        <p:txBody>
          <a:bodyPr>
            <a:noAutofit/>
          </a:bodyPr>
          <a:lstStyle/>
          <a:p>
            <a:pPr marL="457200" lvl="0" indent="-457200" algn="just">
              <a:spcBef>
                <a:spcPts val="0"/>
              </a:spcBef>
              <a:buNone/>
            </a:pPr>
            <a:r>
              <a:rPr lang="ru-RU" sz="2600" b="1" dirty="0" smtClean="0"/>
              <a:t>1. Умение правильно понимать прочитанный текст:</a:t>
            </a:r>
            <a:endParaRPr lang="ru-RU" sz="2600" dirty="0" smtClean="0"/>
          </a:p>
          <a:p>
            <a:pPr lvl="0" algn="just">
              <a:spcBef>
                <a:spcPts val="0"/>
              </a:spcBef>
              <a:buNone/>
            </a:pPr>
            <a:r>
              <a:rPr lang="ru-RU" sz="2400" b="1" dirty="0" smtClean="0"/>
              <a:t>а) формулировать проблему;</a:t>
            </a:r>
            <a:endParaRPr lang="ru-RU" sz="2400" dirty="0" smtClean="0"/>
          </a:p>
          <a:p>
            <a:pPr lvl="0" algn="just">
              <a:spcBef>
                <a:spcPts val="0"/>
              </a:spcBef>
              <a:buNone/>
            </a:pPr>
            <a:r>
              <a:rPr lang="ru-RU" sz="2400" b="1" dirty="0" smtClean="0"/>
              <a:t>б) комментировать прочитанное;</a:t>
            </a:r>
            <a:endParaRPr lang="ru-RU" sz="2400" dirty="0" smtClean="0"/>
          </a:p>
          <a:p>
            <a:pPr lvl="0" algn="just">
              <a:spcBef>
                <a:spcPts val="0"/>
              </a:spcBef>
              <a:buNone/>
            </a:pPr>
            <a:r>
              <a:rPr lang="ru-RU" sz="2400" b="1" dirty="0" smtClean="0"/>
              <a:t>в) выявлять авторскую позицию.</a:t>
            </a:r>
            <a:endParaRPr lang="ru-RU" sz="2400" dirty="0" smtClean="0"/>
          </a:p>
          <a:p>
            <a:pPr marL="457200" lvl="0" indent="-457200" algn="just">
              <a:spcBef>
                <a:spcPts val="0"/>
              </a:spcBef>
              <a:buNone/>
            </a:pPr>
            <a:endParaRPr lang="ru-RU" sz="2400" b="1" dirty="0" smtClean="0"/>
          </a:p>
          <a:p>
            <a:pPr marL="457200" lvl="0" indent="-457200" algn="just">
              <a:spcBef>
                <a:spcPts val="0"/>
              </a:spcBef>
              <a:buNone/>
            </a:pPr>
            <a:r>
              <a:rPr lang="ru-RU" sz="2600" b="1" dirty="0" smtClean="0"/>
              <a:t>2. Умение вести диалог в широком смысле слова:</a:t>
            </a:r>
            <a:endParaRPr lang="ru-RU" sz="2600" dirty="0" smtClean="0"/>
          </a:p>
          <a:p>
            <a:pPr lvl="0" algn="just">
              <a:spcBef>
                <a:spcPts val="0"/>
              </a:spcBef>
              <a:buNone/>
            </a:pPr>
            <a:r>
              <a:rPr lang="ru-RU" sz="2400" b="1" dirty="0" smtClean="0"/>
              <a:t>а) сформулировать свою позицию;</a:t>
            </a:r>
            <a:endParaRPr lang="ru-RU" sz="2400" dirty="0" smtClean="0"/>
          </a:p>
          <a:p>
            <a:pPr lvl="0" algn="just">
              <a:spcBef>
                <a:spcPts val="0"/>
              </a:spcBef>
              <a:buNone/>
            </a:pPr>
            <a:r>
              <a:rPr lang="ru-RU" sz="2400" b="1" dirty="0" smtClean="0"/>
              <a:t>б) доказать ее с учетом позиции другого человека.</a:t>
            </a:r>
          </a:p>
          <a:p>
            <a:pPr lvl="0" algn="just">
              <a:spcBef>
                <a:spcPts val="0"/>
              </a:spcBef>
              <a:buNone/>
            </a:pPr>
            <a:endParaRPr lang="ru-RU" sz="2400" b="1" dirty="0" smtClean="0"/>
          </a:p>
          <a:p>
            <a:pPr lvl="0" algn="just">
              <a:spcBef>
                <a:spcPts val="0"/>
              </a:spcBef>
              <a:buNone/>
            </a:pPr>
            <a:r>
              <a:rPr lang="ru-RU" sz="2600" b="1" dirty="0" smtClean="0"/>
              <a:t>3. Умение формулировать ответ кратко:</a:t>
            </a:r>
          </a:p>
          <a:p>
            <a:pPr>
              <a:spcBef>
                <a:spcPts val="0"/>
              </a:spcBef>
              <a:buNone/>
            </a:pPr>
            <a:r>
              <a:rPr lang="ru-RU" sz="2400" b="1" dirty="0" smtClean="0"/>
              <a:t>а) требования к объёму сочинения – </a:t>
            </a:r>
            <a:r>
              <a:rPr lang="ru-RU" sz="2400" b="1" u="sng" dirty="0" smtClean="0"/>
              <a:t>от 150 слов; </a:t>
            </a:r>
            <a:endParaRPr lang="ru-RU" sz="2400" u="sng" dirty="0" smtClean="0"/>
          </a:p>
          <a:p>
            <a:pPr>
              <a:spcBef>
                <a:spcPts val="0"/>
              </a:spcBef>
              <a:buNone/>
            </a:pPr>
            <a:r>
              <a:rPr lang="ru-RU" sz="2400" b="1" dirty="0" smtClean="0"/>
              <a:t>б) эксперты считают приемлемым объем </a:t>
            </a:r>
            <a:r>
              <a:rPr lang="ru-RU" sz="2400" b="1" u="sng" dirty="0" smtClean="0"/>
              <a:t>от 170 до 280 </a:t>
            </a:r>
            <a:r>
              <a:rPr lang="ru-RU" sz="2400" b="1" dirty="0" smtClean="0"/>
              <a:t>слов (</a:t>
            </a:r>
            <a:r>
              <a:rPr lang="ru-RU" sz="2400" b="1" u="sng" dirty="0" smtClean="0"/>
              <a:t>не нужно писать более 300 слов!</a:t>
            </a:r>
            <a:r>
              <a:rPr lang="ru-RU" sz="2400" b="1" dirty="0" smtClean="0"/>
              <a:t>). </a:t>
            </a:r>
            <a:endParaRPr lang="ru-RU" sz="2400" dirty="0" smtClean="0"/>
          </a:p>
          <a:p>
            <a:pPr lvl="0" algn="just">
              <a:spcBef>
                <a:spcPts val="0"/>
              </a:spcBef>
              <a:buNone/>
            </a:pPr>
            <a:endParaRPr lang="ru-R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928694"/>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Запомни!</a:t>
            </a:r>
            <a:endParaRPr lang="ru-RU" sz="4000"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214422"/>
            <a:ext cx="8001056" cy="5357850"/>
          </a:xfrm>
          <a:solidFill>
            <a:schemeClr val="bg1"/>
          </a:solidFill>
          <a:ln>
            <a:solidFill>
              <a:srgbClr val="0070C0"/>
            </a:solidFill>
          </a:ln>
          <a:scene3d>
            <a:camera prst="orthographicFront"/>
            <a:lightRig rig="glow" dir="t"/>
          </a:scene3d>
        </p:spPr>
        <p:txBody>
          <a:bodyPr>
            <a:noAutofit/>
          </a:bodyPr>
          <a:lstStyle/>
          <a:p>
            <a:pPr algn="just">
              <a:spcBef>
                <a:spcPts val="0"/>
              </a:spcBef>
              <a:buNone/>
            </a:pPr>
            <a:r>
              <a:rPr lang="ru-RU" sz="2600" b="1" dirty="0" smtClean="0"/>
              <a:t>Если в сочинении </a:t>
            </a:r>
            <a:r>
              <a:rPr lang="ru-RU" sz="2600" b="1" u="sng" dirty="0" smtClean="0">
                <a:solidFill>
                  <a:srgbClr val="C00000"/>
                </a:solidFill>
              </a:rPr>
              <a:t>менее 70 слов</a:t>
            </a:r>
            <a:r>
              <a:rPr lang="ru-RU" sz="2600" b="1" dirty="0" smtClean="0"/>
              <a:t>, то такая работа не засчитывается и оценивается нулём баллов, задание считается </a:t>
            </a:r>
            <a:r>
              <a:rPr lang="ru-RU" sz="2600" b="1" u="sng" dirty="0" smtClean="0">
                <a:solidFill>
                  <a:srgbClr val="C00000"/>
                </a:solidFill>
              </a:rPr>
              <a:t>невыполненным</a:t>
            </a:r>
            <a:r>
              <a:rPr lang="ru-RU" sz="2600" b="1" dirty="0" smtClean="0"/>
              <a:t>.</a:t>
            </a:r>
            <a:endParaRPr lang="ru-RU" sz="2600" dirty="0" smtClean="0"/>
          </a:p>
          <a:p>
            <a:pPr algn="just">
              <a:spcBef>
                <a:spcPts val="0"/>
              </a:spcBef>
              <a:buNone/>
            </a:pPr>
            <a:endParaRPr lang="ru-RU" sz="2600" b="1" u="sng" dirty="0" smtClean="0"/>
          </a:p>
          <a:p>
            <a:pPr algn="just">
              <a:spcBef>
                <a:spcPts val="0"/>
              </a:spcBef>
              <a:buNone/>
            </a:pPr>
            <a:r>
              <a:rPr lang="ru-RU" sz="2600" b="1" u="sng" dirty="0" smtClean="0">
                <a:solidFill>
                  <a:srgbClr val="C00000"/>
                </a:solidFill>
              </a:rPr>
              <a:t>Высший балл</a:t>
            </a:r>
            <a:r>
              <a:rPr lang="ru-RU" sz="2600" b="1" dirty="0" smtClean="0">
                <a:solidFill>
                  <a:srgbClr val="C00000"/>
                </a:solidFill>
              </a:rPr>
              <a:t> </a:t>
            </a:r>
            <a:r>
              <a:rPr lang="ru-RU" sz="2600" b="1" dirty="0" smtClean="0"/>
              <a:t>по критериям К7-К12 за работу объёмом </a:t>
            </a:r>
            <a:r>
              <a:rPr lang="ru-RU" sz="2600" b="1" u="sng" dirty="0" smtClean="0">
                <a:solidFill>
                  <a:srgbClr val="C00000"/>
                </a:solidFill>
              </a:rPr>
              <a:t>от 70 до 150 слов не ставится</a:t>
            </a:r>
            <a:r>
              <a:rPr lang="ru-RU" sz="2600" b="1" dirty="0" smtClean="0"/>
              <a:t>.</a:t>
            </a:r>
            <a:endParaRPr lang="ru-RU" sz="2600" dirty="0" smtClean="0"/>
          </a:p>
          <a:p>
            <a:pPr algn="just">
              <a:spcBef>
                <a:spcPts val="0"/>
              </a:spcBef>
              <a:buNone/>
            </a:pPr>
            <a:endParaRPr lang="ru-RU" sz="2600" b="1" dirty="0" smtClean="0"/>
          </a:p>
          <a:p>
            <a:pPr algn="just">
              <a:spcBef>
                <a:spcPts val="0"/>
              </a:spcBef>
              <a:buNone/>
            </a:pPr>
            <a:r>
              <a:rPr lang="ru-RU" sz="2600" b="1" dirty="0" smtClean="0"/>
              <a:t>Если сочинение представляет собой </a:t>
            </a:r>
            <a:r>
              <a:rPr lang="ru-RU" sz="2600" b="1" u="sng" dirty="0" smtClean="0">
                <a:solidFill>
                  <a:srgbClr val="C00000"/>
                </a:solidFill>
              </a:rPr>
              <a:t>пересказанный или полностью переписанный</a:t>
            </a:r>
            <a:r>
              <a:rPr lang="ru-RU" sz="2600" b="1" dirty="0" smtClean="0"/>
              <a:t> исходный текст, то такая работа по всем аспектам проверки (К1-К12) оценивается </a:t>
            </a:r>
            <a:r>
              <a:rPr lang="ru-RU" sz="2600" b="1" u="sng" dirty="0" smtClean="0">
                <a:solidFill>
                  <a:srgbClr val="C00000"/>
                </a:solidFill>
              </a:rPr>
              <a:t>нулём баллов</a:t>
            </a:r>
            <a:r>
              <a:rPr lang="ru-RU" sz="2600" b="1" dirty="0" smtClean="0"/>
              <a:t>. Работа, написанная </a:t>
            </a:r>
            <a:r>
              <a:rPr lang="ru-RU" sz="2600" b="1" u="sng" dirty="0" smtClean="0">
                <a:solidFill>
                  <a:srgbClr val="C00000"/>
                </a:solidFill>
              </a:rPr>
              <a:t>без опоры на прочитанный текст, не оценивается</a:t>
            </a:r>
            <a:r>
              <a:rPr lang="ru-RU" sz="2600" b="1" dirty="0" smtClean="0">
                <a:solidFill>
                  <a:srgbClr val="C00000"/>
                </a:solidFill>
              </a:rPr>
              <a:t>.</a:t>
            </a:r>
            <a:endParaRPr lang="ru-RU" sz="2600" dirty="0" smtClean="0">
              <a:solidFill>
                <a:srgbClr val="C00000"/>
              </a:solidFill>
            </a:endParaRPr>
          </a:p>
          <a:p>
            <a:pPr lvl="0" algn="just">
              <a:spcBef>
                <a:spcPts val="0"/>
              </a:spcBef>
              <a:buNone/>
            </a:pP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928694"/>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Типичные ошибки в части С</a:t>
            </a:r>
            <a:endParaRPr lang="ru-RU" sz="4000"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071546"/>
            <a:ext cx="7929618" cy="5214974"/>
          </a:xfrm>
          <a:solidFill>
            <a:schemeClr val="bg1"/>
          </a:solidFill>
          <a:ln>
            <a:solidFill>
              <a:srgbClr val="0070C0"/>
            </a:solidFill>
          </a:ln>
          <a:scene3d>
            <a:camera prst="orthographicFront"/>
            <a:lightRig rig="glow" dir="t"/>
          </a:scene3d>
        </p:spPr>
        <p:txBody>
          <a:bodyPr>
            <a:noAutofit/>
          </a:bodyPr>
          <a:lstStyle/>
          <a:p>
            <a:pPr algn="just">
              <a:spcBef>
                <a:spcPts val="0"/>
              </a:spcBef>
            </a:pPr>
            <a:r>
              <a:rPr lang="ru-RU" sz="2600" b="1" dirty="0" smtClean="0"/>
              <a:t>неумение понять информацию, заложенную в тексте;</a:t>
            </a:r>
          </a:p>
          <a:p>
            <a:pPr algn="just">
              <a:spcBef>
                <a:spcPts val="0"/>
              </a:spcBef>
            </a:pPr>
            <a:r>
              <a:rPr lang="ru-RU" sz="2600" b="1" dirty="0" smtClean="0"/>
              <a:t>неумение правильно сформулировать и прокомментировать проблему;</a:t>
            </a:r>
          </a:p>
          <a:p>
            <a:pPr algn="just">
              <a:spcBef>
                <a:spcPts val="0"/>
              </a:spcBef>
            </a:pPr>
            <a:r>
              <a:rPr lang="ru-RU" sz="2600" b="1" dirty="0" smtClean="0"/>
              <a:t>неумение ясно, связно, последовательно излагать собственные мысли;</a:t>
            </a:r>
          </a:p>
          <a:p>
            <a:pPr algn="just">
              <a:spcBef>
                <a:spcPts val="0"/>
              </a:spcBef>
            </a:pPr>
            <a:r>
              <a:rPr lang="ru-RU" sz="2600" b="1" dirty="0" smtClean="0"/>
              <a:t>неумение </a:t>
            </a:r>
            <a:r>
              <a:rPr lang="ru-RU" sz="2600" b="1" dirty="0" err="1" smtClean="0"/>
              <a:t>аргументированно</a:t>
            </a:r>
            <a:r>
              <a:rPr lang="ru-RU" sz="2600" b="1" dirty="0" smtClean="0"/>
              <a:t> доказывать свою позицию;</a:t>
            </a:r>
          </a:p>
          <a:p>
            <a:pPr algn="just">
              <a:spcBef>
                <a:spcPts val="0"/>
              </a:spcBef>
            </a:pPr>
            <a:r>
              <a:rPr lang="ru-RU" sz="2600" b="1" dirty="0" smtClean="0"/>
              <a:t>неумение использовать в речи средства выразительности;</a:t>
            </a:r>
          </a:p>
          <a:p>
            <a:pPr algn="just">
              <a:spcBef>
                <a:spcPts val="0"/>
              </a:spcBef>
            </a:pPr>
            <a:r>
              <a:rPr lang="ru-RU" sz="2600" b="1" dirty="0" smtClean="0"/>
              <a:t>несоблюдение орфографических и пунктуационных норм;</a:t>
            </a:r>
          </a:p>
          <a:p>
            <a:pPr algn="just">
              <a:spcBef>
                <a:spcPts val="0"/>
              </a:spcBef>
            </a:pPr>
            <a:r>
              <a:rPr lang="ru-RU" sz="2600" b="1" dirty="0" smtClean="0"/>
              <a:t>объём менее 150 слов.</a:t>
            </a:r>
          </a:p>
          <a:p>
            <a:pPr>
              <a:buNone/>
            </a:pPr>
            <a:endParaRPr lang="ru-RU" sz="2400" dirty="0" smtClean="0"/>
          </a:p>
          <a:p>
            <a:pPr>
              <a:buNone/>
            </a:pPr>
            <a:endParaRPr lang="ru-RU" sz="2400" dirty="0" smtClean="0"/>
          </a:p>
          <a:p>
            <a:pPr lvl="0" algn="just">
              <a:spcBef>
                <a:spcPts val="0"/>
              </a:spcBef>
              <a:buNone/>
            </a:pPr>
            <a:endParaRPr lang="ru-R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8215338" cy="1214446"/>
          </a:xfrm>
        </p:spPr>
        <p:txBody>
          <a:bodyPr>
            <a:noAutofit/>
          </a:bodyPr>
          <a:lstStyle/>
          <a:p>
            <a:r>
              <a:rPr lang="ru-RU" sz="4000" b="1" dirty="0" smtClean="0">
                <a:solidFill>
                  <a:srgbClr val="C00000"/>
                </a:solidFill>
                <a:effectLst>
                  <a:outerShdw blurRad="38100" dist="38100" dir="2700000" algn="tl">
                    <a:srgbClr val="000000">
                      <a:alpha val="43137"/>
                    </a:srgbClr>
                  </a:outerShdw>
                </a:effectLst>
              </a:rPr>
              <a:t>Цели и задачи курса </a:t>
            </a:r>
            <a:br>
              <a:rPr lang="ru-RU" sz="4000" b="1" dirty="0" smtClean="0">
                <a:solidFill>
                  <a:srgbClr val="C00000"/>
                </a:solidFill>
                <a:effectLst>
                  <a:outerShdw blurRad="38100" dist="38100" dir="2700000" algn="tl">
                    <a:srgbClr val="000000">
                      <a:alpha val="43137"/>
                    </a:srgbClr>
                  </a:outerShdw>
                </a:effectLst>
              </a:rPr>
            </a:br>
            <a:r>
              <a:rPr lang="ru-RU" sz="4000" b="1" dirty="0" smtClean="0">
                <a:solidFill>
                  <a:srgbClr val="C00000"/>
                </a:solidFill>
                <a:effectLst>
                  <a:outerShdw blurRad="38100" dist="38100" dir="2700000" algn="tl">
                    <a:srgbClr val="000000">
                      <a:alpha val="43137"/>
                    </a:srgbClr>
                  </a:outerShdw>
                </a:effectLst>
              </a:rPr>
              <a:t>«Всё о части С»</a:t>
            </a:r>
            <a:endParaRPr lang="ru-RU" sz="4000" dirty="0">
              <a:solidFill>
                <a:srgbClr val="C00000"/>
              </a:solidFill>
              <a:effectLst>
                <a:outerShdw blurRad="38100" dist="38100" dir="2700000" algn="tl">
                  <a:srgbClr val="000000">
                    <a:alpha val="43137"/>
                  </a:srgbClr>
                </a:outerShdw>
              </a:effectLst>
            </a:endParaRPr>
          </a:p>
        </p:txBody>
      </p:sp>
      <p:sp>
        <p:nvSpPr>
          <p:cNvPr id="7" name="Содержимое 6"/>
          <p:cNvSpPr>
            <a:spLocks noGrp="1"/>
          </p:cNvSpPr>
          <p:nvPr>
            <p:ph sz="half" idx="2"/>
          </p:nvPr>
        </p:nvSpPr>
        <p:spPr>
          <a:xfrm>
            <a:off x="928662" y="1500174"/>
            <a:ext cx="7929618" cy="4786346"/>
          </a:xfrm>
          <a:solidFill>
            <a:schemeClr val="bg1"/>
          </a:solidFill>
          <a:ln>
            <a:solidFill>
              <a:srgbClr val="0070C0"/>
            </a:solidFill>
          </a:ln>
          <a:scene3d>
            <a:camera prst="orthographicFront"/>
            <a:lightRig rig="glow" dir="t"/>
          </a:scene3d>
        </p:spPr>
        <p:txBody>
          <a:bodyPr>
            <a:noAutofit/>
          </a:bodyPr>
          <a:lstStyle/>
          <a:p>
            <a:pPr>
              <a:buNone/>
            </a:pPr>
            <a:r>
              <a:rPr lang="ru-RU" b="1" dirty="0" smtClean="0">
                <a:solidFill>
                  <a:srgbClr val="C00000"/>
                </a:solidFill>
              </a:rPr>
              <a:t>Цель курса: </a:t>
            </a:r>
          </a:p>
          <a:p>
            <a:r>
              <a:rPr lang="ru-RU" b="1" dirty="0" smtClean="0"/>
              <a:t>подготовка к написанию сочинения-рассуждения на экзамене по русскому языку.</a:t>
            </a:r>
          </a:p>
          <a:p>
            <a:pPr>
              <a:buNone/>
            </a:pPr>
            <a:r>
              <a:rPr lang="ru-RU" b="1" dirty="0" smtClean="0">
                <a:solidFill>
                  <a:srgbClr val="C00000"/>
                </a:solidFill>
              </a:rPr>
              <a:t>Задачи курса:</a:t>
            </a:r>
          </a:p>
          <a:p>
            <a:pPr lvl="0"/>
            <a:r>
              <a:rPr lang="ru-RU" b="1" dirty="0" smtClean="0"/>
              <a:t>научить создавать устное и письменное речевое высказывание в форме рассуждения на основе прочитанного текста;</a:t>
            </a:r>
          </a:p>
          <a:p>
            <a:pPr lvl="0"/>
            <a:r>
              <a:rPr lang="ru-RU" b="1" dirty="0" smtClean="0"/>
              <a:t>подготовить к сдаче экзамена по русскому языку.</a:t>
            </a:r>
          </a:p>
          <a:p>
            <a:pPr algn="just">
              <a:spcBef>
                <a:spcPts val="0"/>
              </a:spcBef>
              <a:buNone/>
            </a:pPr>
            <a:endParaRPr lang="ru-RU" sz="2600" b="1" dirty="0" smtClean="0"/>
          </a:p>
          <a:p>
            <a:pPr>
              <a:buNone/>
            </a:pPr>
            <a:endParaRPr lang="ru-RU" sz="2400" dirty="0" smtClean="0"/>
          </a:p>
          <a:p>
            <a:pPr>
              <a:buNone/>
            </a:pPr>
            <a:endParaRPr lang="ru-RU" sz="2400" dirty="0" smtClean="0"/>
          </a:p>
          <a:p>
            <a:pPr lvl="0" algn="just">
              <a:spcBef>
                <a:spcPts val="0"/>
              </a:spcBef>
              <a:buNone/>
            </a:pPr>
            <a:endParaRPr lang="ru-RU" sz="2400" dirty="0"/>
          </a:p>
        </p:txBody>
      </p:sp>
      <p:sp>
        <p:nvSpPr>
          <p:cNvPr id="10" name="Нашивка 9">
            <a:hlinkClick r:id="rId2" action="ppaction://hlinksldjump"/>
          </p:cNvPr>
          <p:cNvSpPr/>
          <p:nvPr/>
        </p:nvSpPr>
        <p:spPr>
          <a:xfrm>
            <a:off x="0" y="5929330"/>
            <a:ext cx="1052793" cy="421117"/>
          </a:xfrm>
          <a:prstGeom prst="chevron">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a:lstStyle/>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2084</TotalTime>
  <Words>2622</Words>
  <Application>Microsoft Office PowerPoint</Application>
  <PresentationFormat>Экран (4:3)</PresentationFormat>
  <Paragraphs>439</Paragraphs>
  <Slides>48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48</vt:i4>
      </vt:variant>
    </vt:vector>
  </HeadingPairs>
  <TitlesOfParts>
    <vt:vector size="49" baseType="lpstr">
      <vt:lpstr>Тема Office</vt:lpstr>
      <vt:lpstr>Всё о части С</vt:lpstr>
      <vt:lpstr>Экзаменационная работа по русскому языку (180 мин)</vt:lpstr>
      <vt:lpstr>Экзаменационная работа по русскому языку (64 балла)</vt:lpstr>
      <vt:lpstr>Сочинение по прочитанному тексту (С1)</vt:lpstr>
      <vt:lpstr>Критерии проверки и оценки выполнения задания с развёрнутым ответом</vt:lpstr>
      <vt:lpstr>Что проверяют эксперты?</vt:lpstr>
      <vt:lpstr>Запомни!</vt:lpstr>
      <vt:lpstr>Типичные ошибки в части С</vt:lpstr>
      <vt:lpstr>Цели и задачи курса  «Всё о части С»</vt:lpstr>
      <vt:lpstr>Особенности текстов части С</vt:lpstr>
      <vt:lpstr>Основные аспекты анализа текста</vt:lpstr>
      <vt:lpstr>Проблематика текстов</vt:lpstr>
      <vt:lpstr>Философские  проблемы</vt:lpstr>
      <vt:lpstr>Социальные проблемы</vt:lpstr>
      <vt:lpstr>Политические проблемы</vt:lpstr>
      <vt:lpstr>Экологические проблемы</vt:lpstr>
      <vt:lpstr>Нравственные (морально-этические проблемы)</vt:lpstr>
      <vt:lpstr>Семейные проблемы</vt:lpstr>
      <vt:lpstr>Информационно-коммуникативные проблемы</vt:lpstr>
      <vt:lpstr>Типичные ошибки при определении проблематики текста</vt:lpstr>
      <vt:lpstr>Запомни!</vt:lpstr>
      <vt:lpstr>Запомни!</vt:lpstr>
      <vt:lpstr>Строение сочинения-рассуждения </vt:lpstr>
      <vt:lpstr>Смысловая цельность, речевая связность и последовательность изложения</vt:lpstr>
      <vt:lpstr>Запомни!</vt:lpstr>
      <vt:lpstr>Запомни!</vt:lpstr>
      <vt:lpstr>Запомни!</vt:lpstr>
      <vt:lpstr>Самое важное</vt:lpstr>
      <vt:lpstr>Виды вступления и заключения </vt:lpstr>
      <vt:lpstr>Типичные ошибки при написании вступления и заключения</vt:lpstr>
      <vt:lpstr>Запомни!</vt:lpstr>
      <vt:lpstr>Комментарий к проблеме текста</vt:lpstr>
      <vt:lpstr>Текстуальный комментарий</vt:lpstr>
      <vt:lpstr>Концепционный комментарий</vt:lpstr>
      <vt:lpstr>Типичные ошибки при написании комментария к проблеме</vt:lpstr>
      <vt:lpstr>Запомни!</vt:lpstr>
      <vt:lpstr>Позиция автора</vt:lpstr>
      <vt:lpstr>Способы выражения позиции автора</vt:lpstr>
      <vt:lpstr>Типичные ошибки при формулировке авторской позиции</vt:lpstr>
      <vt:lpstr>Запомни!</vt:lpstr>
      <vt:lpstr>Запомни!</vt:lpstr>
      <vt:lpstr>Строения доказательства собственной позиции </vt:lpstr>
      <vt:lpstr>Аргументы</vt:lpstr>
      <vt:lpstr>Виды аргументов</vt:lpstr>
      <vt:lpstr>Типичные ошибки при формулировке собственной позиции</vt:lpstr>
      <vt:lpstr>Запомни!</vt:lpstr>
      <vt:lpstr>Список использованной литературы</vt:lpstr>
      <vt:lpstr>Желаю удачи!</vt:lpstr>
    </vt:vector>
  </TitlesOfParts>
  <Company>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Великаны, карлики, поезда, матрёшки… и Е</dc:title>
  <dc:creator>user</dc:creator>
  <cp:lastModifiedBy>user</cp:lastModifiedBy>
  <cp:revision>226</cp:revision>
  <dcterms:created xsi:type="dcterms:W3CDTF">2010-02-14T20:37:07Z</dcterms:created>
  <dcterms:modified xsi:type="dcterms:W3CDTF">2012-01-30T02:49:09Z</dcterms:modified>
</cp:coreProperties>
</file>