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8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1072F-93E7-4B53-B67B-536FD6575A25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3733B-59F4-44F3-AD7A-56358094C8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1072F-93E7-4B53-B67B-536FD6575A25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3733B-59F4-44F3-AD7A-56358094C8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1072F-93E7-4B53-B67B-536FD6575A25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3733B-59F4-44F3-AD7A-56358094C8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1072F-93E7-4B53-B67B-536FD6575A25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3733B-59F4-44F3-AD7A-56358094C8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1072F-93E7-4B53-B67B-536FD6575A25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3733B-59F4-44F3-AD7A-56358094C8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1072F-93E7-4B53-B67B-536FD6575A25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3733B-59F4-44F3-AD7A-56358094C8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1072F-93E7-4B53-B67B-536FD6575A25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3733B-59F4-44F3-AD7A-56358094C8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1072F-93E7-4B53-B67B-536FD6575A25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3733B-59F4-44F3-AD7A-56358094C8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1072F-93E7-4B53-B67B-536FD6575A25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3733B-59F4-44F3-AD7A-56358094C8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1072F-93E7-4B53-B67B-536FD6575A25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3733B-59F4-44F3-AD7A-56358094C8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1072F-93E7-4B53-B67B-536FD6575A25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3733B-59F4-44F3-AD7A-56358094C8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1072F-93E7-4B53-B67B-536FD6575A25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3733B-59F4-44F3-AD7A-56358094C86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image" Target="../media/image14.jpeg"/><Relationship Id="rId7" Type="http://schemas.openxmlformats.org/officeDocument/2006/relationships/image" Target="../media/image12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jpeg"/><Relationship Id="rId11" Type="http://schemas.openxmlformats.org/officeDocument/2006/relationships/image" Target="../media/image20.jpeg"/><Relationship Id="rId5" Type="http://schemas.openxmlformats.org/officeDocument/2006/relationships/image" Target="../media/image23.jpeg"/><Relationship Id="rId10" Type="http://schemas.openxmlformats.org/officeDocument/2006/relationships/image" Target="../media/image26.jpeg"/><Relationship Id="rId4" Type="http://schemas.openxmlformats.org/officeDocument/2006/relationships/image" Target="../media/image15.jpeg"/><Relationship Id="rId9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772400" cy="1470025"/>
          </a:xfrm>
        </p:spPr>
        <p:txBody>
          <a:bodyPr/>
          <a:lstStyle/>
          <a:p>
            <a:r>
              <a:rPr lang="ru-RU" dirty="0" smtClean="0"/>
              <a:t>Волшебный снег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564904"/>
            <a:ext cx="1925960" cy="3053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2564904"/>
            <a:ext cx="2286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3501008"/>
            <a:ext cx="2664296" cy="2396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3501008"/>
            <a:ext cx="3218311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692696"/>
            <a:ext cx="2220838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620688"/>
            <a:ext cx="2195736" cy="222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2160" y="692696"/>
            <a:ext cx="2076822" cy="2104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2924944"/>
            <a:ext cx="2376264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4293096"/>
            <a:ext cx="2129780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476672"/>
            <a:ext cx="2304256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8104" y="476672"/>
            <a:ext cx="2220838" cy="2110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5576" y="4365104"/>
            <a:ext cx="2007510" cy="1988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3212976"/>
            <a:ext cx="2016224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0"/>
            <a:ext cx="3312368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3356993"/>
            <a:ext cx="2304256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3789040"/>
            <a:ext cx="2826483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2924944"/>
            <a:ext cx="2708474" cy="2708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3968" y="692696"/>
            <a:ext cx="4184100" cy="1892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3933056"/>
            <a:ext cx="2162262" cy="2420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2132856"/>
            <a:ext cx="2843361" cy="3068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692696"/>
            <a:ext cx="2249530" cy="2787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4896544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941168"/>
            <a:ext cx="1485900" cy="135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23728" y="5013176"/>
            <a:ext cx="12954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92080" y="332656"/>
            <a:ext cx="12858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35896" y="3212976"/>
            <a:ext cx="12858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07904" y="5085184"/>
            <a:ext cx="142875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76056" y="1772816"/>
            <a:ext cx="14287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201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948264" y="404664"/>
            <a:ext cx="13239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202" name="Picture 1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580112" y="3789040"/>
            <a:ext cx="3024336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203" name="Picture 1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092280" y="1988840"/>
            <a:ext cx="13430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</Words>
  <Application>Microsoft Office PowerPoint</Application>
  <PresentationFormat>Экран (4:3)</PresentationFormat>
  <Paragraphs>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Волшебный снег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Волшебный снег</dc:title>
  <dc:creator>Саня</dc:creator>
  <cp:lastModifiedBy>Саня</cp:lastModifiedBy>
  <cp:revision>4</cp:revision>
  <dcterms:created xsi:type="dcterms:W3CDTF">2011-11-23T10:08:31Z</dcterms:created>
  <dcterms:modified xsi:type="dcterms:W3CDTF">2011-11-23T10:43:48Z</dcterms:modified>
</cp:coreProperties>
</file>