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4"/>
  </p:notesMasterIdLst>
  <p:sldIdLst>
    <p:sldId id="303" r:id="rId2"/>
    <p:sldId id="301" r:id="rId3"/>
    <p:sldId id="293" r:id="rId4"/>
    <p:sldId id="281" r:id="rId5"/>
    <p:sldId id="296" r:id="rId6"/>
    <p:sldId id="282" r:id="rId7"/>
    <p:sldId id="287" r:id="rId8"/>
    <p:sldId id="305" r:id="rId9"/>
    <p:sldId id="299" r:id="rId10"/>
    <p:sldId id="297" r:id="rId11"/>
    <p:sldId id="269" r:id="rId12"/>
    <p:sldId id="26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CFF99"/>
    <a:srgbClr val="006600"/>
    <a:srgbClr val="FF3300"/>
    <a:srgbClr val="669900"/>
    <a:srgbClr val="FF6600"/>
    <a:srgbClr val="DBFCAE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91" autoAdjust="0"/>
    <p:restoredTop sz="94660"/>
  </p:normalViewPr>
  <p:slideViewPr>
    <p:cSldViewPr>
      <p:cViewPr varScale="1">
        <p:scale>
          <a:sx n="80" d="100"/>
          <a:sy n="80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65FCC0-A599-48FB-A6C8-94BCC55FD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28E3A-22AA-4EF9-95DF-C4D6BA29C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F1AC9-1D9A-42C6-A51B-B28B371FE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5E83D-5688-4313-AB0D-94AAFDC36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21A00-EE57-466F-957F-E9EB9C54A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800000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A45AC-C247-46CF-AABA-CD05788E6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800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ADA85-0B3D-47ED-8A73-C6A06D01C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B5CC8-E786-4933-B063-B73E88B73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D6678-77F3-4329-902D-1454F6B76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661AB-58EC-4CAB-BDE1-428ED651F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F936F-54F3-4BCF-A2B1-C23904C0F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EAF56-4DBC-4931-A405-86D63597D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A2653-D431-4DE6-B4C2-1A890D4B3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F43D6-7E6E-4CD1-A093-A078FF863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29608E-968F-4B57-92F4-432001940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7" r:id="rId2"/>
    <p:sldLayoutId id="2147483716" r:id="rId3"/>
    <p:sldLayoutId id="2147483715" r:id="rId4"/>
    <p:sldLayoutId id="2147483714" r:id="rId5"/>
    <p:sldLayoutId id="2147483713" r:id="rId6"/>
    <p:sldLayoutId id="2147483712" r:id="rId7"/>
    <p:sldLayoutId id="2147483711" r:id="rId8"/>
    <p:sldLayoutId id="2147483710" r:id="rId9"/>
    <p:sldLayoutId id="2147483709" r:id="rId10"/>
    <p:sldLayoutId id="2147483708" r:id="rId11"/>
    <p:sldLayoutId id="2147483719" r:id="rId12"/>
    <p:sldLayoutId id="2147483720" r:id="rId13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 царстве грибов</a:t>
            </a:r>
          </a:p>
        </p:txBody>
      </p:sp>
      <p:sp>
        <p:nvSpPr>
          <p:cNvPr id="16386" name="Текст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1400" smtClean="0"/>
              <a:t>Окружающий мир   З класс</a:t>
            </a:r>
          </a:p>
          <a:p>
            <a:pPr algn="ctr" eaLnBrk="1" hangingPunct="1">
              <a:buFont typeface="Arial" charset="0"/>
              <a:buNone/>
            </a:pPr>
            <a:endParaRPr lang="ru-RU" sz="1400" smtClean="0"/>
          </a:p>
          <a:p>
            <a:pPr algn="ctr" eaLnBrk="1" hangingPunct="1">
              <a:buFont typeface="Arial" charset="0"/>
              <a:buNone/>
            </a:pPr>
            <a:endParaRPr lang="ru-RU" sz="1400" smtClean="0"/>
          </a:p>
          <a:p>
            <a:pPr algn="ctr" eaLnBrk="1" hangingPunct="1">
              <a:buFont typeface="Arial" charset="0"/>
              <a:buNone/>
            </a:pPr>
            <a:endParaRPr lang="ru-RU" sz="1400" smtClean="0"/>
          </a:p>
          <a:p>
            <a:pPr algn="ctr" eaLnBrk="1" hangingPunct="1">
              <a:buFont typeface="Arial" charset="0"/>
              <a:buNone/>
            </a:pPr>
            <a:r>
              <a:rPr lang="ru-RU" sz="1400" smtClean="0"/>
              <a:t>Налимова З.Р.</a:t>
            </a:r>
          </a:p>
          <a:p>
            <a:pPr algn="ctr" eaLnBrk="1" hangingPunct="1">
              <a:buFont typeface="Arial" charset="0"/>
              <a:buNone/>
            </a:pPr>
            <a:r>
              <a:rPr lang="ru-RU" sz="1400" smtClean="0"/>
              <a:t>Учитель начальных классов</a:t>
            </a:r>
          </a:p>
          <a:p>
            <a:pPr algn="ctr" eaLnBrk="1" hangingPunct="1">
              <a:buFont typeface="Arial" charset="0"/>
              <a:buNone/>
            </a:pPr>
            <a:r>
              <a:rPr lang="ru-RU" sz="1400" smtClean="0"/>
              <a:t>МОУ «СОШ № 12»</a:t>
            </a:r>
          </a:p>
          <a:p>
            <a:pPr algn="ctr" eaLnBrk="1" hangingPunct="1">
              <a:buFont typeface="Arial" charset="0"/>
              <a:buNone/>
            </a:pPr>
            <a:r>
              <a:rPr lang="ru-RU" sz="1400" smtClean="0"/>
              <a:t>г. Новокузнецк</a:t>
            </a:r>
          </a:p>
          <a:p>
            <a:pPr algn="ctr" eaLnBrk="1" hangingPunct="1">
              <a:buFont typeface="Arial" charset="0"/>
              <a:buNone/>
            </a:pPr>
            <a:endParaRPr lang="ru-RU" sz="1400" smtClean="0"/>
          </a:p>
          <a:p>
            <a:pPr eaLnBrk="1" hangingPunct="1"/>
            <a:endParaRPr lang="ru-RU" sz="1400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1357313"/>
            <a:ext cx="27860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800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28596" y="642918"/>
            <a:ext cx="8229600" cy="71438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n/>
                <a:solidFill>
                  <a:srgbClr val="008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Как собирать грибы</a:t>
            </a:r>
            <a:endParaRPr lang="ru-RU" b="1" dirty="0">
              <a:ln/>
              <a:solidFill>
                <a:srgbClr val="008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6858000"/>
            <a:ext cx="8229600" cy="5715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428625" y="1416050"/>
            <a:ext cx="8429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3300"/>
                </a:solidFill>
                <a:latin typeface="Garamond Premr Pro Smbd"/>
              </a:rPr>
              <a:t>1. Собирай только те грибы, которые хорошо знаешь.</a:t>
            </a:r>
            <a:endParaRPr lang="ru-RU" sz="2400" i="1"/>
          </a:p>
        </p:txBody>
      </p:sp>
      <p:sp>
        <p:nvSpPr>
          <p:cNvPr id="25605" name="Прямоугольник 5"/>
          <p:cNvSpPr>
            <a:spLocks noChangeArrowheads="1"/>
          </p:cNvSpPr>
          <p:nvPr/>
        </p:nvSpPr>
        <p:spPr bwMode="auto">
          <a:xfrm>
            <a:off x="2571750" y="2571750"/>
            <a:ext cx="464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3300"/>
                </a:solidFill>
                <a:latin typeface="Garamond Premr Pro Smbd"/>
              </a:rPr>
              <a:t>    </a:t>
            </a:r>
            <a:endParaRPr lang="ru-RU"/>
          </a:p>
        </p:txBody>
      </p:sp>
      <p:sp>
        <p:nvSpPr>
          <p:cNvPr id="25606" name="Прямоугольник 6"/>
          <p:cNvSpPr>
            <a:spLocks noChangeArrowheads="1"/>
          </p:cNvSpPr>
          <p:nvPr/>
        </p:nvSpPr>
        <p:spPr bwMode="auto">
          <a:xfrm>
            <a:off x="500063" y="2000250"/>
            <a:ext cx="82153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3300"/>
                </a:solidFill>
                <a:latin typeface="Garamond Premr Pro Smbd"/>
              </a:rPr>
              <a:t>2. Когда ищешь грибы, не разрывай и не раскидывай в стороны листву, мох.</a:t>
            </a:r>
            <a:endParaRPr lang="ru-RU" sz="2400" i="1"/>
          </a:p>
        </p:txBody>
      </p:sp>
      <p:sp>
        <p:nvSpPr>
          <p:cNvPr id="25607" name="Прямоугольник 12"/>
          <p:cNvSpPr>
            <a:spLocks noChangeArrowheads="1"/>
          </p:cNvSpPr>
          <p:nvPr/>
        </p:nvSpPr>
        <p:spPr bwMode="auto">
          <a:xfrm rot="10800000" flipV="1">
            <a:off x="428625" y="2894013"/>
            <a:ext cx="8429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3300"/>
                </a:solidFill>
                <a:latin typeface="Garamond Premr Pro Smbd"/>
              </a:rPr>
              <a:t>3. Чтобы не повредить грибницу, лучше всего   срезать грибы ножиком.</a:t>
            </a:r>
            <a:endParaRPr lang="ru-RU" sz="2400" i="1"/>
          </a:p>
        </p:txBody>
      </p:sp>
      <p:sp>
        <p:nvSpPr>
          <p:cNvPr id="25608" name="Прямоугольник 14"/>
          <p:cNvSpPr>
            <a:spLocks noChangeArrowheads="1"/>
          </p:cNvSpPr>
          <p:nvPr/>
        </p:nvSpPr>
        <p:spPr bwMode="auto">
          <a:xfrm rot="10800000" flipV="1">
            <a:off x="428625" y="3824288"/>
            <a:ext cx="81438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3300"/>
                </a:solidFill>
                <a:latin typeface="Garamond Premr Pro Smbd"/>
              </a:rPr>
              <a:t>4. Не надо брать старые грибы. В них может быть опасный для человека яд.</a:t>
            </a:r>
            <a:endParaRPr lang="ru-RU" sz="2400" i="1"/>
          </a:p>
        </p:txBody>
      </p:sp>
      <p:sp>
        <p:nvSpPr>
          <p:cNvPr id="25609" name="Прямоугольник 18"/>
          <p:cNvSpPr>
            <a:spLocks noChangeArrowheads="1"/>
          </p:cNvSpPr>
          <p:nvPr/>
        </p:nvSpPr>
        <p:spPr bwMode="auto">
          <a:xfrm>
            <a:off x="428625" y="4786313"/>
            <a:ext cx="83581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3300"/>
                </a:solidFill>
                <a:latin typeface="Garamond Premr Pro Smbd"/>
              </a:rPr>
              <a:t>5. Нельзя собирать грибы возле шоссейных дорог. В этих грибах накапливаются вредные вещества.</a:t>
            </a:r>
            <a:endParaRPr lang="ru-RU" sz="2400" i="1"/>
          </a:p>
        </p:txBody>
      </p:sp>
    </p:spTree>
  </p:cSld>
  <p:clrMapOvr>
    <a:masterClrMapping/>
  </p:clrMapOvr>
  <p:transition spd="slow" advTm="1800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А чем же питаются грибы?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050"/>
            <a:ext cx="436245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Посмотрим в учебнике: </a:t>
            </a:r>
            <a:r>
              <a:rPr lang="ru-R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с.118.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Грибы поглощают питательные вещества 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из мёртвых останков растений и животных.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8439" name="Picture 7" descr="SANY20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773238"/>
            <a:ext cx="4064000" cy="3722687"/>
          </a:xfrm>
        </p:spPr>
      </p:pic>
    </p:spTree>
  </p:cSld>
  <p:clrMapOvr>
    <a:masterClrMapping/>
  </p:clrMapOvr>
  <p:transition spd="slow" advTm="180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Какую пользу приносят грибы природе?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Еще раз просмотрите с.118-119: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Грибы разрушают остатки живых организмов и способствуют образованию перегноя.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Некоторые грибы помогают растениям впитывать из почвы воду и соли.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Грибами питаются многие животные</a:t>
            </a:r>
            <a:r>
              <a:rPr lang="ru-RU" sz="2800">
                <a:solidFill>
                  <a:srgbClr val="A50021"/>
                </a:solidFill>
                <a:latin typeface="Comic Sans MS" pitchFamily="66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Некоторые грибы помогают готовить пищу.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Есть грибы-лекарства.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0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1571625"/>
            <a:ext cx="4929187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800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u="sng" smtClean="0">
                <a:solidFill>
                  <a:schemeClr val="hlink"/>
                </a:solidFill>
              </a:rPr>
              <a:t>Правила друзей природы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8435" name="Picture 4" descr="сканирование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557338"/>
            <a:ext cx="30956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сканирование0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341438"/>
            <a:ext cx="28082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сканирование0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076700"/>
            <a:ext cx="28797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сканирование00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3860800"/>
            <a:ext cx="28797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8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1071563"/>
            <a:ext cx="378618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1"/>
          <p:cNvSpPr>
            <a:spLocks noChangeArrowheads="1"/>
          </p:cNvSpPr>
          <p:nvPr/>
        </p:nvSpPr>
        <p:spPr bwMode="auto">
          <a:xfrm flipV="1">
            <a:off x="0" y="-1201738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200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lang="ru-RU" sz="14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200"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endParaRPr lang="ru-RU" sz="14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200">
                <a:latin typeface="Calibri" pitchFamily="34" charset="0"/>
                <a:ea typeface="Calibri" pitchFamily="34" charset="0"/>
                <a:cs typeface="Times New Roman" pitchFamily="18" charset="0"/>
              </a:rPr>
              <a:t>5</a:t>
            </a:r>
            <a:endParaRPr lang="ru-RU" sz="14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n-US" sz="1200">
                <a:latin typeface="Calibri" pitchFamily="34" charset="0"/>
                <a:ea typeface="Calibri" pitchFamily="34" charset="0"/>
                <a:cs typeface="Times New Roman" pitchFamily="18" charset="0"/>
              </a:rPr>
              <a:t>6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800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5"/>
          <p:cNvSpPr>
            <a:spLocks noGrp="1"/>
          </p:cNvSpPr>
          <p:nvPr>
            <p:ph type="title"/>
          </p:nvPr>
        </p:nvSpPr>
        <p:spPr>
          <a:xfrm>
            <a:off x="357188" y="285750"/>
            <a:ext cx="7872412" cy="1868488"/>
          </a:xfrm>
        </p:spPr>
        <p:txBody>
          <a:bodyPr/>
          <a:lstStyle/>
          <a:p>
            <a:pPr eaLnBrk="1" hangingPunct="1"/>
            <a:r>
              <a:rPr lang="en-US" sz="6600" b="1" smtClean="0">
                <a:solidFill>
                  <a:srgbClr val="00B0F0"/>
                </a:solidFill>
              </a:rPr>
              <a:t> </a:t>
            </a:r>
            <a:endParaRPr lang="ru-RU" sz="6600" b="1" smtClean="0">
              <a:solidFill>
                <a:srgbClr val="00B0F0"/>
              </a:solidFill>
            </a:endParaRPr>
          </a:p>
        </p:txBody>
      </p:sp>
      <p:sp>
        <p:nvSpPr>
          <p:cNvPr id="20482" name="Текст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1400" smtClean="0"/>
              <a:t>  </a:t>
            </a:r>
            <a:endParaRPr lang="ru-RU" sz="1400" smtClean="0"/>
          </a:p>
          <a:p>
            <a:pPr algn="ctr" eaLnBrk="1" hangingPunct="1">
              <a:buFont typeface="Arial" charset="0"/>
              <a:buNone/>
            </a:pPr>
            <a:endParaRPr lang="ru-RU" sz="1400" smtClean="0"/>
          </a:p>
          <a:p>
            <a:pPr algn="ctr" eaLnBrk="1" hangingPunct="1">
              <a:buFont typeface="Arial" charset="0"/>
              <a:buNone/>
            </a:pPr>
            <a:endParaRPr lang="ru-RU" sz="1400" smtClean="0"/>
          </a:p>
          <a:p>
            <a:pPr algn="ctr" eaLnBrk="1" hangingPunct="1">
              <a:buFont typeface="Arial" charset="0"/>
              <a:buNone/>
            </a:pPr>
            <a:r>
              <a:rPr lang="en-US" sz="1400" smtClean="0"/>
              <a:t> </a:t>
            </a:r>
            <a:endParaRPr lang="ru-RU" sz="1400" smtClean="0"/>
          </a:p>
          <a:p>
            <a:pPr algn="ctr" eaLnBrk="1" hangingPunct="1">
              <a:buFont typeface="Arial" charset="0"/>
              <a:buNone/>
            </a:pPr>
            <a:endParaRPr lang="ru-RU" sz="1400" smtClean="0"/>
          </a:p>
          <a:p>
            <a:pPr eaLnBrk="1" hangingPunct="1"/>
            <a:endParaRPr lang="ru-RU" sz="140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1156100" y="2857496"/>
            <a:ext cx="687015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царстве грибов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83486" y="2967335"/>
            <a:ext cx="3770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 advTm="1800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6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3929063"/>
            <a:ext cx="2214562" cy="1928812"/>
          </a:xfrm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6430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1643063"/>
            <a:ext cx="23193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1571625"/>
            <a:ext cx="2286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0" y="3929063"/>
            <a:ext cx="235743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88" y="3929063"/>
            <a:ext cx="23574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800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0" name="Текст 5"/>
          <p:cNvSpPr>
            <a:spLocks noGrp="1"/>
          </p:cNvSpPr>
          <p:nvPr>
            <p:ph type="body" sz="half" idx="1"/>
          </p:nvPr>
        </p:nvSpPr>
        <p:spPr>
          <a:xfrm>
            <a:off x="1714500" y="1600200"/>
            <a:ext cx="6972300" cy="4257675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ru-RU" smtClean="0"/>
              <a:t>              1.Шляпка.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endParaRPr lang="ru-RU" smtClean="0"/>
          </a:p>
          <a:p>
            <a:pPr marL="514350" indent="-514350" eaLnBrk="1" hangingPunct="1">
              <a:buFont typeface="Arial" charset="0"/>
              <a:buNone/>
            </a:pPr>
            <a:endParaRPr lang="ru-RU" smtClean="0"/>
          </a:p>
          <a:p>
            <a:pPr marL="514350" indent="-514350" eaLnBrk="1" hangingPunct="1">
              <a:buFont typeface="Arial" charset="0"/>
              <a:buNone/>
            </a:pPr>
            <a:r>
              <a:rPr lang="ru-RU" smtClean="0"/>
              <a:t>2.                2.Ножка.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endParaRPr lang="ru-RU" smtClean="0"/>
          </a:p>
          <a:p>
            <a:pPr marL="514350" indent="-514350" eaLnBrk="1" hangingPunct="1">
              <a:buFont typeface="Arial" charset="0"/>
              <a:buAutoNum type="arabicPeriod"/>
            </a:pPr>
            <a:endParaRPr lang="ru-RU" smtClean="0"/>
          </a:p>
          <a:p>
            <a:pPr marL="514350" indent="-514350" eaLnBrk="1" hangingPunct="1">
              <a:buFont typeface="Arial" charset="0"/>
              <a:buNone/>
            </a:pPr>
            <a:r>
              <a:rPr lang="ru-RU" smtClean="0"/>
              <a:t>3.                 3. Грибница.</a:t>
            </a:r>
          </a:p>
        </p:txBody>
      </p:sp>
      <p:sp>
        <p:nvSpPr>
          <p:cNvPr id="22531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524000"/>
            <a:ext cx="3071812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800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692275" y="260350"/>
            <a:ext cx="589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400">
                <a:solidFill>
                  <a:srgbClr val="FF0000"/>
                </a:solidFill>
              </a:rPr>
              <a:t>Красная книга России</a:t>
            </a: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765175"/>
            <a:ext cx="17145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1125538"/>
            <a:ext cx="23717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1052513"/>
            <a:ext cx="13716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4437063"/>
            <a:ext cx="14668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688" y="3860800"/>
            <a:ext cx="24193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79838" y="4005263"/>
            <a:ext cx="16668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468313" y="3500438"/>
            <a:ext cx="19510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/>
              <a:t>СЕТКОНОСКА</a:t>
            </a:r>
            <a:br>
              <a:rPr lang="ru-RU" sz="2000" b="1"/>
            </a:br>
            <a:r>
              <a:rPr lang="ru-RU" sz="2000" b="1"/>
              <a:t> СДВОЕННАЯ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3779838" y="3213100"/>
            <a:ext cx="2071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/>
              <a:t>РЕШЕТОЧНИК </a:t>
            </a:r>
            <a:br>
              <a:rPr lang="ru-RU" sz="2000" b="1"/>
            </a:br>
            <a:r>
              <a:rPr lang="ru-RU" sz="2000" b="1"/>
              <a:t>   КРАСНЫЙ</a:t>
            </a: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3708400" y="371633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5992813" y="37369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6877050" y="3141663"/>
            <a:ext cx="2027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   </a:t>
            </a:r>
            <a:r>
              <a:rPr lang="ru-RU" sz="2000" b="1"/>
              <a:t>РОГАТИК </a:t>
            </a:r>
          </a:p>
          <a:p>
            <a:r>
              <a:rPr lang="ru-RU" sz="2000" b="1"/>
              <a:t>ПЕСТИКОВЫЙ</a:t>
            </a:r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395288" y="5876925"/>
            <a:ext cx="20970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 </a:t>
            </a:r>
            <a:r>
              <a:rPr lang="ru-RU" sz="2000" b="1"/>
              <a:t>ПАУТИННИК </a:t>
            </a:r>
          </a:p>
          <a:p>
            <a:r>
              <a:rPr lang="ru-RU" sz="2000" b="1"/>
              <a:t>ФИОЛЕТОВЫЙ</a:t>
            </a:r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6948488" y="5949950"/>
            <a:ext cx="1581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 </a:t>
            </a:r>
            <a:r>
              <a:rPr lang="ru-RU" sz="2000" b="1"/>
              <a:t>ГРИФОЛА</a:t>
            </a:r>
          </a:p>
          <a:p>
            <a:r>
              <a:rPr lang="ru-RU" sz="2000" b="1"/>
              <a:t>КУРЧАВАЯ</a:t>
            </a:r>
          </a:p>
        </p:txBody>
      </p:sp>
      <p:sp>
        <p:nvSpPr>
          <p:cNvPr id="32807" name="Text Box 39"/>
          <p:cNvSpPr txBox="1">
            <a:spLocks noChangeArrowheads="1"/>
          </p:cNvSpPr>
          <p:nvPr/>
        </p:nvSpPr>
        <p:spPr bwMode="auto">
          <a:xfrm>
            <a:off x="3203575" y="5805488"/>
            <a:ext cx="2843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      </a:t>
            </a:r>
            <a:r>
              <a:rPr lang="ru-RU" sz="2000" b="1"/>
              <a:t>ШИШКОГРИБ</a:t>
            </a:r>
          </a:p>
          <a:p>
            <a:r>
              <a:rPr lang="ru-RU" sz="2000" b="1"/>
              <a:t>ХЛОПЬЕНОЖКОВЫЙ</a:t>
            </a:r>
          </a:p>
        </p:txBody>
      </p:sp>
    </p:spTree>
  </p:cSld>
  <p:clrMapOvr>
    <a:masterClrMapping/>
  </p:clrMapOvr>
  <p:transition spd="slow" advTm="1800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Мои документы\Мои рисунки\1213008059_be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214438"/>
            <a:ext cx="25146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Documents and Settings\Администратор\Мои документы\Мои рисунки\opjat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143000"/>
            <a:ext cx="29749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Documents and Settings\Администратор\Мои документы\Мои рисунки\shampin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838200"/>
            <a:ext cx="17319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76400" y="0"/>
            <a:ext cx="643830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/>
                <a:solidFill>
                  <a:srgbClr val="008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Знаете ли вы грибы?</a:t>
            </a:r>
          </a:p>
        </p:txBody>
      </p:sp>
      <p:pic>
        <p:nvPicPr>
          <p:cNvPr id="4101" name="Picture 5" descr="C:\Documents and Settings\Администратор\Мои документы\Мои рисунки\6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810000"/>
            <a:ext cx="13716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85800" y="3352800"/>
            <a:ext cx="171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  <a:latin typeface="Garamond Premr Pro Smbd"/>
              </a:rPr>
              <a:t>Белый гриб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505200" y="3505200"/>
            <a:ext cx="176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  <a:latin typeface="Garamond Premr Pro Smbd"/>
              </a:rPr>
              <a:t>Шампиньон</a:t>
            </a:r>
            <a:endParaRPr lang="ru-RU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324600" y="3429000"/>
            <a:ext cx="2308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  <a:latin typeface="Garamond Premr Pro Smbd"/>
              </a:rPr>
              <a:t>Опёнок осенний</a:t>
            </a:r>
            <a:endParaRPr lang="ru-RU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5800" y="6096000"/>
            <a:ext cx="2097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  <a:latin typeface="Garamond Premr Pro Smbd"/>
              </a:rPr>
              <a:t>Желчный гриб</a:t>
            </a:r>
            <a:endParaRPr lang="ru-RU"/>
          </a:p>
        </p:txBody>
      </p:sp>
      <p:pic>
        <p:nvPicPr>
          <p:cNvPr id="4102" name="Picture 6" descr="C:\Documents and Settings\Администратор\Мои документы\Мои рисунки\gribb-2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3962400"/>
            <a:ext cx="1909763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C:\Documents and Settings\Администратор\Мои документы\Мои рисунки\2111200512122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4038600"/>
            <a:ext cx="18986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200400" y="6248400"/>
            <a:ext cx="2293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  <a:latin typeface="Garamond Premr Pro Smbd"/>
              </a:rPr>
              <a:t>Бледная поганка</a:t>
            </a:r>
            <a:endParaRPr lang="ru-RU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6172200" y="6027738"/>
            <a:ext cx="26400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  <a:latin typeface="Garamond Premr Pro Smbd"/>
              </a:rPr>
              <a:t>Ложноопёнок </a:t>
            </a:r>
          </a:p>
          <a:p>
            <a:r>
              <a:rPr lang="ru-RU" sz="2400" b="1">
                <a:solidFill>
                  <a:srgbClr val="003300"/>
                </a:solidFill>
                <a:latin typeface="Garamond Premr Pro Smbd"/>
              </a:rPr>
              <a:t>кирпично-красный</a:t>
            </a: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</TotalTime>
  <Words>172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Times New Roman</vt:lpstr>
      <vt:lpstr>Garamond Premr Pro Smbd</vt:lpstr>
      <vt:lpstr>Comic Sans MS</vt:lpstr>
      <vt:lpstr>Тема Office</vt:lpstr>
      <vt:lpstr>Тема Office</vt:lpstr>
      <vt:lpstr>Тема Office</vt:lpstr>
      <vt:lpstr>В царстве грибов</vt:lpstr>
      <vt:lpstr>Слайд 2</vt:lpstr>
      <vt:lpstr>Правила друзей природы</vt:lpstr>
      <vt:lpstr>Слайд 4</vt:lpstr>
      <vt:lpstr> </vt:lpstr>
      <vt:lpstr>Слайд 6</vt:lpstr>
      <vt:lpstr>Слайд 7</vt:lpstr>
      <vt:lpstr>Слайд 8</vt:lpstr>
      <vt:lpstr>Слайд 9</vt:lpstr>
      <vt:lpstr> </vt:lpstr>
      <vt:lpstr>А чем же питаются грибы?</vt:lpstr>
      <vt:lpstr>Какую пользу приносят грибы природе?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ЦАРСТВО ГРИБОВ</dc:title>
  <dc:creator>Лариса</dc:creator>
  <cp:lastModifiedBy>User</cp:lastModifiedBy>
  <cp:revision>68</cp:revision>
  <dcterms:created xsi:type="dcterms:W3CDTF">2007-12-01T10:00:48Z</dcterms:created>
  <dcterms:modified xsi:type="dcterms:W3CDTF">2012-01-21T12:40:25Z</dcterms:modified>
</cp:coreProperties>
</file>