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67" autoAdjust="0"/>
    <p:restoredTop sz="86420" autoAdjust="0"/>
  </p:normalViewPr>
  <p:slideViewPr>
    <p:cSldViewPr>
      <p:cViewPr varScale="1">
        <p:scale>
          <a:sx n="108" d="100"/>
          <a:sy n="108" d="100"/>
        </p:scale>
        <p:origin x="-642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2C4C7-C60C-4865-AB49-84B17D3BE41C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66D36-1EBE-4298-8B93-1183350E3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66D36-1EBE-4298-8B93-1183350E369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2/3/2012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2/3/2012</a:t>
            </a:fld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2/3/2012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2/3/2012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Николаевич\Desktop\рабочий стол\DCIM\101_PANA\P1010112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62200"/>
            <a:ext cx="6479540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28600" y="152400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                    Департамент  образования </a:t>
            </a:r>
            <a:br>
              <a:rPr lang="ru-RU" dirty="0" smtClean="0"/>
            </a:br>
            <a:r>
              <a:rPr lang="ru-RU" dirty="0" smtClean="0"/>
              <a:t>      МОУ «Школа – интернат среднего (полного) общего образования </a:t>
            </a:r>
            <a:endParaRPr lang="ru-RU" dirty="0" smtClean="0"/>
          </a:p>
          <a:p>
            <a:r>
              <a:rPr lang="ru-RU" dirty="0" err="1" smtClean="0"/>
              <a:t>с.Кутопьюган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>           Выполнил: Ядне  Семён Николаевич, учитель  технологии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/>
        </p:nvSpPr>
        <p:spPr>
          <a:xfrm>
            <a:off x="457200" y="14478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СРЕДСТВА ПЕРЕДВИЖЕНИЯ НЕНЦЕВ В ТУНДРЕ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4133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Актуальность  проблемы</a:t>
            </a:r>
          </a:p>
          <a:p>
            <a:r>
              <a:rPr lang="ru-RU" dirty="0" smtClean="0"/>
              <a:t>Цель и основные задачи</a:t>
            </a:r>
          </a:p>
          <a:p>
            <a:r>
              <a:rPr lang="ru-RU" dirty="0" smtClean="0"/>
              <a:t>Концепция  проекта</a:t>
            </a:r>
          </a:p>
          <a:p>
            <a:r>
              <a:rPr lang="ru-RU" dirty="0" smtClean="0"/>
              <a:t>Этапы  работы</a:t>
            </a:r>
          </a:p>
          <a:p>
            <a:r>
              <a:rPr lang="ru-RU" dirty="0" smtClean="0"/>
              <a:t>Ожидаемый результат </a:t>
            </a:r>
          </a:p>
          <a:p>
            <a:r>
              <a:rPr lang="ru-RU" dirty="0" smtClean="0"/>
              <a:t>Заключение</a:t>
            </a:r>
          </a:p>
          <a:p>
            <a:r>
              <a:rPr lang="ru-RU" dirty="0" smtClean="0"/>
              <a:t>Литература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4800" dirty="0" smtClean="0"/>
              <a:t>Сохранение   изготовление всех видов нарт.</a:t>
            </a:r>
          </a:p>
          <a:p>
            <a:endParaRPr lang="ru-RU" dirty="0" smtClean="0"/>
          </a:p>
          <a:p>
            <a:pPr>
              <a:buNone/>
            </a:pPr>
            <a:endParaRPr lang="ru-RU" sz="4800" dirty="0" smtClean="0"/>
          </a:p>
          <a:p>
            <a:endParaRPr lang="ru-RU" sz="4800" dirty="0" smtClean="0"/>
          </a:p>
          <a:p>
            <a:endParaRPr lang="ru-RU" sz="4800" dirty="0" smtClean="0"/>
          </a:p>
          <a:p>
            <a:endParaRPr lang="ru-RU" sz="4800" dirty="0" smtClean="0"/>
          </a:p>
          <a:p>
            <a:r>
              <a:rPr lang="ru-RU" sz="4800" dirty="0" smtClean="0"/>
              <a:t>Образовательные задачи:</a:t>
            </a:r>
          </a:p>
          <a:p>
            <a:pPr lvl="0"/>
            <a:r>
              <a:rPr lang="ru-RU" sz="4800" dirty="0" smtClean="0"/>
              <a:t>Дидактическое – знакомство с видами нарт.</a:t>
            </a:r>
          </a:p>
          <a:p>
            <a:pPr lvl="0"/>
            <a:r>
              <a:rPr lang="ru-RU" sz="4800" dirty="0" smtClean="0"/>
              <a:t>Развивающие- развивать навыки изготовление детских нарт.</a:t>
            </a:r>
          </a:p>
          <a:p>
            <a:pPr lvl="0"/>
            <a:r>
              <a:rPr lang="ru-RU" sz="4800" dirty="0" smtClean="0"/>
              <a:t>Воспитательное – воспитание любви бережному отношению к ездовому  транспорту .</a:t>
            </a:r>
          </a:p>
          <a:p>
            <a:endParaRPr lang="ru-RU" sz="4800" dirty="0" smtClean="0"/>
          </a:p>
          <a:p>
            <a:endParaRPr lang="ru-RU" sz="4800" dirty="0" smtClean="0"/>
          </a:p>
          <a:p>
            <a:endParaRPr lang="ru-RU" sz="4800" dirty="0" smtClean="0"/>
          </a:p>
          <a:p>
            <a:endParaRPr lang="ru-RU" sz="4800" dirty="0" smtClean="0"/>
          </a:p>
          <a:p>
            <a:endParaRPr lang="ru-RU" sz="4800" dirty="0" smtClean="0"/>
          </a:p>
          <a:p>
            <a:endParaRPr lang="ru-RU" sz="4800" dirty="0" smtClean="0"/>
          </a:p>
          <a:p>
            <a:endParaRPr lang="ru-RU" sz="4800" dirty="0" smtClean="0"/>
          </a:p>
          <a:p>
            <a:r>
              <a:rPr lang="ru-RU" sz="4800" dirty="0" smtClean="0"/>
              <a:t>Оформление:</a:t>
            </a:r>
          </a:p>
          <a:p>
            <a:pPr lvl="0"/>
            <a:r>
              <a:rPr lang="ru-RU" sz="4800" dirty="0" smtClean="0"/>
              <a:t>Презентация «</a:t>
            </a:r>
            <a:r>
              <a:rPr lang="ru-RU" sz="4800" dirty="0" err="1" smtClean="0"/>
              <a:t>Оленний</a:t>
            </a:r>
            <a:r>
              <a:rPr lang="ru-RU" sz="4800" dirty="0" smtClean="0"/>
              <a:t> транспорт»</a:t>
            </a:r>
          </a:p>
          <a:p>
            <a:pPr lvl="0"/>
            <a:r>
              <a:rPr lang="ru-RU" sz="4800" dirty="0" smtClean="0"/>
              <a:t>Выставка игрушечных нарт.</a:t>
            </a:r>
          </a:p>
          <a:p>
            <a:pPr lvl="0"/>
            <a:r>
              <a:rPr lang="ru-RU" sz="4800" dirty="0" smtClean="0"/>
              <a:t>Плакаты с изображением разных типов нарт.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143001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Цели и задачи: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1"/>
            <a:ext cx="8229600" cy="5333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        Концепция  проекта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914400"/>
            <a:ext cx="8382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Транспортное снаряжение. Существенную часть своей жизни ненец кочевник проводит на нарте. Ею он пользуется круглый год. Ненецкие нарты очень прочны,</a:t>
            </a:r>
          </a:p>
          <a:p>
            <a:r>
              <a:rPr lang="ru-RU" dirty="0" smtClean="0"/>
              <a:t>достаточно устойчивы при езде, при этом их внешний вид весьма изящный. В каждой нарте видна рука мастера.</a:t>
            </a:r>
          </a:p>
          <a:p>
            <a:r>
              <a:rPr lang="ru-RU" dirty="0" smtClean="0"/>
              <a:t>     Отметим одну особенность в нарте: благодаря своеобразному наклону копыльев расстояние между  полозьями шире, чем площадки в верхней части, а если учитывать, что полозы несколько раз массивнее, чем нащепы и что копылья </a:t>
            </a:r>
          </a:p>
          <a:p>
            <a:r>
              <a:rPr lang="ru-RU" dirty="0" smtClean="0"/>
              <a:t>Расположены в задней половине саней, то станет ясно, что нарта весьма устойчива при движении.  Крепость нарты достигается за счёт неподвижного соединения ее частей.</a:t>
            </a:r>
          </a:p>
          <a:p>
            <a:r>
              <a:rPr lang="ru-RU" dirty="0" smtClean="0"/>
              <a:t>   И в военные , и в послевоенные годы </a:t>
            </a:r>
            <a:r>
              <a:rPr lang="ru-RU" dirty="0" err="1" smtClean="0"/>
              <a:t>почтово</a:t>
            </a:r>
            <a:r>
              <a:rPr lang="ru-RU" dirty="0" smtClean="0"/>
              <a:t>- пассажирские перевозки на территории автономных округов, до появления авиации, осуществлялись зимой</a:t>
            </a:r>
          </a:p>
          <a:p>
            <a:r>
              <a:rPr lang="ru-RU" dirty="0" smtClean="0"/>
              <a:t>Повсеместно на оленьих упряжках. Для этих целей создавались  особые транспортные стада и почтовые станции в тундре и тайге. </a:t>
            </a:r>
          </a:p>
          <a:p>
            <a:r>
              <a:rPr lang="ru-RU" dirty="0" smtClean="0"/>
              <a:t>   Кочевой образ жизни ведётся круглый год.  И до наших дней сохранился транспорт на котором ездили наши предки. Двигаться приходится по бездорожью</a:t>
            </a:r>
          </a:p>
          <a:p>
            <a:r>
              <a:rPr lang="ru-RU" dirty="0" smtClean="0"/>
              <a:t>и только с помощью оленей. До сих пор процветает оленеводство на севере, значит жизнь оленевода продолжается. 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Ведущие </a:t>
            </a:r>
            <a:endParaRPr lang="ru-RU" dirty="0"/>
          </a:p>
        </p:txBody>
      </p:sp>
      <p:pic>
        <p:nvPicPr>
          <p:cNvPr id="4" name="Содержимое 3" descr="C:\Users\Николаевич\Desktop\рабочий стол\DCIM\101_PANA\P101039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 bwMode="auto">
          <a:xfrm>
            <a:off x="1183871" y="1664465"/>
            <a:ext cx="6014258" cy="4397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1397000"/>
          <a:ext cx="7162801" cy="3344484"/>
        </p:xfrm>
        <a:graphic>
          <a:graphicData uri="http://schemas.openxmlformats.org/drawingml/2006/table">
            <a:tbl>
              <a:tblPr/>
              <a:tblGrid>
                <a:gridCol w="319768"/>
                <a:gridCol w="1493583"/>
                <a:gridCol w="907341"/>
                <a:gridCol w="907342"/>
                <a:gridCol w="3534767"/>
              </a:tblGrid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5048" marR="350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мероприятий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5048" marR="350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сроки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5048" marR="350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ответственный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5048" marR="350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финансирование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5048" marR="350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5048" marR="350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Анкетирование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5048" marR="350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сентябрь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5048" marR="350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Учитель Ядне С.Н.</a:t>
                      </a:r>
                    </a:p>
                  </a:txBody>
                  <a:tcPr marL="35048" marR="350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5048" marR="350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5048" marR="350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Интервьюривание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5048" marR="350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октябрь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5048" marR="350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Организатор </a:t>
                      </a: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уч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35048" marR="350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5048" marR="350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2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5048" marR="350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Приглашение  в кружки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«Умелые руки»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5048" marR="350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сентябрь – октябрь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раза в неделю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5048" marR="350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Кружка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Ядне С.Н.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5048" marR="350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Департамент образования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5048" marR="350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5048" marR="350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Неделя технологии</a:t>
                      </a:r>
                    </a:p>
                  </a:txBody>
                  <a:tcPr marL="35048" marR="350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раз в год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5048" marR="350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технологии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5048" marR="350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5048" marR="350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5048" marR="350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участие в конкурсах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5048" marR="350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каждый в год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5048" marR="350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учитель  Ядне А.Т.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5048" marR="350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5048" marR="350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5048" marR="350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Выставка  работ</a:t>
                      </a:r>
                    </a:p>
                  </a:txBody>
                  <a:tcPr marL="35048" marR="350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раз в  год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5048" marR="350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учителя технологии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5048" marR="350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5048" marR="350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5048" marR="350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5048" marR="350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5048" marR="350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5048" marR="350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5048" marR="350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Исполнение песни «Нарты спят»</a:t>
            </a:r>
            <a:endParaRPr lang="ru-RU" dirty="0"/>
          </a:p>
        </p:txBody>
      </p:sp>
      <p:pic>
        <p:nvPicPr>
          <p:cNvPr id="4" name="Содержимое 3" descr="C:\Users\Николаевич\Desktop\рабочий стол\DCIM\101_PANA\P101036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 bwMode="auto">
          <a:xfrm>
            <a:off x="1169535" y="1600200"/>
            <a:ext cx="6042930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5715000" cy="533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Ожидаемый результат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85799"/>
            <a:ext cx="8229600" cy="35052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5801" y="3244334"/>
            <a:ext cx="693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1295400"/>
            <a:ext cx="7924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1371600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Повышение уровня мотивации   изучения  изготовление ездовых нарт.</a:t>
            </a:r>
          </a:p>
          <a:p>
            <a:r>
              <a:rPr lang="ru-RU" dirty="0" smtClean="0"/>
              <a:t>Формирование навыков изготовление игрушечных нарт.</a:t>
            </a:r>
          </a:p>
          <a:p>
            <a:r>
              <a:rPr lang="ru-RU" dirty="0" smtClean="0"/>
              <a:t>Познавательная активность учащихся при сборке нарт</a:t>
            </a:r>
          </a:p>
          <a:p>
            <a:r>
              <a:rPr lang="ru-RU" dirty="0" smtClean="0"/>
              <a:t>Коммуникативные общительные умения                    </a:t>
            </a:r>
            <a:endParaRPr lang="ru-RU" dirty="0"/>
          </a:p>
        </p:txBody>
      </p:sp>
      <p:pic>
        <p:nvPicPr>
          <p:cNvPr id="1026" name="Picture 2" descr="C:\Users\New\Desktop\Безымянный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667000"/>
            <a:ext cx="7620000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А.А.Южаков Оленеводство Ямала стр.51 -64</a:t>
            </a:r>
          </a:p>
          <a:p>
            <a:r>
              <a:rPr lang="ru-RU" dirty="0" err="1" smtClean="0"/>
              <a:t>С.Н.Няруй</a:t>
            </a:r>
            <a:r>
              <a:rPr lang="ru-RU" dirty="0" smtClean="0"/>
              <a:t> сборник песен «Праздник тундры» стр.71-73</a:t>
            </a:r>
          </a:p>
          <a:p>
            <a:r>
              <a:rPr lang="ru-RU" dirty="0" err="1" smtClean="0"/>
              <a:t>Л.В.Лапцуй</a:t>
            </a:r>
            <a:r>
              <a:rPr lang="ru-RU" dirty="0" smtClean="0"/>
              <a:t>  «Песни мои- детям» стр. 160</a:t>
            </a:r>
          </a:p>
          <a:p>
            <a:r>
              <a:rPr lang="ru-RU" dirty="0" smtClean="0"/>
              <a:t>Л.М.Хомич «Ненцы» стр. </a:t>
            </a:r>
            <a:r>
              <a:rPr lang="ru-RU" smtClean="0"/>
              <a:t>107 -115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85</TotalTime>
  <Words>401</Words>
  <PresentationFormat>Экран (4:3)</PresentationFormat>
  <Paragraphs>108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Техническая</vt:lpstr>
      <vt:lpstr>Слайд 1</vt:lpstr>
      <vt:lpstr>Содержание </vt:lpstr>
      <vt:lpstr>  </vt:lpstr>
      <vt:lpstr>  </vt:lpstr>
      <vt:lpstr>Ведущие </vt:lpstr>
      <vt:lpstr>Этапы работы</vt:lpstr>
      <vt:lpstr>Исполнение песни «Нарты спят»</vt:lpstr>
      <vt:lpstr>Ожидаемый результат </vt:lpstr>
      <vt:lpstr>Литература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New</dc:creator>
  <cp:lastModifiedBy>New</cp:lastModifiedBy>
  <cp:revision>27</cp:revision>
  <dcterms:created xsi:type="dcterms:W3CDTF">2012-02-03T02:06:35Z</dcterms:created>
  <dcterms:modified xsi:type="dcterms:W3CDTF">2012-02-03T04:04:59Z</dcterms:modified>
</cp:coreProperties>
</file>