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6ADFA-575B-44C6-B6F9-FF257EA6B28B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FF48E-F8A2-4B75-9C98-ED85DE4FC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FF48E-F8A2-4B75-9C98-ED85DE4FC2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FF48E-F8A2-4B75-9C98-ED85DE4FC2E7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7BDD32-9AA6-4F71-82C3-E71E73EC58E2}" type="datetimeFigureOut">
              <a:rPr lang="ru-RU" smtClean="0"/>
              <a:pPr/>
              <a:t>08.07.2012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A759391-509D-4592-8215-217700F62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.png"/><Relationship Id="rId7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Подготовила презентацию </a:t>
            </a:r>
          </a:p>
          <a:p>
            <a:r>
              <a:rPr lang="ru-RU" dirty="0" smtClean="0"/>
              <a:t>Кравчук Татьяна Владимировна 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Кемеровская область г. Новокузнецк</a:t>
            </a:r>
          </a:p>
          <a:p>
            <a:r>
              <a:rPr lang="ru-RU" dirty="0" smtClean="0"/>
              <a:t> МОУ «Гимназия № 10»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Написание слов с буквами </a:t>
            </a:r>
            <a:br>
              <a:rPr lang="ru-RU" b="1" dirty="0" smtClean="0"/>
            </a:br>
            <a:r>
              <a:rPr lang="ru-RU" b="1" dirty="0" smtClean="0">
                <a:solidFill>
                  <a:schemeClr val="bg1"/>
                </a:solidFill>
              </a:rPr>
              <a:t>и, у, а </a:t>
            </a:r>
            <a:r>
              <a:rPr lang="ru-RU" b="1" dirty="0" smtClean="0"/>
              <a:t>после шипящих</a:t>
            </a:r>
            <a:endParaRPr lang="ru-RU" b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щ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у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н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ч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й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щ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ж</a:t>
            </a:r>
            <a:endParaRPr lang="ru-RU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д</a:t>
            </a:r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н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ь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7" name="Прямоугольник 56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8" name="Прямоугольник 57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9" name="Прямоугольник 58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0" name="Прямоугольник 59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1" name="Прямоугольник 60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88640"/>
            <a:ext cx="2081808" cy="15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16832"/>
            <a:ext cx="202043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4725144"/>
            <a:ext cx="2364412" cy="19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1840" y="5229200"/>
            <a:ext cx="2209428" cy="140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8104" y="0"/>
            <a:ext cx="1184920" cy="157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52320" y="0"/>
            <a:ext cx="1691680" cy="10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6" descr="C:\Documents and Settings\oleg\Рабочий стол\CAPTIVA\PA13002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5550" y="1412776"/>
            <a:ext cx="1698450" cy="127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щ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у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н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ч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й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щ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ж</a:t>
            </a:r>
            <a:endParaRPr lang="ru-RU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д</a:t>
            </a:r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н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ь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н</a:t>
            </a:r>
            <a:endParaRPr lang="ru-RU" sz="32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88640"/>
            <a:ext cx="2081808" cy="15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16832"/>
            <a:ext cx="202043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4725144"/>
            <a:ext cx="2364412" cy="19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1840" y="5229200"/>
            <a:ext cx="2209428" cy="140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8104" y="0"/>
            <a:ext cx="1184920" cy="157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52320" y="0"/>
            <a:ext cx="1691680" cy="10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Рисунок 67" descr="DSCI0369.JPG"/>
          <p:cNvPicPr/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6732240" y="4941168"/>
            <a:ext cx="1428180" cy="1385888"/>
          </a:xfrm>
          <a:prstGeom prst="rect">
            <a:avLst/>
          </a:prstGeom>
        </p:spPr>
      </p:pic>
      <p:pic>
        <p:nvPicPr>
          <p:cNvPr id="69" name="Picture 6" descr="C:\Documents and Settings\oleg\Рабочий стол\CAPTIVA\PA13002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5550" y="1412776"/>
            <a:ext cx="1698450" cy="127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щ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у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н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ч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й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щ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ж</a:t>
            </a:r>
            <a:endParaRPr lang="ru-RU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д</a:t>
            </a:r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н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ь</a:t>
            </a:r>
            <a:endParaRPr lang="ru-RU" sz="32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н</a:t>
            </a:r>
            <a:endParaRPr lang="ru-RU" sz="32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pic>
        <p:nvPicPr>
          <p:cNvPr id="62" name="Рисунок 61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7380312" y="2996952"/>
            <a:ext cx="1190625" cy="1779905"/>
          </a:xfrm>
          <a:prstGeom prst="rect">
            <a:avLst/>
          </a:prstGeom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88640"/>
            <a:ext cx="2081808" cy="15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916832"/>
            <a:ext cx="202043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4725144"/>
            <a:ext cx="2364412" cy="19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31840" y="5229200"/>
            <a:ext cx="2209428" cy="140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Прямоугольник 66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</a:t>
            </a:r>
            <a:endParaRPr lang="ru-RU" sz="3200" dirty="0"/>
          </a:p>
        </p:txBody>
      </p:sp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08104" y="0"/>
            <a:ext cx="1184920" cy="157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452320" y="0"/>
            <a:ext cx="1691680" cy="10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Рисунок 69" descr="DSCI0369.JPG"/>
          <p:cNvPicPr/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6732240" y="5013176"/>
            <a:ext cx="1428180" cy="1385888"/>
          </a:xfrm>
          <a:prstGeom prst="rect">
            <a:avLst/>
          </a:prstGeom>
        </p:spPr>
      </p:pic>
      <p:pic>
        <p:nvPicPr>
          <p:cNvPr id="71" name="Picture 6" descr="C:\Documents and Settings\oleg\Рабочий стол\CAPTIVA\PA13002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5550" y="1412776"/>
            <a:ext cx="1698450" cy="127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204864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Написании </a:t>
            </a:r>
            <a:r>
              <a:rPr lang="ru-RU" sz="4400" dirty="0"/>
              <a:t>слов с буквами и, у, а после шипящих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410325"/>
            <a:ext cx="8712968" cy="378565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Прочитай стихотворения. Оставь только те слова, в которых есть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ча-ща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чу-щу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1)Шутилкин Борис                                            2)  Что такое вышина?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Обожал пошутить:                                           Тучи, ветер, тишина.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Кому-то за шиворот                                         Эту чудную картину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Мышь запустить,                                               Я увидел из окна!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Живого ежа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И живого ужа,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При этом смеясь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И от счастья дрожа.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548680"/>
          <a:ext cx="7920880" cy="5904657"/>
        </p:xfrm>
        <a:graphic>
          <a:graphicData uri="http://schemas.openxmlformats.org/drawingml/2006/table">
            <a:tbl>
              <a:tblPr/>
              <a:tblGrid>
                <a:gridCol w="6031496"/>
                <a:gridCol w="1889384"/>
              </a:tblGrid>
              <a:tr h="1610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Критерии оценки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Выполнил или нет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или 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Внимательно прочитал и нашел слова с необходимым правилом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Выделил ненужные слова и удалил их из текста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 жи- ши найдено  4 слова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 чу- щу найдено   1 слово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Успели выполнить все задание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Всего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548680"/>
          <a:ext cx="7920880" cy="5904657"/>
        </p:xfrm>
        <a:graphic>
          <a:graphicData uri="http://schemas.openxmlformats.org/drawingml/2006/table">
            <a:tbl>
              <a:tblPr/>
              <a:tblGrid>
                <a:gridCol w="6031496"/>
                <a:gridCol w="1889384"/>
              </a:tblGrid>
              <a:tr h="1610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Критерии оценки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Выполнил или нет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или 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Внимательно прочитал и нашел слова с необходимым правилом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Выделил ненужные слова и удалил их из текста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 жи- ши найдено  4 слова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 чу- щу найдено   1 слово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Успели выполнить все задание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Всего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1149156"/>
            <a:ext cx="8568952" cy="317009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Вставь букву. Напечатай еще три слова на изученное правило.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Друж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ли, ч .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крич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л,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щ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.пали, </a:t>
            </a:r>
            <a:r>
              <a:rPr lang="ru-RU" sz="4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щ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вель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ж .ли, ч .с, ч .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ткий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грущ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прощ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.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ли, ч .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йник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548680"/>
          <a:ext cx="8136903" cy="5688631"/>
        </p:xfrm>
        <a:graphic>
          <a:graphicData uri="http://schemas.openxmlformats.org/drawingml/2006/table">
            <a:tbl>
              <a:tblPr/>
              <a:tblGrid>
                <a:gridCol w="6422811"/>
                <a:gridCol w="1714092"/>
              </a:tblGrid>
              <a:tr h="155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Критерии оценки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Выполнил или нет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или 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Вставлены правильно буквы в нужные места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Нет красных линий под словами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Напечатаны три своих слова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Под  напечатанными  словами нет красных линий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Успели выполнить все задание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Всего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3528" y="925858"/>
            <a:ext cx="8496944" cy="452431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Вставь пропущенные буквы. К каждому слову подбери и напечатай по одному однокоренному слову. Выдели корень жирным шрифтом.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 с,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 до,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Щ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620685"/>
          <a:ext cx="7920879" cy="5881812"/>
        </p:xfrm>
        <a:graphic>
          <a:graphicData uri="http://schemas.openxmlformats.org/drawingml/2006/table">
            <a:tbl>
              <a:tblPr/>
              <a:tblGrid>
                <a:gridCol w="6252294"/>
                <a:gridCol w="1668585"/>
              </a:tblGrid>
              <a:tr h="1440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Критерии оценки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Выполнил или нет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или 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Вставлены правильно буквы в нужные места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Правильно подобраны однокоренные слова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Напечатаны слова правильно, нет под ними красных линий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Правильно определен корень во всех словах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Правильно корень выделен жирным шрифтом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Всего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9792" y="3861048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292494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198884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3861048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292494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198884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861048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92494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98884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3861048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292494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98884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3861048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92494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198884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861048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92494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98884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3861048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292494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98884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3861048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92494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198884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861048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92494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98884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6588221" y="1988840"/>
            <a:ext cx="20162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/>
              <a:t> О</a:t>
            </a:r>
            <a:endParaRPr lang="ru-RU" sz="9600" dirty="0"/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1979712" y="5023339"/>
            <a:ext cx="56166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/>
              <a:t>отлично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1671191"/>
            <a:ext cx="84249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Д. м.   с. 70, упр.155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щ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6" name="Прямоугольник 25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9" name="Прямоугольник 28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0" name="Прямоугольник 29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3" name="Прямоугольник 32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4" name="Прямоугольник 33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6" name="Прямоугольник 35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1" name="Прямоугольник 40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7" name="Прямоугольник 46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9" name="Прямоугольник 48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0" name="Прямоугольник 49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1" name="Прямоугольник 50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2" name="Прямоугольник 51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3" name="Прямоугольник 52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5" name="Прямоугольник 54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6" name="Прямоугольник 55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7" name="Прямоугольник 56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8" name="Прямоугольник 57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9" name="Прямоугольник 58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0" name="Прямоугольник 59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2" name="Прямоугольник 61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88640"/>
            <a:ext cx="2081808" cy="15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щ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й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6" name="Прямоугольник 25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9" name="Прямоугольник 28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0" name="Прямоугольник 29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3" name="Прямоугольник 32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4" name="Прямоугольник 33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6" name="Прямоугольник 35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1" name="Прямоугольник 40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7" name="Прямоугольник 46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9" name="Прямоугольник 48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0" name="Прямоугольник 49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1" name="Прямоугольник 50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2" name="Прямоугольник 51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3" name="Прямоугольник 52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5" name="Прямоугольник 54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6" name="Прямоугольник 55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7" name="Прямоугольник 56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8" name="Прямоугольник 57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9" name="Прямоугольник 58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0" name="Прямоугольник 59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2" name="Прямоугольник 61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88640"/>
            <a:ext cx="2081808" cy="15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16832"/>
            <a:ext cx="202043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щ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й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6" name="Прямоугольник 25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0" name="Прямоугольник 29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3" name="Прямоугольник 32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4" name="Прямоугольник 33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6" name="Прямоугольник 35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1" name="Прямоугольник 40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7" name="Прямоугольник 46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9" name="Прямоугольник 48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0" name="Прямоугольник 49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1" name="Прямоугольник 50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2" name="Прямоугольник 51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3" name="Прямоугольник 52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5" name="Прямоугольник 54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6" name="Прямоугольник 55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7" name="Прямоугольник 56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8" name="Прямоугольник 57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9" name="Прямоугольник 58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0" name="Прямоугольник 59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2" name="Прямоугольник 61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88640"/>
            <a:ext cx="2081808" cy="15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16832"/>
            <a:ext cx="202043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щ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7" name="Прямоугольник 66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8" name="Прямоугольник 67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9" name="Прямоугольник 68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1" name="Прямоугольник 70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2" name="Прямоугольник 71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й</a:t>
            </a:r>
            <a:endParaRPr lang="ru-RU" sz="3200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1" name="Прямоугольник 90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5" name="Прямоугольник 94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6" name="Прямоугольник 95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7" name="Прямоугольник 96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8" name="Прямоугольник 97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99" name="Прямоугольник 98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0" name="Прямоугольник 99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1" name="Прямоугольник 100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2" name="Прямоугольник 101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3" name="Прямоугольник 102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04" name="Прямоугольник 103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5" name="Прямоугольник 104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6" name="Прямоугольник 105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7" name="Прямоугольник 106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8" name="Прямоугольник 107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9" name="Прямоугольник 108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0" name="Прямоугольник 109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1" name="Прямоугольник 110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2" name="Прямоугольник 111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3" name="Прямоугольник 112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4" name="Прямоугольник 113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5" name="Прямоугольник 114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6" name="Прямоугольник 115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7" name="Прямоугольник 116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8" name="Прямоугольник 117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9" name="Прямоугольник 118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20" name="Прямоугольник 119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21" name="Прямоугольник 120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23" name="Прямоугольник 122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88640"/>
            <a:ext cx="2081808" cy="15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16832"/>
            <a:ext cx="202043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4725144"/>
            <a:ext cx="2364412" cy="19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щ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у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й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щ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4" name="Прямоугольник 33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6" name="Прямоугольник 35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1" name="Прямоугольник 40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7" name="Прямоугольник 46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9" name="Прямоугольник 48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0" name="Прямоугольник 49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1" name="Прямоугольник 50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2" name="Прямоугольник 51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3" name="Прямоугольник 52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5" name="Прямоугольник 54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6" name="Прямоугольник 55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7" name="Прямоугольник 56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8" name="Прямоугольник 57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9" name="Прямоугольник 58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0" name="Прямоугольник 59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2" name="Прямоугольник 61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88640"/>
            <a:ext cx="2081808" cy="15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16832"/>
            <a:ext cx="202043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4725144"/>
            <a:ext cx="2364412" cy="19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1840" y="5229200"/>
            <a:ext cx="2209428" cy="140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щ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у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н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й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щ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ж</a:t>
            </a:r>
            <a:endParaRPr lang="ru-RU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д</a:t>
            </a:r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н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7" name="Прямоугольник 46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49" name="Прямоугольник 48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0" name="Прямоугольник 49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1" name="Прямоугольник 50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2" name="Прямоугольник 51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3" name="Прямоугольник 52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5" name="Прямоугольник 54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6" name="Прямоугольник 55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7" name="Прямоугольник 56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8" name="Прямоугольник 57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9" name="Прямоугольник 58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0" name="Прямоугольник 59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2" name="Прямоугольник 61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88640"/>
            <a:ext cx="2081808" cy="15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16832"/>
            <a:ext cx="202043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4725144"/>
            <a:ext cx="2364412" cy="19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1840" y="5229200"/>
            <a:ext cx="2209428" cy="140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36096" y="0"/>
            <a:ext cx="1202483" cy="160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щ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у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н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ч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342900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й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77991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355976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щ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79912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79912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932040" y="112474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932040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ж</a:t>
            </a:r>
            <a:endParaRPr lang="ru-RU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д</a:t>
            </a:r>
            <a:endParaRPr lang="ru-RU" sz="3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932040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355976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08104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932040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н</a:t>
            </a:r>
            <a:endParaRPr lang="ru-RU" sz="32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932040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932040" y="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</a:t>
            </a:r>
            <a:endParaRPr lang="ru-RU" sz="3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932040" y="548680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р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508104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508104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508104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508104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508104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084168" y="515719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1" name="Прямоугольник 50"/>
          <p:cNvSpPr/>
          <p:nvPr/>
        </p:nvSpPr>
        <p:spPr>
          <a:xfrm>
            <a:off x="6084168" y="458112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2" name="Прямоугольник 51"/>
          <p:cNvSpPr/>
          <p:nvPr/>
        </p:nvSpPr>
        <p:spPr>
          <a:xfrm>
            <a:off x="6084168" y="400506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3" name="Прямоугольник 52"/>
          <p:cNvSpPr/>
          <p:nvPr/>
        </p:nvSpPr>
        <p:spPr>
          <a:xfrm>
            <a:off x="6084168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4" name="Прямоугольник 53"/>
          <p:cNvSpPr/>
          <p:nvPr/>
        </p:nvSpPr>
        <p:spPr>
          <a:xfrm>
            <a:off x="6084168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5" name="Прямоугольник 54"/>
          <p:cNvSpPr/>
          <p:nvPr/>
        </p:nvSpPr>
        <p:spPr>
          <a:xfrm>
            <a:off x="6084168" y="573325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6" name="Прямоугольник 55"/>
          <p:cNvSpPr/>
          <p:nvPr/>
        </p:nvSpPr>
        <p:spPr>
          <a:xfrm>
            <a:off x="6660232" y="2852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7" name="Прямоугольник 56"/>
          <p:cNvSpPr/>
          <p:nvPr/>
        </p:nvSpPr>
        <p:spPr>
          <a:xfrm>
            <a:off x="6660232" y="227687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8" name="Прямоугольник 57"/>
          <p:cNvSpPr/>
          <p:nvPr/>
        </p:nvSpPr>
        <p:spPr>
          <a:xfrm>
            <a:off x="6660232" y="170080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59" name="Прямоугольник 58"/>
          <p:cNvSpPr/>
          <p:nvPr/>
        </p:nvSpPr>
        <p:spPr>
          <a:xfrm>
            <a:off x="6660232" y="119675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0" name="Прямоугольник 59"/>
          <p:cNvSpPr/>
          <p:nvPr/>
        </p:nvSpPr>
        <p:spPr>
          <a:xfrm>
            <a:off x="6660232" y="620688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61" name="Прямоугольник 60"/>
          <p:cNvSpPr/>
          <p:nvPr/>
        </p:nvSpPr>
        <p:spPr>
          <a:xfrm>
            <a:off x="5508104" y="62819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88640"/>
            <a:ext cx="2081808" cy="15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16832"/>
            <a:ext cx="202043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4725144"/>
            <a:ext cx="2364412" cy="19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1840" y="5229200"/>
            <a:ext cx="2209428" cy="140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8104" y="0"/>
            <a:ext cx="1184920" cy="1578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52320" y="0"/>
            <a:ext cx="1691680" cy="10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294</TotalTime>
  <Words>749</Words>
  <Application>Microsoft Office PowerPoint</Application>
  <PresentationFormat>Экран (4:3)</PresentationFormat>
  <Paragraphs>439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Справедливость</vt:lpstr>
      <vt:lpstr>Написание слов с буквами  и, у, а после шипящих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Написание слов с буквами  и, у, а после шипящих</dc:title>
  <dc:creator>Oleg</dc:creator>
  <cp:lastModifiedBy>Tata</cp:lastModifiedBy>
  <cp:revision>33</cp:revision>
  <dcterms:created xsi:type="dcterms:W3CDTF">2012-01-20T08:11:03Z</dcterms:created>
  <dcterms:modified xsi:type="dcterms:W3CDTF">2012-07-08T18:06:18Z</dcterms:modified>
</cp:coreProperties>
</file>