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800000"/>
    <a:srgbClr val="660033"/>
    <a:srgbClr val="99FF99"/>
    <a:srgbClr val="CCFF99"/>
    <a:srgbClr val="F1F4F7"/>
    <a:srgbClr val="FFCC99"/>
    <a:srgbClr val="FFCC66"/>
    <a:srgbClr val="C3E99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712" y="-12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4381-D15C-45FD-81D1-C0A8C1553C1C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4573C-7B0F-4CBB-8329-15D880B2DE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4381-D15C-45FD-81D1-C0A8C1553C1C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4573C-7B0F-4CBB-8329-15D880B2D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4381-D15C-45FD-81D1-C0A8C1553C1C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4573C-7B0F-4CBB-8329-15D880B2D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4381-D15C-45FD-81D1-C0A8C1553C1C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4573C-7B0F-4CBB-8329-15D880B2D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4381-D15C-45FD-81D1-C0A8C1553C1C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D24573C-7B0F-4CBB-8329-15D880B2D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4381-D15C-45FD-81D1-C0A8C1553C1C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4573C-7B0F-4CBB-8329-15D880B2D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4381-D15C-45FD-81D1-C0A8C1553C1C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4573C-7B0F-4CBB-8329-15D880B2D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4381-D15C-45FD-81D1-C0A8C1553C1C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4573C-7B0F-4CBB-8329-15D880B2D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4381-D15C-45FD-81D1-C0A8C1553C1C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4573C-7B0F-4CBB-8329-15D880B2D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4381-D15C-45FD-81D1-C0A8C1553C1C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4573C-7B0F-4CBB-8329-15D880B2D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4381-D15C-45FD-81D1-C0A8C1553C1C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4573C-7B0F-4CBB-8329-15D880B2D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CAE4381-D15C-45FD-81D1-C0A8C1553C1C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D24573C-7B0F-4CBB-8329-15D880B2D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>
    <p:dissolv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mayli.ru/smile/knigi-171.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mayli.ru/smile/detia-816.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500042"/>
            <a:ext cx="6429420" cy="1643074"/>
          </a:xfrm>
          <a:noFill/>
        </p:spPr>
        <p:txBody>
          <a:bodyPr>
            <a:normAutofit fontScale="47500" lnSpcReduction="20000"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sz="12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66003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Тема</a:t>
            </a:r>
            <a:r>
              <a:rPr lang="ru-RU" sz="12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660033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ru-RU" sz="12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66003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урока: </a:t>
            </a:r>
            <a:endParaRPr lang="ru-RU" sz="12600" b="1" spc="100" dirty="0" smtClean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660033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  <a:p>
            <a:endParaRPr lang="ru-RU" sz="126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660033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0"/>
            <a:ext cx="7572428" cy="4429156"/>
          </a:xfrm>
        </p:spPr>
        <p:txBody>
          <a:bodyPr>
            <a:normAutofit/>
          </a:bodyPr>
          <a:lstStyle/>
          <a:p>
            <a:r>
              <a:rPr lang="ru-RU" sz="6600" i="1" cap="none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мастерской </a:t>
            </a:r>
            <a:br>
              <a:rPr lang="ru-RU" sz="6600" i="1" cap="none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6600" i="1" cap="none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скороговорения</a:t>
            </a:r>
            <a:endParaRPr lang="ru-RU" sz="6600" i="1" cap="none" dirty="0">
              <a:ln w="1905"/>
              <a:solidFill>
                <a:srgbClr val="8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4340" name="Picture 4" descr="http://bestgif.narod.ru/cvety/ANIMASHKI_0103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5400000" flipH="1">
            <a:off x="6748743" y="4462744"/>
            <a:ext cx="2143116" cy="2647396"/>
          </a:xfrm>
          <a:prstGeom prst="rect">
            <a:avLst/>
          </a:prstGeom>
          <a:noFill/>
        </p:spPr>
      </p:pic>
      <p:pic>
        <p:nvPicPr>
          <p:cNvPr id="6" name="Picture 4" descr="http://bestgif.narod.ru/cvety/ANIMASHKI_0103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10800000" flipH="1" flipV="1">
            <a:off x="-8" y="0"/>
            <a:ext cx="2215116" cy="221511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14346" y="1214422"/>
            <a:ext cx="9144000" cy="4709160"/>
          </a:xfrm>
        </p:spPr>
        <p:txBody>
          <a:bodyPr>
            <a:normAutofit fontScale="92500"/>
            <a:scene3d>
              <a:camera prst="obliqueTopRight"/>
              <a:lightRig rig="threePt" dir="t"/>
            </a:scene3d>
          </a:bodyPr>
          <a:lstStyle/>
          <a:p>
            <a:pPr>
              <a:buNone/>
            </a:pPr>
            <a:r>
              <a:rPr lang="ru-RU" sz="3600" dirty="0" smtClean="0"/>
              <a:t>    </a:t>
            </a:r>
            <a:r>
              <a:rPr lang="ru-RU" sz="3600" b="1" dirty="0" smtClean="0">
                <a:solidFill>
                  <a:srgbClr val="660033"/>
                </a:solidFill>
                <a:effectLst/>
              </a:rPr>
              <a:t>Скороговорка – 1. Быстрая речь. 2.Искусственно, ради   забавы придуманная фраза с труднопроизносимым подбором звуков, которую нужно произнести быстро, не запинаясь (напр.: на дворе – трава, на траве – дрова)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660033"/>
                </a:solidFill>
                <a:effectLst/>
              </a:rPr>
              <a:t>                                     Словарь Русского Языка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660033"/>
                </a:solidFill>
                <a:effectLst/>
              </a:rPr>
              <a:t>                С. И. </a:t>
            </a:r>
            <a:r>
              <a:rPr lang="ru-RU" sz="3600" b="1" dirty="0" smtClean="0">
                <a:solidFill>
                  <a:srgbClr val="660033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Ожегова</a:t>
            </a:r>
            <a:r>
              <a:rPr lang="ru-RU" sz="3600" b="1" dirty="0" smtClean="0">
                <a:solidFill>
                  <a:srgbClr val="660033"/>
                </a:solidFill>
                <a:effectLst/>
              </a:rPr>
              <a:t> </a:t>
            </a:r>
            <a:endParaRPr lang="ru-RU" sz="3600" b="1" dirty="0">
              <a:solidFill>
                <a:srgbClr val="660033"/>
              </a:solidFill>
              <a:effectLst/>
            </a:endParaRPr>
          </a:p>
        </p:txBody>
      </p:sp>
      <p:pic>
        <p:nvPicPr>
          <p:cNvPr id="1030" name="Picture 6" descr="Анимашки Книги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85786" y="4214818"/>
            <a:ext cx="2418683" cy="218461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52"/>
            <a:ext cx="8229600" cy="5880756"/>
          </a:xfrm>
        </p:spPr>
        <p:txBody>
          <a:bodyPr>
            <a:normAutofit fontScale="92500" lnSpcReduction="1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buNone/>
            </a:pPr>
            <a:r>
              <a:rPr lang="ru-RU" sz="5200" b="1" spc="150" dirty="0" smtClean="0">
                <a:ln w="11430"/>
                <a:solidFill>
                  <a:srgbClr val="660033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Цели:</a:t>
            </a:r>
          </a:p>
          <a:p>
            <a:pPr algn="ctr">
              <a:buNone/>
            </a:pPr>
            <a:endParaRPr lang="ru-RU" sz="40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3600" b="1" spc="150" dirty="0" smtClean="0">
                <a:ln w="11430"/>
                <a:solidFill>
                  <a:srgbClr val="8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– почувствовать значимость скороговорки  для нашей речи</a:t>
            </a:r>
          </a:p>
          <a:p>
            <a:pPr>
              <a:buNone/>
            </a:pPr>
            <a:r>
              <a:rPr lang="ru-RU" sz="3600" b="1" spc="150" dirty="0" smtClean="0">
                <a:ln w="11430"/>
                <a:solidFill>
                  <a:srgbClr val="8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– порадовать друг друга и порадоваться самим в процессе общения</a:t>
            </a:r>
          </a:p>
          <a:p>
            <a:pPr>
              <a:buNone/>
            </a:pPr>
            <a:r>
              <a:rPr lang="ru-RU" sz="3600" b="1" spc="150" dirty="0" smtClean="0">
                <a:ln w="11430"/>
                <a:solidFill>
                  <a:srgbClr val="8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– Ощутить гордость за богатство своего языка </a:t>
            </a:r>
          </a:p>
          <a:p>
            <a:pPr>
              <a:buNone/>
            </a:pPr>
            <a:r>
              <a:rPr lang="ru-RU" sz="3600" b="1" spc="150" dirty="0" smtClean="0">
                <a:ln w="11430"/>
                <a:solidFill>
                  <a:srgbClr val="8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– дать толчок друг другу для развития речи </a:t>
            </a:r>
          </a:p>
          <a:p>
            <a:pPr>
              <a:buNone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15366" name="Picture 6" descr="http://bestgif.narod.ru/cvety/cv022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1928794" cy="1435023"/>
          </a:xfrm>
          <a:prstGeom prst="rect">
            <a:avLst/>
          </a:prstGeom>
          <a:noFill/>
        </p:spPr>
      </p:pic>
      <p:pic>
        <p:nvPicPr>
          <p:cNvPr id="7" name="Picture 6" descr="http://bestgif.narod.ru/cvety/cv022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27638" y="5357826"/>
            <a:ext cx="2016362" cy="150017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0"/>
            <a:ext cx="8229600" cy="48577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33"/>
                </a:solidFill>
              </a:rPr>
              <a:t> 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33"/>
                </a:solidFill>
              </a:rPr>
              <a:t>Радостный Егорка</a:t>
            </a:r>
          </a:p>
          <a:p>
            <a:pPr algn="ctr">
              <a:buNone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33"/>
                </a:solidFill>
              </a:rPr>
              <a:t>Держал в руках скороговорку</a:t>
            </a:r>
          </a:p>
          <a:p>
            <a:pPr algn="ctr">
              <a:buNone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33"/>
                </a:solidFill>
              </a:rPr>
              <a:t>Скороговорка вырвалась из рук,</a:t>
            </a:r>
          </a:p>
          <a:p>
            <a:pPr algn="ctr">
              <a:buNone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33"/>
                </a:solidFill>
              </a:rPr>
              <a:t>Переполошила всех вокруг.</a:t>
            </a:r>
          </a:p>
          <a:p>
            <a:pPr algn="ctr">
              <a:buNone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33"/>
                </a:solidFill>
              </a:rPr>
              <a:t>А что за скороговорку</a:t>
            </a:r>
          </a:p>
          <a:p>
            <a:pPr algn="ctr">
              <a:buNone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33"/>
                </a:solidFill>
              </a:rPr>
              <a:t>Мог держать радостный Егорка?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660033"/>
              </a:solidFill>
            </a:endParaRPr>
          </a:p>
        </p:txBody>
      </p:sp>
      <p:pic>
        <p:nvPicPr>
          <p:cNvPr id="16388" name="Picture 4" descr="Анимашки Дети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428992" y="4011413"/>
            <a:ext cx="3429024" cy="284796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8229600" cy="1143000"/>
          </a:xfrm>
        </p:spPr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extrusionH="57150" prstMaterial="softEdge">
              <a:bevelT h="25400" prst="softRound"/>
            </a:sp3d>
          </a:bodyPr>
          <a:lstStyle/>
          <a:p>
            <a:r>
              <a:rPr lang="ru-RU" sz="5400" dirty="0" smtClean="0">
                <a:ln w="1905"/>
                <a:solidFill>
                  <a:srgbClr val="6600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Итоги урока:</a:t>
            </a:r>
            <a:endParaRPr lang="ru-RU" sz="5400" dirty="0">
              <a:ln w="1905"/>
              <a:solidFill>
                <a:srgbClr val="66003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071546"/>
            <a:ext cx="8301038" cy="57864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– почувствовали значимость скороговорки для нашей речи</a:t>
            </a:r>
          </a:p>
          <a:p>
            <a:pPr>
              <a:buNone/>
            </a:pPr>
            <a:r>
              <a:rPr lang="ru-RU" sz="3600" b="1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– порадовались друг другом в процессе скороговорного общения</a:t>
            </a:r>
          </a:p>
          <a:p>
            <a:pPr>
              <a:buNone/>
            </a:pPr>
            <a:r>
              <a:rPr lang="ru-RU" sz="3600" b="1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– Почувствовали гордость за богатство своего языка</a:t>
            </a:r>
          </a:p>
          <a:p>
            <a:pPr>
              <a:buNone/>
            </a:pPr>
            <a:r>
              <a:rPr lang="ru-RU" sz="3600" b="1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– Дали себе толчок для развития речи.  </a:t>
            </a:r>
          </a:p>
          <a:p>
            <a:pPr>
              <a:buNone/>
            </a:pPr>
            <a:r>
              <a:rPr lang="ru-RU" sz="3600" b="1" i="1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</a:t>
            </a:r>
            <a:endParaRPr lang="ru-RU" sz="3600" b="1" dirty="0">
              <a:ln w="1905"/>
              <a:solidFill>
                <a:srgbClr val="8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7416" name="Picture 8" descr="Картинка с изображением веточки с цветком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1300151" cy="1500174"/>
          </a:xfrm>
          <a:prstGeom prst="rect">
            <a:avLst/>
          </a:prstGeom>
          <a:noFill/>
        </p:spPr>
      </p:pic>
      <p:pic>
        <p:nvPicPr>
          <p:cNvPr id="10" name="Picture 8" descr="Картинка с изображением веточки с цветком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286644" y="4929198"/>
            <a:ext cx="1485900" cy="17145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2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195</TotalTime>
  <Words>152</Words>
  <Application>Microsoft Office PowerPoint</Application>
  <PresentationFormat>Экран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В мастерской  скороговорения</vt:lpstr>
      <vt:lpstr>Слайд 2</vt:lpstr>
      <vt:lpstr>Слайд 3</vt:lpstr>
      <vt:lpstr>Слайд 4</vt:lpstr>
      <vt:lpstr>Итоги урока: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мастерской скороговорения</dc:title>
  <dc:creator>DNA7 X86</dc:creator>
  <cp:lastModifiedBy>Roman</cp:lastModifiedBy>
  <cp:revision>22</cp:revision>
  <dcterms:created xsi:type="dcterms:W3CDTF">2011-09-18T09:40:29Z</dcterms:created>
  <dcterms:modified xsi:type="dcterms:W3CDTF">2012-06-14T18:56:19Z</dcterms:modified>
</cp:coreProperties>
</file>