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58" r:id="rId7"/>
    <p:sldId id="259" r:id="rId8"/>
    <p:sldId id="268" r:id="rId9"/>
    <p:sldId id="270" r:id="rId10"/>
    <p:sldId id="271" r:id="rId11"/>
    <p:sldId id="272" r:id="rId12"/>
    <p:sldId id="273" r:id="rId13"/>
    <p:sldId id="275" r:id="rId14"/>
    <p:sldId id="276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3196" autoAdjust="0"/>
  </p:normalViewPr>
  <p:slideViewPr>
    <p:cSldViewPr>
      <p:cViewPr>
        <p:scale>
          <a:sx n="100" d="100"/>
          <a:sy n="100" d="100"/>
        </p:scale>
        <p:origin x="-24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2819400"/>
            <a:ext cx="5257800" cy="1143000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5257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6002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6482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457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4384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66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66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3171825"/>
          </a:xfrm>
        </p:spPr>
        <p:txBody>
          <a:bodyPr/>
          <a:lstStyle/>
          <a:p>
            <a:r>
              <a:rPr lang="ru-RU" sz="4000" b="1" smtClean="0"/>
              <a:t>Урок–игра «Форд Боярд».</a:t>
            </a:r>
            <a:br>
              <a:rPr lang="ru-RU" sz="4000" b="1" smtClean="0"/>
            </a:br>
            <a:r>
              <a:rPr lang="ru-RU" sz="4000" b="1" smtClean="0"/>
              <a:t>Тема: "Системы уравнений с двумя переменными".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5" y="2786063"/>
            <a:ext cx="3786188" cy="14287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Кагарманова Ализа Батаевна,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2286000" y="142875"/>
            <a:ext cx="664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Мы получили 2 ключ и подсказку: «Нужный вам ключ находится в одном из учебников на столе учителя. Чтобы узнать в каком именно </a:t>
            </a:r>
            <a:r>
              <a:rPr lang="ru-RU" u="sng">
                <a:cs typeface="Times New Roman" pitchFamily="18" charset="0"/>
              </a:rPr>
              <a:t>учебнике</a:t>
            </a:r>
            <a:r>
              <a:rPr lang="ru-RU">
                <a:cs typeface="Times New Roman" pitchFamily="18" charset="0"/>
              </a:rPr>
              <a:t>, и на какой </a:t>
            </a:r>
            <a:r>
              <a:rPr lang="ru-RU" u="sng">
                <a:cs typeface="Times New Roman" pitchFamily="18" charset="0"/>
              </a:rPr>
              <a:t>странице</a:t>
            </a:r>
            <a:r>
              <a:rPr lang="ru-RU">
                <a:cs typeface="Times New Roman" pitchFamily="18" charset="0"/>
              </a:rPr>
              <a:t> надо выполнить следующее задание»</a:t>
            </a:r>
            <a:br>
              <a:rPr lang="ru-RU">
                <a:cs typeface="Times New Roman" pitchFamily="18" charset="0"/>
              </a:rPr>
            </a:br>
            <a:endParaRPr lang="ru-RU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8063" y="2281238"/>
            <a:ext cx="5999162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1928813" y="285750"/>
            <a:ext cx="6929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Задание.  </a:t>
            </a:r>
            <a:endParaRPr lang="en-US" sz="3600" b="1"/>
          </a:p>
          <a:p>
            <a:r>
              <a:rPr lang="ru-RU" sz="4000"/>
              <a:t>Не выполняя построения, найдите координаты точек пересечения параболы </a:t>
            </a:r>
            <a:endParaRPr lang="en-US" sz="4000"/>
          </a:p>
          <a:p>
            <a:r>
              <a:rPr lang="ru-RU" sz="4000"/>
              <a:t>           </a:t>
            </a:r>
            <a:r>
              <a:rPr lang="en-US" sz="4000"/>
              <a:t>      </a:t>
            </a:r>
            <a:r>
              <a:rPr lang="ru-RU" sz="4000"/>
              <a:t>у = х</a:t>
            </a:r>
            <a:r>
              <a:rPr lang="ru-RU" sz="4000" baseline="30000"/>
              <a:t>2</a:t>
            </a:r>
            <a:r>
              <a:rPr lang="ru-RU" sz="4000"/>
              <a:t> – 8  и</a:t>
            </a:r>
            <a:endParaRPr lang="en-US" sz="4000"/>
          </a:p>
          <a:p>
            <a:r>
              <a:rPr lang="en-US" sz="4000"/>
              <a:t>               </a:t>
            </a:r>
            <a:r>
              <a:rPr lang="ru-RU" sz="4000"/>
              <a:t>прямой </a:t>
            </a:r>
            <a:endParaRPr lang="en-US" sz="4000"/>
          </a:p>
          <a:p>
            <a:r>
              <a:rPr lang="en-US" sz="4000"/>
              <a:t>            </a:t>
            </a:r>
            <a:r>
              <a:rPr lang="ru-RU" sz="4000"/>
              <a:t>     х + у =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6"/>
          <p:cNvSpPr>
            <a:spLocks noChangeArrowheads="1"/>
          </p:cNvSpPr>
          <p:nvPr/>
        </p:nvSpPr>
        <p:spPr bwMode="auto">
          <a:xfrm>
            <a:off x="1357313" y="214313"/>
            <a:ext cx="7572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Times New Roman" pitchFamily="18" charset="0"/>
              </a:rPr>
              <a:t>У нас уже 3 ключа. Давайте найдем четвертый. Он спрятан в одной из парт нашего класса. В какой? Чтобы ответить на этот вопрос нам надо составит систему уравнений по условию задачи, и подобрать решение. (2 ученика выполняют за доской, полученные ответы нужно разделить на четыре и тогда получите номер парты и номер ряда.)</a:t>
            </a:r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2857500"/>
            <a:ext cx="57864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643063" y="428625"/>
            <a:ext cx="6572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Решение задач с помощью системы уравнений.</a:t>
            </a:r>
            <a:endParaRPr lang="en-US" sz="4000" b="1"/>
          </a:p>
          <a:p>
            <a:endParaRPr lang="ru-RU" sz="4000"/>
          </a:p>
          <a:p>
            <a:r>
              <a:rPr lang="ru-RU" sz="4000" b="1"/>
              <a:t>Задача. </a:t>
            </a:r>
            <a:r>
              <a:rPr lang="ru-RU" sz="4000"/>
              <a:t>Длина изгороди газона прямоугольной формы равна 40м, а площадь газона составляет 96 м</a:t>
            </a:r>
            <a:r>
              <a:rPr lang="ru-RU" sz="4000" baseline="30000"/>
              <a:t>2</a:t>
            </a:r>
            <a:r>
              <a:rPr lang="ru-RU" sz="4000"/>
              <a:t>. Найдите длины сторон газона.</a:t>
            </a:r>
          </a:p>
          <a:p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714375" y="214313"/>
            <a:ext cx="7786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Выполнение дифференцированного задания.</a:t>
            </a:r>
            <a:endParaRPr lang="ru-RU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428625" y="642938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На «3». </a:t>
            </a:r>
            <a:endParaRPr lang="ru-RU" b="1"/>
          </a:p>
          <a:p>
            <a:r>
              <a:rPr lang="ru-RU" sz="3200"/>
              <a:t>Разность двух чисел равна10, а их произведение 119. Найдите эти числа.</a:t>
            </a:r>
          </a:p>
          <a:p>
            <a:r>
              <a:rPr lang="ru-RU" b="1" i="1"/>
              <a:t>На «4».</a:t>
            </a:r>
            <a:endParaRPr lang="ru-RU"/>
          </a:p>
          <a:p>
            <a:r>
              <a:rPr lang="ru-RU" sz="3200"/>
              <a:t>Диагональ прямоугольника равна 13см, а его периметр равен 34см. Найдите стороны прямоугольника.</a:t>
            </a:r>
          </a:p>
          <a:p>
            <a:r>
              <a:rPr lang="ru-RU" b="1" i="1"/>
              <a:t>На «5».</a:t>
            </a:r>
            <a:endParaRPr lang="ru-RU"/>
          </a:p>
          <a:p>
            <a:r>
              <a:rPr lang="ru-RU" sz="3200"/>
              <a:t>Двузначное число в четыре раза больше суммы его цифр. Если к этому числу прибавить произведение его цифр, то получится 32. Найдите это двузначное число.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928688" y="1928813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</a:t>
            </a:r>
            <a:endParaRPr lang="ru-RU"/>
          </a:p>
          <a:p>
            <a:r>
              <a:rPr lang="ru-RU"/>
              <a:t>Дома вам надо придумать два задания для игры «Форд Боярд» и выполнить их. Одно задание должно включать решение системы уравнений, а другое – задачу, которая решается с помощью системы уравнений.</a:t>
            </a:r>
          </a:p>
          <a:p>
            <a:r>
              <a:rPr lang="ru-RU" b="1"/>
              <a:t>                   </a:t>
            </a:r>
            <a:endParaRPr lang="en-US" b="1"/>
          </a:p>
          <a:p>
            <a:r>
              <a:rPr lang="ru-RU" b="1"/>
              <a:t> </a:t>
            </a:r>
            <a:r>
              <a:rPr lang="en-US" b="1"/>
              <a:t>                                   </a:t>
            </a:r>
            <a:r>
              <a:rPr lang="ru-RU" b="1"/>
              <a:t>Итог урока. </a:t>
            </a:r>
            <a:endParaRPr lang="ru-RU"/>
          </a:p>
          <a:p>
            <a:r>
              <a:rPr lang="ru-RU"/>
              <a:t>Время игры подошло к концу. Сегодня на уроке мы с вами решали системы уравнений и решали задачи с помощью систем уравнений.</a:t>
            </a:r>
          </a:p>
          <a:p>
            <a:r>
              <a:rPr lang="ru-RU"/>
              <a:t>Награждение команды-победительницы.</a:t>
            </a:r>
          </a:p>
          <a:p>
            <a:endParaRPr lang="ru-RU"/>
          </a:p>
        </p:txBody>
      </p:sp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2928938" y="428625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Домашнее задание.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Цели урока: </a:t>
            </a:r>
            <a:endParaRPr lang="en-US" sz="440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Проверка практических навыков и умений: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умений и навыков решения систем уравнений различными способами: способом подстановки, способом сложения, графическим способом.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умений и навыков при решении задач  с помощью систем уравнений.</a:t>
            </a: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Задачи: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88" y="2000250"/>
            <a:ext cx="8643937" cy="455295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Обучающая.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Привести в систему знания учащихся по данной теме.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Закрепить умение решать системы уравнений и применять метод составления систем к решению задач.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Развивающая.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Развитие логического мышления, внимания, умения оценивать свои знания, познавательного интереса к уроку.</a:t>
            </a: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Воспитывающая.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Воспитывать умение работать самостоятельно.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362200" y="357188"/>
            <a:ext cx="6324600" cy="1643062"/>
          </a:xfrm>
        </p:spPr>
        <p:txBody>
          <a:bodyPr/>
          <a:lstStyle/>
          <a:p>
            <a:r>
              <a:rPr lang="ru-RU" b="1" smtClean="0"/>
              <a:t>Организационный момент.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172450" cy="46863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Сегодня на уроке мы примем участие в игре «Форд Боярд», но только у нас будет не одна группа, а целых две. Это означает, что между нами будет соревнование. Поэтому вы должны показать свои знания, смекалку, умение мыслить, внимательность, находчивость. В нашей игре нет зрителей, вы все её участники.</a:t>
            </a:r>
          </a:p>
          <a:p>
            <a:r>
              <a:rPr lang="ru-RU" sz="2800" smtClean="0"/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Принимая участие в этой игре, мы повторим решение систем уравнений и задач, которые решаются с помощью систем уравнений.</a:t>
            </a: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Содержание и условия проведения игры.</a:t>
            </a:r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101012" cy="50006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каждой команде необходимо набрать наибольшее количество ключей и подсказок;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ключ или подсказка выдается в том случае, если команда успевает выполнить верно, все задание за определенное время;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победителем является команда, набравшая наибольшее количество ключей. 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28625" y="142875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Первый нас встречает старец Фура, и если мы сможем ответить на его вопросы, то он нам отдаст ключ с подсказкой</a:t>
            </a:r>
            <a:r>
              <a:rPr lang="ru-RU"/>
              <a:t>.</a:t>
            </a:r>
          </a:p>
        </p:txBody>
      </p:sp>
      <p:pic>
        <p:nvPicPr>
          <p:cNvPr id="19460" name="Рисунок 4" descr="http://i056.radikal.ru/0912/ac/71cce1d4ed3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1500188"/>
            <a:ext cx="5500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071563" y="142875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                         Вопросы старца.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143125" y="571500"/>
            <a:ext cx="67151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/>
              <a:t>Какие существуют способы решения уравнений?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Какие виды уравнения вы знаете?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Каков общий вид линейного уравнения? Квадратного?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Укажите какие-нибудь 2 решения уравнения.</a:t>
            </a:r>
            <a:br>
              <a:rPr lang="ru-RU" sz="2000" b="1"/>
            </a:br>
            <a:r>
              <a:rPr lang="ru-RU" sz="2000" b="1"/>
              <a:t>а) ху = 6,</a:t>
            </a:r>
            <a:br>
              <a:rPr lang="ru-RU" sz="2000" b="1"/>
            </a:br>
            <a:r>
              <a:rPr lang="ru-RU" sz="2000" b="1"/>
              <a:t>б) (х – 3)(у + 2) = 0.</a:t>
            </a:r>
          </a:p>
          <a:p>
            <a:pPr>
              <a:buFont typeface="Arial" charset="0"/>
              <a:buChar char="•"/>
            </a:pPr>
            <a:r>
              <a:rPr lang="ru-RU" sz="2000" b="1"/>
              <a:t>Выразите одну переменную через другую</a:t>
            </a:r>
            <a:br>
              <a:rPr lang="ru-RU" sz="2000" b="1"/>
            </a:br>
            <a:r>
              <a:rPr lang="ru-RU" sz="2000" b="1"/>
              <a:t>а) 3х – у = 1,	</a:t>
            </a:r>
          </a:p>
          <a:p>
            <a:r>
              <a:rPr lang="ru-RU" sz="2000" b="1"/>
              <a:t>б) ху = 4. </a:t>
            </a:r>
            <a:r>
              <a:rPr lang="en-US" sz="2000" b="1"/>
              <a:t>		</a:t>
            </a:r>
            <a:endParaRPr lang="ru-RU" sz="2000" b="1"/>
          </a:p>
          <a:p>
            <a:pPr>
              <a:buFont typeface="Arial" charset="0"/>
              <a:buChar char="•"/>
            </a:pPr>
            <a:r>
              <a:rPr lang="ru-RU" sz="2000" b="1"/>
              <a:t>Какими числами надо заменить знак вопроса? </a:t>
            </a:r>
            <a:r>
              <a:rPr lang="ru-RU" sz="2000"/>
              <a:t>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8" y="4143375"/>
          <a:ext cx="3143272" cy="1687930"/>
        </p:xfrm>
        <a:graphic>
          <a:graphicData uri="http://schemas.openxmlformats.org/drawingml/2006/table">
            <a:tbl>
              <a:tblPr/>
              <a:tblGrid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X+Y=7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X-Y=3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85">
                <a:tc gridSpan="2"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5;2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8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X-Y=1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XY=6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057650" y="5848350"/>
          <a:ext cx="3157556" cy="438150"/>
        </p:xfrm>
        <a:graphic>
          <a:graphicData uri="http://schemas.openxmlformats.org/drawingml/2006/table">
            <a:tbl>
              <a:tblPr/>
              <a:tblGrid>
                <a:gridCol w="3157556"/>
              </a:tblGrid>
              <a:tr h="43815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?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2286000" y="214313"/>
            <a:ext cx="6643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Старец Фура отдает нам ключ. На нем подсказка: «Следующий ключ находится под портретом математика, которому принадлежат слова «Математик должен быть поэтом в душе».</a:t>
            </a:r>
            <a:br>
              <a:rPr lang="ru-RU"/>
            </a:br>
            <a:endParaRPr lang="ru-RU"/>
          </a:p>
        </p:txBody>
      </p:sp>
      <p:pic>
        <p:nvPicPr>
          <p:cNvPr id="21507" name="Рисунок 13" descr="Гаусс Карл Фридрих (1777-1855) - Ольга Андреевна Бельска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929063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Картинка 4 из 283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4143375"/>
            <a:ext cx="2500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http://dic.academic.ru/pictures/enc_biography/m_233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63" y="1785938"/>
            <a:ext cx="2214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22" descr="Архимед. Архимед.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50" y="1928813"/>
            <a:ext cx="2214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2286000" y="285750"/>
            <a:ext cx="6500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Наша задача решить систему из двух уравнений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286000" y="1428750"/>
          <a:ext cx="5000625" cy="3571875"/>
        </p:xfrm>
        <a:graphic>
          <a:graphicData uri="http://schemas.openxmlformats.org/presentationml/2006/ole">
            <p:oleObj spid="_x0000_s9218" name="Формула" r:id="rId4" imgW="6858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_presentation2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orte"/>
        <a:ea typeface=""/>
        <a:cs typeface=""/>
      </a:majorFont>
      <a:minorFont>
        <a:latin typeface="Fort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autumn_presentation2</Template>
  <TotalTime>68</TotalTime>
  <Words>632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Forte</vt:lpstr>
      <vt:lpstr>Calibri</vt:lpstr>
      <vt:lpstr>autumn_presentation2</vt:lpstr>
      <vt:lpstr>Формула</vt:lpstr>
      <vt:lpstr>Урок–игра «Форд Боярд». Тема: "Системы уравнений с двумя переменными". </vt:lpstr>
      <vt:lpstr>Цели урока: </vt:lpstr>
      <vt:lpstr>Задачи: </vt:lpstr>
      <vt:lpstr>Организационный момент. </vt:lpstr>
      <vt:lpstr>Содержание и условия проведения игры.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ALIZA</dc:creator>
  <cp:lastModifiedBy>Дарёна</cp:lastModifiedBy>
  <cp:revision>10</cp:revision>
  <dcterms:created xsi:type="dcterms:W3CDTF">2012-01-25T10:28:23Z</dcterms:created>
  <dcterms:modified xsi:type="dcterms:W3CDTF">2012-06-05T03:15:08Z</dcterms:modified>
</cp:coreProperties>
</file>