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56" r:id="rId2"/>
    <p:sldId id="325" r:id="rId3"/>
    <p:sldId id="330" r:id="rId4"/>
    <p:sldId id="318" r:id="rId5"/>
    <p:sldId id="317" r:id="rId6"/>
    <p:sldId id="303" r:id="rId7"/>
    <p:sldId id="304" r:id="rId8"/>
    <p:sldId id="305" r:id="rId9"/>
    <p:sldId id="306" r:id="rId10"/>
    <p:sldId id="307" r:id="rId11"/>
    <p:sldId id="312" r:id="rId12"/>
    <p:sldId id="316" r:id="rId13"/>
    <p:sldId id="311" r:id="rId14"/>
    <p:sldId id="310" r:id="rId15"/>
    <p:sldId id="329" r:id="rId16"/>
    <p:sldId id="298" r:id="rId17"/>
    <p:sldId id="326" r:id="rId18"/>
    <p:sldId id="299" r:id="rId19"/>
    <p:sldId id="301" r:id="rId20"/>
    <p:sldId id="259" r:id="rId21"/>
    <p:sldId id="331" r:id="rId22"/>
    <p:sldId id="313" r:id="rId23"/>
    <p:sldId id="314" r:id="rId24"/>
    <p:sldId id="327" r:id="rId25"/>
    <p:sldId id="332" r:id="rId26"/>
    <p:sldId id="319" r:id="rId27"/>
    <p:sldId id="320" r:id="rId28"/>
    <p:sldId id="321" r:id="rId29"/>
    <p:sldId id="322" r:id="rId30"/>
    <p:sldId id="323" r:id="rId31"/>
    <p:sldId id="324" r:id="rId32"/>
    <p:sldId id="274" r:id="rId33"/>
  </p:sldIdLst>
  <p:sldSz cx="9144000" cy="6858000" type="screen4x3"/>
  <p:notesSz cx="6797675" cy="9929813"/>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D65"/>
    <a:srgbClr val="00CCFF"/>
    <a:srgbClr val="FF99C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5" autoAdjust="0"/>
    <p:restoredTop sz="94353" autoAdjust="0"/>
  </p:normalViewPr>
  <p:slideViewPr>
    <p:cSldViewPr>
      <p:cViewPr varScale="1">
        <p:scale>
          <a:sx n="127" d="100"/>
          <a:sy n="127" d="100"/>
        </p:scale>
        <p:origin x="-125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7809438-D634-4E44-880C-AF1FAC46EE62}" type="datetimeFigureOut">
              <a:rPr lang="ru-RU"/>
              <a:pPr>
                <a:defRPr/>
              </a:pPr>
              <a:t>16.06.2012</a:t>
            </a:fld>
            <a:endParaRPr lang="ru-RU" dirty="0"/>
          </a:p>
        </p:txBody>
      </p:sp>
      <p:sp>
        <p:nvSpPr>
          <p:cNvPr id="4" name="Образ слайда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79450" y="4716463"/>
            <a:ext cx="5438775" cy="4468812"/>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49688" y="9431338"/>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454B23B-FA8B-4E44-957C-A9A8BC9E009C}"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flipH="1">
            <a:off x="2667000" y="0"/>
            <a:ext cx="6477000" cy="6858000"/>
          </a:xfrm>
          <a:prstGeom prst="rect">
            <a:avLst/>
          </a:prstGeom>
          <a:blipFill>
            <a:blip r:embed="rId2" cstate="email">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2" name="Заголовок 11"/>
          <p:cNvSpPr>
            <a:spLocks noGrp="1"/>
          </p:cNvSpPr>
          <p:nvPr>
            <p:ph type="ctrTitle"/>
          </p:nvPr>
        </p:nvSpPr>
        <p:spPr>
          <a:xfrm>
            <a:off x="3366868" y="533400"/>
            <a:ext cx="5105400" cy="2868168"/>
          </a:xfrm>
        </p:spPr>
        <p:txBody>
          <a:bodyPr>
            <a:noAutofit/>
          </a:bodyPr>
          <a:lstStyle>
            <a:lvl1pPr algn="r">
              <a:defRPr sz="4200" b="1"/>
            </a:lvl1pPr>
            <a:extLst/>
          </a:lstStyle>
          <a:p>
            <a:r>
              <a:rPr lang="ru-RU" smtClean="0"/>
              <a:t>Образец заголовка</a:t>
            </a:r>
            <a:endParaRPr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364DB3AC-7314-4FFE-90B8-C2B695818C80}" type="datetimeFigureOut">
              <a:rPr lang="ru-RU"/>
              <a:pPr>
                <a:defRPr/>
              </a:pPr>
              <a:t>16.06.2012</a:t>
            </a:fld>
            <a:endParaRPr lang="ru-RU" dirty="0"/>
          </a:p>
        </p:txBody>
      </p:sp>
      <p:sp>
        <p:nvSpPr>
          <p:cNvPr id="7" name="Нижний колонтитул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ru-RU"/>
          </a:p>
        </p:txBody>
      </p:sp>
      <p:sp>
        <p:nvSpPr>
          <p:cNvPr id="8" name="Номер слайда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AE886016-6FC2-4240-8294-73BD5870575D}" type="slidenum">
              <a:rPr lang="ru-RU"/>
              <a:pPr>
                <a:defRPr/>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5E58D4CD-AF87-4AA2-9EB3-F23A85B8C71D}" type="datetimeFigureOut">
              <a:rPr lang="ru-RU"/>
              <a:pPr>
                <a:defRPr/>
              </a:pPr>
              <a:t>16.06.2012</a:t>
            </a:fld>
            <a:endParaRPr lang="ru-RU" dirty="0"/>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01A93FEF-E213-4630-B31C-07CA342BBC01}"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243388" y="6557963"/>
            <a:ext cx="2001837" cy="227012"/>
          </a:xfrm>
        </p:spPr>
        <p:txBody>
          <a:bodyPr/>
          <a:lstStyle>
            <a:lvl1pPr>
              <a:defRPr/>
            </a:lvl1pPr>
            <a:extLst/>
          </a:lstStyle>
          <a:p>
            <a:pPr>
              <a:defRPr/>
            </a:pPr>
            <a:fld id="{55C0F825-51F1-4D9E-BFAF-37C1A440C7AB}" type="datetimeFigureOut">
              <a:rPr lang="ru-RU"/>
              <a:pPr>
                <a:defRPr/>
              </a:pPr>
              <a:t>16.06.2012</a:t>
            </a:fld>
            <a:endParaRPr lang="ru-RU" dirty="0"/>
          </a:p>
        </p:txBody>
      </p:sp>
      <p:sp>
        <p:nvSpPr>
          <p:cNvPr id="5" name="Нижний колонтитул 4"/>
          <p:cNvSpPr>
            <a:spLocks noGrp="1"/>
          </p:cNvSpPr>
          <p:nvPr>
            <p:ph type="ftr" sz="quarter" idx="11"/>
          </p:nvPr>
        </p:nvSpPr>
        <p:spPr>
          <a:xfrm>
            <a:off x="457200" y="6556375"/>
            <a:ext cx="3657600" cy="228600"/>
          </a:xfrm>
        </p:spPr>
        <p:txBody>
          <a:bodyPr/>
          <a:lstStyle>
            <a:lvl1pPr>
              <a:defRPr/>
            </a:lvl1pPr>
            <a:extLst/>
          </a:lstStyle>
          <a:p>
            <a:pPr>
              <a:defRPr/>
            </a:pPr>
            <a:endParaRPr lang="ru-RU"/>
          </a:p>
        </p:txBody>
      </p:sp>
      <p:sp>
        <p:nvSpPr>
          <p:cNvPr id="6" name="Номер слайда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D1D70D3C-9244-4FE8-A8FC-685EF27C4B9E}"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CC0273D7-0847-44CB-AEBF-8C1CE5925EE3}" type="datetimeFigureOut">
              <a:rPr lang="ru-RU"/>
              <a:pPr>
                <a:defRPr/>
              </a:pPr>
              <a:t>16.06.2012</a:t>
            </a:fld>
            <a:endParaRPr lang="ru-RU" dirty="0"/>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BD6AB8B5-EC70-46ED-96D6-6A7437D31803}"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anchor="t"/>
          <a:lstStyle>
            <a:lvl1pPr algn="r">
              <a:buNone/>
              <a:defRPr sz="4200" b="1" cap="all"/>
            </a:lvl1pPr>
            <a:extLst/>
          </a:lstStyle>
          <a:p>
            <a:r>
              <a:rPr lang="ru-RU" smtClean="0"/>
              <a:t>Образец заголовка</a:t>
            </a:r>
            <a:endParaRPr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4" name="Дата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41069E15-42AE-416A-8E64-F67D9B6FDC0D}" type="datetimeFigureOut">
              <a:rPr lang="ru-RU"/>
              <a:pPr>
                <a:defRPr/>
              </a:pPr>
              <a:t>16.06.2012</a:t>
            </a:fld>
            <a:endParaRPr lang="ru-RU" dirty="0"/>
          </a:p>
        </p:txBody>
      </p:sp>
      <p:sp>
        <p:nvSpPr>
          <p:cNvPr id="5" name="Нижний колонтитул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ru-RU"/>
          </a:p>
        </p:txBody>
      </p:sp>
      <p:sp>
        <p:nvSpPr>
          <p:cNvPr id="6" name="Номер слайда 5"/>
          <p:cNvSpPr>
            <a:spLocks noGrp="1"/>
          </p:cNvSpPr>
          <p:nvPr>
            <p:ph type="sldNum" sz="quarter" idx="12"/>
          </p:nvPr>
        </p:nvSpPr>
        <p:spPr>
          <a:xfrm>
            <a:off x="6734175" y="6554788"/>
            <a:ext cx="587375" cy="228600"/>
          </a:xfrm>
        </p:spPr>
        <p:txBody>
          <a:bodyPr/>
          <a:lstStyle>
            <a:lvl1pPr>
              <a:defRPr/>
            </a:lvl1pPr>
            <a:extLst/>
          </a:lstStyle>
          <a:p>
            <a:pPr>
              <a:defRPr/>
            </a:pPr>
            <a:fld id="{A93A4D96-4040-4535-9B74-B8F09BC974E2}" type="slidenum">
              <a:rPr lang="ru-RU"/>
              <a:pPr>
                <a:defRPr/>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FCBAD68E-131E-469A-A94B-FCB0DDB1314A}" type="datetimeFigureOut">
              <a:rPr lang="ru-RU"/>
              <a:pPr>
                <a:defRPr/>
              </a:pPr>
              <a:t>16.06.2012</a:t>
            </a:fld>
            <a:endParaRPr lang="ru-RU" dirty="0"/>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3B535361-66A5-4268-BC64-A694B74FCDF6}"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6"/>
          <p:cNvSpPr>
            <a:spLocks noGrp="1"/>
          </p:cNvSpPr>
          <p:nvPr>
            <p:ph type="dt" sz="half" idx="10"/>
          </p:nvPr>
        </p:nvSpPr>
        <p:spPr/>
        <p:txBody>
          <a:bodyPr/>
          <a:lstStyle>
            <a:lvl1pPr>
              <a:defRPr/>
            </a:lvl1pPr>
          </a:lstStyle>
          <a:p>
            <a:pPr>
              <a:defRPr/>
            </a:pPr>
            <a:fld id="{30E8DB4B-7429-4FBC-8626-ED32EC2D2173}" type="datetimeFigureOut">
              <a:rPr lang="ru-RU"/>
              <a:pPr>
                <a:defRPr/>
              </a:pPr>
              <a:t>16.06.2012</a:t>
            </a:fld>
            <a:endParaRPr lang="ru-RU" dirty="0"/>
          </a:p>
        </p:txBody>
      </p:sp>
      <p:sp>
        <p:nvSpPr>
          <p:cNvPr id="8" name="Нижний колонтитул 3"/>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6095591B-0905-4B10-BE4C-3221EB05645A}"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Дата 26"/>
          <p:cNvSpPr>
            <a:spLocks noGrp="1"/>
          </p:cNvSpPr>
          <p:nvPr>
            <p:ph type="dt" sz="half" idx="10"/>
          </p:nvPr>
        </p:nvSpPr>
        <p:spPr/>
        <p:txBody>
          <a:bodyPr/>
          <a:lstStyle>
            <a:lvl1pPr>
              <a:defRPr/>
            </a:lvl1pPr>
          </a:lstStyle>
          <a:p>
            <a:pPr>
              <a:defRPr/>
            </a:pPr>
            <a:fld id="{18DA9508-C065-42B0-BA8C-EC2AC1FDFFC7}" type="datetimeFigureOut">
              <a:rPr lang="ru-RU"/>
              <a:pPr>
                <a:defRPr/>
              </a:pPr>
              <a:t>16.06.2012</a:t>
            </a:fld>
            <a:endParaRPr lang="ru-RU" dirty="0"/>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15"/>
          <p:cNvSpPr>
            <a:spLocks noGrp="1"/>
          </p:cNvSpPr>
          <p:nvPr>
            <p:ph type="sldNum" sz="quarter" idx="12"/>
          </p:nvPr>
        </p:nvSpPr>
        <p:spPr/>
        <p:txBody>
          <a:bodyPr/>
          <a:lstStyle>
            <a:lvl1pPr>
              <a:defRPr/>
            </a:lvl1pPr>
          </a:lstStyle>
          <a:p>
            <a:pPr>
              <a:defRPr/>
            </a:pPr>
            <a:fld id="{04795C08-AB76-465B-9211-9DEE25F89347}"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6"/>
          <p:cNvSpPr>
            <a:spLocks noGrp="1"/>
          </p:cNvSpPr>
          <p:nvPr>
            <p:ph type="dt" sz="half" idx="10"/>
          </p:nvPr>
        </p:nvSpPr>
        <p:spPr/>
        <p:txBody>
          <a:bodyPr/>
          <a:lstStyle>
            <a:lvl1pPr>
              <a:defRPr/>
            </a:lvl1pPr>
          </a:lstStyle>
          <a:p>
            <a:pPr>
              <a:defRPr/>
            </a:pPr>
            <a:fld id="{9EFB28FA-FCE7-4830-AC7F-02E35B17BB9F}" type="datetimeFigureOut">
              <a:rPr lang="ru-RU"/>
              <a:pPr>
                <a:defRPr/>
              </a:pPr>
              <a:t>16.06.2012</a:t>
            </a:fld>
            <a:endParaRPr lang="ru-RU" dirty="0"/>
          </a:p>
        </p:txBody>
      </p:sp>
      <p:sp>
        <p:nvSpPr>
          <p:cNvPr id="3" name="Нижний колонтитул 3"/>
          <p:cNvSpPr>
            <a:spLocks noGrp="1"/>
          </p:cNvSpPr>
          <p:nvPr>
            <p:ph type="ftr" sz="quarter" idx="11"/>
          </p:nvPr>
        </p:nvSpPr>
        <p:spPr/>
        <p:txBody>
          <a:bodyPr/>
          <a:lstStyle>
            <a:lvl1pPr>
              <a:defRPr/>
            </a:lvl1pPr>
          </a:lstStyle>
          <a:p>
            <a:pPr>
              <a:defRPr/>
            </a:pPr>
            <a:endParaRPr lang="ru-RU"/>
          </a:p>
        </p:txBody>
      </p:sp>
      <p:sp>
        <p:nvSpPr>
          <p:cNvPr id="4" name="Номер слайда 15"/>
          <p:cNvSpPr>
            <a:spLocks noGrp="1"/>
          </p:cNvSpPr>
          <p:nvPr>
            <p:ph type="sldNum" sz="quarter" idx="12"/>
          </p:nvPr>
        </p:nvSpPr>
        <p:spPr/>
        <p:txBody>
          <a:bodyPr/>
          <a:lstStyle>
            <a:lvl1pPr>
              <a:defRPr/>
            </a:lvl1pPr>
          </a:lstStyle>
          <a:p>
            <a:pPr>
              <a:defRPr/>
            </a:pPr>
            <a:fld id="{495A7EA1-D20D-4980-BDA8-0AA4778957FD}"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ru-RU" smtClean="0"/>
              <a:t>Образец заголовка</a:t>
            </a:r>
            <a:endParaRPr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1222379A-4D9A-4F6D-B46F-936046A16522}" type="datetimeFigureOut">
              <a:rPr lang="ru-RU"/>
              <a:pPr>
                <a:defRPr/>
              </a:pPr>
              <a:t>16.06.2012</a:t>
            </a:fld>
            <a:endParaRPr lang="ru-RU" dirty="0"/>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1479E12F-0288-4EA8-9909-8D42171C7D24}"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Прямоугольник 8"/>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ru-RU" smtClean="0"/>
              <a:t>Образец заголовка</a:t>
            </a:r>
            <a:endParaRPr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ru-RU" noProof="0" dirty="0" smtClean="0"/>
              <a:t>Вставка рисунка</a:t>
            </a:r>
            <a:endParaRPr lang="en-US" noProof="0" dirty="0"/>
          </a:p>
        </p:txBody>
      </p:sp>
      <p:sp>
        <p:nvSpPr>
          <p:cNvPr id="7" name="Дата 4"/>
          <p:cNvSpPr>
            <a:spLocks noGrp="1"/>
          </p:cNvSpPr>
          <p:nvPr>
            <p:ph type="dt" sz="half" idx="10"/>
          </p:nvPr>
        </p:nvSpPr>
        <p:spPr/>
        <p:txBody>
          <a:bodyPr/>
          <a:lstStyle>
            <a:lvl1pPr>
              <a:defRPr/>
            </a:lvl1pPr>
            <a:extLst/>
          </a:lstStyle>
          <a:p>
            <a:pPr>
              <a:defRPr/>
            </a:pPr>
            <a:fld id="{E4DEC658-1B05-4006-9FDB-31D524E65932}" type="datetimeFigureOut">
              <a:rPr lang="ru-RU"/>
              <a:pPr>
                <a:defRPr/>
              </a:pPr>
              <a:t>16.06.2012</a:t>
            </a:fld>
            <a:endParaRPr lang="ru-RU" dirty="0"/>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1CAF30EA-53F5-457C-BC91-18535F939C70}"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50000">
              <a:schemeClr val="bg1"/>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email">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Заголовок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ru-RU" smtClean="0"/>
              <a:t>Образец заголовка</a:t>
            </a:r>
            <a:endParaRPr lang="en-US"/>
          </a:p>
        </p:txBody>
      </p:sp>
      <p:sp>
        <p:nvSpPr>
          <p:cNvPr id="1030" name="Текст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7" name="Дата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extLst/>
          </a:lstStyle>
          <a:p>
            <a:pPr>
              <a:defRPr/>
            </a:pPr>
            <a:fld id="{BEA0B221-1574-429D-B15C-874933D435A5}" type="datetimeFigureOut">
              <a:rPr lang="ru-RU"/>
              <a:pPr>
                <a:defRPr/>
              </a:pPr>
              <a:t>16.06.2012</a:t>
            </a:fld>
            <a:endParaRPr lang="ru-RU" dirty="0"/>
          </a:p>
        </p:txBody>
      </p:sp>
      <p:sp>
        <p:nvSpPr>
          <p:cNvPr id="4" name="Нижний колонтитул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ru-RU"/>
          </a:p>
        </p:txBody>
      </p:sp>
      <p:sp>
        <p:nvSpPr>
          <p:cNvPr id="16" name="Номер слайда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fld id="{1652A938-5344-4508-971E-C35197E4D9AA}"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4101" r:id="rId1"/>
    <p:sldLayoutId id="2147484094" r:id="rId2"/>
    <p:sldLayoutId id="2147484102" r:id="rId3"/>
    <p:sldLayoutId id="2147484095" r:id="rId4"/>
    <p:sldLayoutId id="2147484096" r:id="rId5"/>
    <p:sldLayoutId id="2147484097" r:id="rId6"/>
    <p:sldLayoutId id="2147484098" r:id="rId7"/>
    <p:sldLayoutId id="2147484099" r:id="rId8"/>
    <p:sldLayoutId id="2147484103" r:id="rId9"/>
    <p:sldLayoutId id="2147484100" r:id="rId10"/>
    <p:sldLayoutId id="2147484104"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sz="20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4.gif"/><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26.gif"/><Relationship Id="rId7" Type="http://schemas.openxmlformats.org/officeDocument/2006/relationships/image" Target="../media/image30.gif"/><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35.gif"/><Relationship Id="rId4" Type="http://schemas.openxmlformats.org/officeDocument/2006/relationships/image" Target="../media/image34.gif"/></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39.gif"/><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gif"/><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2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jpe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jpeg"/><Relationship Id="rId9" Type="http://schemas.openxmlformats.org/officeDocument/2006/relationships/image" Target="../media/image73.png"/></Relationships>
</file>

<file path=ppt/slides/_rels/slide26.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23" descr="24072009148.jpg"/>
          <p:cNvPicPr>
            <a:picLocks noChangeAspect="1" noChangeArrowheads="1"/>
          </p:cNvPicPr>
          <p:nvPr/>
        </p:nvPicPr>
        <p:blipFill>
          <a:blip r:embed="rId3" cstate="email"/>
          <a:srcRect/>
          <a:stretch>
            <a:fillRect/>
          </a:stretch>
        </p:blipFill>
        <p:spPr bwMode="auto">
          <a:xfrm>
            <a:off x="3429000" y="1857375"/>
            <a:ext cx="5087938" cy="3571875"/>
          </a:xfrm>
          <a:prstGeom prst="rect">
            <a:avLst/>
          </a:prstGeom>
          <a:noFill/>
          <a:ln w="9525">
            <a:noFill/>
            <a:miter lim="800000"/>
            <a:headEnd/>
            <a:tailEnd/>
          </a:ln>
        </p:spPr>
      </p:pic>
      <p:sp>
        <p:nvSpPr>
          <p:cNvPr id="4" name="Прямоугольник 3"/>
          <p:cNvSpPr/>
          <p:nvPr/>
        </p:nvSpPr>
        <p:spPr>
          <a:xfrm>
            <a:off x="857224" y="500042"/>
            <a:ext cx="7970131" cy="3416320"/>
          </a:xfrm>
          <a:prstGeom prst="rect">
            <a:avLst/>
          </a:prstGeom>
          <a:noFill/>
        </p:spPr>
        <p:txBody>
          <a:bodyPr>
            <a:spAutoFit/>
          </a:bodyPr>
          <a:lstStyle/>
          <a:p>
            <a:pPr algn="ctr" fontAlgn="auto">
              <a:spcBef>
                <a:spcPts val="0"/>
              </a:spcBef>
              <a:spcAft>
                <a:spcPts val="0"/>
              </a:spcAft>
              <a:defRPr/>
            </a:pP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ndParaRPr>
          </a:p>
          <a:p>
            <a:pPr algn="ctr" fontAlgn="auto">
              <a:spcBef>
                <a:spcPts val="0"/>
              </a:spcBef>
              <a:spcAft>
                <a:spcPts val="0"/>
              </a:spcAft>
              <a:defRPr/>
            </a:pP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ndParaRPr>
          </a:p>
          <a:p>
            <a:pPr algn="ctr" fontAlgn="auto">
              <a:spcBef>
                <a:spcPts val="0"/>
              </a:spcBef>
              <a:spcAft>
                <a:spcPts val="0"/>
              </a:spcAft>
              <a:defRPr/>
            </a:pP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ndParaRPr>
          </a:p>
          <a:p>
            <a:pPr algn="ctr" fontAlgn="auto">
              <a:spcBef>
                <a:spcPts val="0"/>
              </a:spcBef>
              <a:spcAft>
                <a:spcPts val="0"/>
              </a:spcAft>
              <a:defRPr/>
            </a:pPr>
            <a:endParaRPr lang="ru-RU"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ndParaRPr>
          </a:p>
        </p:txBody>
      </p:sp>
      <p:sp>
        <p:nvSpPr>
          <p:cNvPr id="8" name="Прямоугольник 7"/>
          <p:cNvSpPr/>
          <p:nvPr/>
        </p:nvSpPr>
        <p:spPr>
          <a:xfrm>
            <a:off x="357158" y="428604"/>
            <a:ext cx="8643998" cy="923330"/>
          </a:xfrm>
          <a:prstGeom prst="rect">
            <a:avLst/>
          </a:prstGeom>
        </p:spPr>
        <p:txBody>
          <a:bodyPr>
            <a:spAutoFit/>
          </a:bodyPr>
          <a:lstStyle/>
          <a:p>
            <a:pPr algn="ctr" fontAlgn="auto">
              <a:spcBef>
                <a:spcPts val="0"/>
              </a:spcBef>
              <a:spcAft>
                <a:spcPts val="0"/>
              </a:spcAft>
              <a:defRPr/>
            </a:pPr>
            <a:r>
              <a:rPr lang="en-US" sz="5400" b="1" dirty="0">
                <a:ln w="31550" cmpd="sng">
                  <a:gradFill>
                    <a:gsLst>
                      <a:gs pos="70000">
                        <a:srgbClr val="FA8D3D">
                          <a:shade val="50000"/>
                          <a:satMod val="190000"/>
                        </a:srgbClr>
                      </a:gs>
                      <a:gs pos="0">
                        <a:srgbClr val="FA8D3D">
                          <a:tint val="77000"/>
                          <a:satMod val="180000"/>
                        </a:srgbClr>
                      </a:gs>
                    </a:gsLst>
                    <a:lin ang="5400000"/>
                  </a:gradFill>
                  <a:prstDash val="solid"/>
                </a:ln>
                <a:solidFill>
                  <a:srgbClr val="FA8D3D">
                    <a:tint val="15000"/>
                    <a:satMod val="200000"/>
                  </a:srgbClr>
                </a:solidFill>
                <a:effectLst>
                  <a:outerShdw blurRad="50800" dist="40000" dir="5400000" algn="tl" rotWithShape="0">
                    <a:srgbClr val="000000">
                      <a:shade val="5000"/>
                      <a:satMod val="120000"/>
                      <a:alpha val="33000"/>
                    </a:srgbClr>
                  </a:outerShdw>
                </a:effectLst>
                <a:latin typeface="+mn-lt"/>
              </a:rPr>
              <a:t>SCHOOL OF REAL DREAM</a:t>
            </a:r>
            <a:endParaRPr lang="ru-RU" sz="5400" b="1" dirty="0">
              <a:ln w="31550" cmpd="sng">
                <a:gradFill>
                  <a:gsLst>
                    <a:gs pos="70000">
                      <a:srgbClr val="FA8D3D">
                        <a:shade val="50000"/>
                        <a:satMod val="190000"/>
                      </a:srgbClr>
                    </a:gs>
                    <a:gs pos="0">
                      <a:srgbClr val="FA8D3D">
                        <a:tint val="77000"/>
                        <a:satMod val="180000"/>
                      </a:srgbClr>
                    </a:gs>
                  </a:gsLst>
                  <a:lin ang="5400000"/>
                </a:gradFill>
                <a:prstDash val="solid"/>
              </a:ln>
              <a:solidFill>
                <a:srgbClr val="FA8D3D">
                  <a:tint val="15000"/>
                  <a:satMod val="200000"/>
                </a:srgbClr>
              </a:solidFill>
              <a:effectLst>
                <a:outerShdw blurRad="50800" dist="40000" dir="5400000" algn="tl" rotWithShape="0">
                  <a:srgbClr val="000000">
                    <a:shade val="5000"/>
                    <a:satMod val="120000"/>
                    <a:alpha val="33000"/>
                  </a:srgbClr>
                </a:outerShdw>
              </a:effectLst>
              <a:latin typeface="+mn-lt"/>
            </a:endParaRPr>
          </a:p>
        </p:txBody>
      </p:sp>
      <p:pic>
        <p:nvPicPr>
          <p:cNvPr id="6149" name="Picture 6" descr="F:\рисунки\Анимашки по темам\Оформление и цветы\linie571.gif"/>
          <p:cNvPicPr>
            <a:picLocks noChangeAspect="1" noChangeArrowheads="1" noCrop="1"/>
          </p:cNvPicPr>
          <p:nvPr/>
        </p:nvPicPr>
        <p:blipFill>
          <a:blip r:embed="rId4" cstate="email"/>
          <a:srcRect/>
          <a:stretch>
            <a:fillRect/>
          </a:stretch>
        </p:blipFill>
        <p:spPr bwMode="auto">
          <a:xfrm>
            <a:off x="2500313" y="214313"/>
            <a:ext cx="4371975" cy="361950"/>
          </a:xfrm>
          <a:prstGeom prst="rect">
            <a:avLst/>
          </a:prstGeom>
          <a:noFill/>
          <a:ln w="9525">
            <a:noFill/>
            <a:miter lim="800000"/>
            <a:headEnd/>
            <a:tailEnd/>
          </a:ln>
        </p:spPr>
      </p:pic>
      <p:pic>
        <p:nvPicPr>
          <p:cNvPr id="6150" name="Picture 9" descr="F:\рисунки\Анимашки по темам\люди\professor01.gif"/>
          <p:cNvPicPr>
            <a:picLocks noChangeAspect="1" noChangeArrowheads="1" noCrop="1"/>
          </p:cNvPicPr>
          <p:nvPr/>
        </p:nvPicPr>
        <p:blipFill>
          <a:blip r:embed="rId5" cstate="email"/>
          <a:srcRect/>
          <a:stretch>
            <a:fillRect/>
          </a:stretch>
        </p:blipFill>
        <p:spPr bwMode="auto">
          <a:xfrm>
            <a:off x="1000125" y="4143375"/>
            <a:ext cx="1928813" cy="2117725"/>
          </a:xfrm>
          <a:prstGeom prst="rect">
            <a:avLst/>
          </a:prstGeom>
          <a:noFill/>
          <a:ln w="9525">
            <a:noFill/>
            <a:miter lim="800000"/>
            <a:headEnd/>
            <a:tailEnd/>
          </a:ln>
        </p:spPr>
      </p:pic>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Содержимое 3" descr="Gourmet_outside.jpeg"/>
          <p:cNvPicPr>
            <a:picLocks noGrp="1" noChangeAspect="1"/>
          </p:cNvPicPr>
          <p:nvPr>
            <p:ph idx="1"/>
          </p:nvPr>
        </p:nvPicPr>
        <p:blipFill>
          <a:blip r:embed="rId2" cstate="email"/>
          <a:srcRect/>
          <a:stretch>
            <a:fillRect/>
          </a:stretch>
        </p:blipFill>
        <p:spPr>
          <a:xfrm>
            <a:off x="1357313" y="142875"/>
            <a:ext cx="4875212" cy="6500813"/>
          </a:xfrm>
        </p:spPr>
      </p:pic>
      <p:pic>
        <p:nvPicPr>
          <p:cNvPr id="15363" name="Picture 5" descr="F:\рисунки\Анимашки по темам\Оформление и цветы\0013.gif"/>
          <p:cNvPicPr>
            <a:picLocks noChangeAspect="1" noChangeArrowheads="1" noCrop="1"/>
          </p:cNvPicPr>
          <p:nvPr/>
        </p:nvPicPr>
        <p:blipFill>
          <a:blip r:embed="rId3" cstate="email"/>
          <a:srcRect/>
          <a:stretch>
            <a:fillRect/>
          </a:stretch>
        </p:blipFill>
        <p:spPr bwMode="auto">
          <a:xfrm>
            <a:off x="2928938" y="642938"/>
            <a:ext cx="495300" cy="438150"/>
          </a:xfrm>
          <a:prstGeom prst="rect">
            <a:avLst/>
          </a:prstGeom>
          <a:noFill/>
          <a:ln w="9525">
            <a:noFill/>
            <a:miter lim="800000"/>
            <a:headEnd/>
            <a:tailEnd/>
          </a:ln>
        </p:spPr>
      </p:pic>
      <p:pic>
        <p:nvPicPr>
          <p:cNvPr id="15364" name="Picture 5" descr="F:\рисунки\Анимашки по темам\Оформление и цветы\0013.gif"/>
          <p:cNvPicPr>
            <a:picLocks noChangeAspect="1" noChangeArrowheads="1" noCrop="1"/>
          </p:cNvPicPr>
          <p:nvPr/>
        </p:nvPicPr>
        <p:blipFill>
          <a:blip r:embed="rId3" cstate="email"/>
          <a:srcRect/>
          <a:stretch>
            <a:fillRect/>
          </a:stretch>
        </p:blipFill>
        <p:spPr bwMode="auto">
          <a:xfrm>
            <a:off x="2143125" y="3786188"/>
            <a:ext cx="495300" cy="438150"/>
          </a:xfrm>
          <a:prstGeom prst="rect">
            <a:avLst/>
          </a:prstGeom>
          <a:noFill/>
          <a:ln w="9525">
            <a:noFill/>
            <a:miter lim="800000"/>
            <a:headEnd/>
            <a:tailEnd/>
          </a:ln>
        </p:spPr>
      </p:pic>
      <p:pic>
        <p:nvPicPr>
          <p:cNvPr id="15365" name="Picture 5" descr="F:\рисунки\Анимашки по темам\Оформление и цветы\0013.gif"/>
          <p:cNvPicPr>
            <a:picLocks noChangeAspect="1" noChangeArrowheads="1" noCrop="1"/>
          </p:cNvPicPr>
          <p:nvPr/>
        </p:nvPicPr>
        <p:blipFill>
          <a:blip r:embed="rId3" cstate="email"/>
          <a:srcRect/>
          <a:stretch>
            <a:fillRect/>
          </a:stretch>
        </p:blipFill>
        <p:spPr bwMode="auto">
          <a:xfrm>
            <a:off x="5214938" y="5357813"/>
            <a:ext cx="495300" cy="438150"/>
          </a:xfrm>
          <a:prstGeom prst="rect">
            <a:avLst/>
          </a:prstGeom>
          <a:noFill/>
          <a:ln w="9525">
            <a:noFill/>
            <a:miter lim="800000"/>
            <a:headEnd/>
            <a:tailEnd/>
          </a:ln>
        </p:spPr>
      </p:pic>
      <p:pic>
        <p:nvPicPr>
          <p:cNvPr id="15366" name="Picture 5" descr="F:\рисунки\Анимашки по темам\Оформление и цветы\0013.gif"/>
          <p:cNvPicPr>
            <a:picLocks noChangeAspect="1" noChangeArrowheads="1" noCrop="1"/>
          </p:cNvPicPr>
          <p:nvPr/>
        </p:nvPicPr>
        <p:blipFill>
          <a:blip r:embed="rId3" cstate="email"/>
          <a:srcRect/>
          <a:stretch>
            <a:fillRect/>
          </a:stretch>
        </p:blipFill>
        <p:spPr bwMode="auto">
          <a:xfrm>
            <a:off x="5929313" y="214313"/>
            <a:ext cx="495300" cy="438150"/>
          </a:xfrm>
          <a:prstGeom prst="rect">
            <a:avLst/>
          </a:prstGeom>
          <a:noFill/>
          <a:ln w="9525">
            <a:noFill/>
            <a:miter lim="800000"/>
            <a:headEnd/>
            <a:tailEnd/>
          </a:ln>
        </p:spPr>
      </p:pic>
      <p:pic>
        <p:nvPicPr>
          <p:cNvPr id="15367" name="Picture 5" descr="F:\рисунки\Анимашки по темам\Оформление и цветы\0013.gif"/>
          <p:cNvPicPr>
            <a:picLocks noChangeAspect="1" noChangeArrowheads="1" noCrop="1"/>
          </p:cNvPicPr>
          <p:nvPr/>
        </p:nvPicPr>
        <p:blipFill>
          <a:blip r:embed="rId3" cstate="email"/>
          <a:srcRect/>
          <a:stretch>
            <a:fillRect/>
          </a:stretch>
        </p:blipFill>
        <p:spPr bwMode="auto">
          <a:xfrm>
            <a:off x="1428750" y="6419850"/>
            <a:ext cx="495300" cy="438150"/>
          </a:xfrm>
          <a:prstGeom prst="rect">
            <a:avLst/>
          </a:prstGeom>
          <a:noFill/>
          <a:ln w="9525">
            <a:noFill/>
            <a:miter lim="800000"/>
            <a:headEnd/>
            <a:tailEnd/>
          </a:ln>
        </p:spPr>
      </p:pic>
      <p:pic>
        <p:nvPicPr>
          <p:cNvPr id="15368" name="Picture 4" descr="F:\рисунки\Анимашки по темам\Герои\659842992ad92fd3595132a9b6e87218.gif"/>
          <p:cNvPicPr>
            <a:picLocks noChangeAspect="1" noChangeArrowheads="1" noCrop="1"/>
          </p:cNvPicPr>
          <p:nvPr/>
        </p:nvPicPr>
        <p:blipFill>
          <a:blip r:embed="rId4" cstate="email"/>
          <a:srcRect/>
          <a:stretch>
            <a:fillRect/>
          </a:stretch>
        </p:blipFill>
        <p:spPr bwMode="auto">
          <a:xfrm>
            <a:off x="0" y="3929063"/>
            <a:ext cx="2071688" cy="2547937"/>
          </a:xfrm>
          <a:prstGeom prst="rect">
            <a:avLst/>
          </a:prstGeom>
          <a:noFill/>
          <a:ln w="9525">
            <a:noFill/>
            <a:miter lim="800000"/>
            <a:headEnd/>
            <a:tailEnd/>
          </a:ln>
        </p:spPr>
      </p:pic>
      <p:pic>
        <p:nvPicPr>
          <p:cNvPr id="15369" name="Picture 3" descr="F:\рисунки\Анимашки по темам\Герои\6dfd45b42e288f4bc25f7c030b40ab59.gif"/>
          <p:cNvPicPr>
            <a:picLocks noChangeAspect="1" noChangeArrowheads="1" noCrop="1"/>
          </p:cNvPicPr>
          <p:nvPr/>
        </p:nvPicPr>
        <p:blipFill>
          <a:blip r:embed="rId5" cstate="email"/>
          <a:srcRect/>
          <a:stretch>
            <a:fillRect/>
          </a:stretch>
        </p:blipFill>
        <p:spPr bwMode="auto">
          <a:xfrm>
            <a:off x="5643563" y="4214813"/>
            <a:ext cx="1504950" cy="2303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608630"/>
          </a:xfrm>
        </p:spPr>
        <p:txBody>
          <a:bodyPr/>
          <a:lstStyle/>
          <a:p>
            <a:pPr eaLnBrk="1" fontAlgn="auto" hangingPunct="1">
              <a:spcAft>
                <a:spcPts val="0"/>
              </a:spcAft>
              <a:defRPr/>
            </a:pPr>
            <a:r>
              <a:rPr lang="en-US" dirty="0" smtClean="0"/>
              <a:t>Variety of </a:t>
            </a:r>
            <a:r>
              <a:rPr lang="en-US" dirty="0" err="1" smtClean="0"/>
              <a:t>mealS</a:t>
            </a:r>
            <a:r>
              <a:rPr lang="en-US" dirty="0" smtClean="0"/>
              <a:t> at school</a:t>
            </a:r>
            <a:endParaRPr lang="ru-RU" dirty="0"/>
          </a:p>
        </p:txBody>
      </p:sp>
      <p:sp>
        <p:nvSpPr>
          <p:cNvPr id="3" name="Содержимое 2"/>
          <p:cNvSpPr>
            <a:spLocks noGrp="1"/>
          </p:cNvSpPr>
          <p:nvPr>
            <p:ph idx="1"/>
          </p:nvPr>
        </p:nvSpPr>
        <p:spPr>
          <a:xfrm>
            <a:off x="357188" y="928688"/>
            <a:ext cx="7339012" cy="5527675"/>
          </a:xfrm>
        </p:spPr>
        <p:txBody>
          <a:bodyPr>
            <a:normAutofit/>
          </a:bodyPr>
          <a:lstStyle/>
          <a:p>
            <a:pPr marL="274320" indent="-274320" eaLnBrk="1" fontAlgn="auto" hangingPunct="1">
              <a:spcAft>
                <a:spcPts val="0"/>
              </a:spcAft>
              <a:buFont typeface="Wingdings 2"/>
              <a:buChar char=""/>
              <a:defRPr/>
            </a:pPr>
            <a:r>
              <a:rPr lang="en-US" i="1" dirty="0" smtClean="0">
                <a:solidFill>
                  <a:schemeClr val="accent6">
                    <a:lumMod val="75000"/>
                  </a:schemeClr>
                </a:solidFill>
              </a:rPr>
              <a:t>SALADS</a:t>
            </a:r>
            <a:endParaRPr lang="ru-RU" i="1" dirty="0">
              <a:solidFill>
                <a:schemeClr val="accent6">
                  <a:lumMod val="75000"/>
                </a:schemeClr>
              </a:solidFill>
            </a:endParaRPr>
          </a:p>
        </p:txBody>
      </p:sp>
      <p:pic>
        <p:nvPicPr>
          <p:cNvPr id="24579" name="Рисунок 3" descr="4WN.jpeg"/>
          <p:cNvPicPr>
            <a:picLocks noChangeAspect="1"/>
          </p:cNvPicPr>
          <p:nvPr/>
        </p:nvPicPr>
        <p:blipFill>
          <a:blip r:embed="rId2" cstate="email"/>
          <a:srcRect/>
          <a:stretch>
            <a:fillRect/>
          </a:stretch>
        </p:blipFill>
        <p:spPr bwMode="auto">
          <a:xfrm rot="925320">
            <a:off x="5525820" y="1210863"/>
            <a:ext cx="1315736" cy="19789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6286500" y="3143250"/>
            <a:ext cx="1285875" cy="646113"/>
          </a:xfrm>
          <a:prstGeom prst="rect">
            <a:avLst/>
          </a:prstGeom>
          <a:noFill/>
        </p:spPr>
        <p:txBody>
          <a:bodyPr>
            <a:spAutoFit/>
          </a:bodyPr>
          <a:lstStyle/>
          <a:p>
            <a:pPr fontAlgn="auto">
              <a:spcBef>
                <a:spcPts val="0"/>
              </a:spcBef>
              <a:spcAft>
                <a:spcPts val="0"/>
              </a:spcAft>
              <a:defRPr/>
            </a:pPr>
            <a:r>
              <a:rPr lang="en-US" i="1" dirty="0">
                <a:solidFill>
                  <a:schemeClr val="tx2">
                    <a:lumMod val="75000"/>
                  </a:schemeClr>
                </a:solidFill>
                <a:latin typeface="+mn-lt"/>
              </a:rPr>
              <a:t>Vegetable Salad</a:t>
            </a:r>
            <a:endParaRPr lang="ru-RU" i="1" dirty="0">
              <a:solidFill>
                <a:schemeClr val="tx2">
                  <a:lumMod val="75000"/>
                </a:schemeClr>
              </a:solidFill>
              <a:latin typeface="+mn-lt"/>
            </a:endParaRPr>
          </a:p>
        </p:txBody>
      </p:sp>
      <p:pic>
        <p:nvPicPr>
          <p:cNvPr id="24581" name="Рисунок 5" descr="i.jpeg"/>
          <p:cNvPicPr>
            <a:picLocks noChangeAspect="1"/>
          </p:cNvPicPr>
          <p:nvPr/>
        </p:nvPicPr>
        <p:blipFill>
          <a:blip r:embed="rId3" cstate="email"/>
          <a:srcRect/>
          <a:stretch>
            <a:fillRect/>
          </a:stretch>
        </p:blipFill>
        <p:spPr bwMode="auto">
          <a:xfrm>
            <a:off x="1357290" y="1500174"/>
            <a:ext cx="2297113" cy="1714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a:off x="3000375" y="3214688"/>
            <a:ext cx="1571625" cy="369887"/>
          </a:xfrm>
          <a:prstGeom prst="rect">
            <a:avLst/>
          </a:prstGeom>
          <a:noFill/>
        </p:spPr>
        <p:txBody>
          <a:bodyPr>
            <a:spAutoFit/>
          </a:bodyPr>
          <a:lstStyle/>
          <a:p>
            <a:pPr fontAlgn="auto">
              <a:spcBef>
                <a:spcPts val="0"/>
              </a:spcBef>
              <a:spcAft>
                <a:spcPts val="0"/>
              </a:spcAft>
              <a:defRPr/>
            </a:pPr>
            <a:r>
              <a:rPr lang="en-US" i="1" dirty="0">
                <a:solidFill>
                  <a:schemeClr val="tx2">
                    <a:lumMod val="75000"/>
                  </a:schemeClr>
                </a:solidFill>
                <a:latin typeface="+mn-lt"/>
              </a:rPr>
              <a:t>Crab Salad</a:t>
            </a:r>
            <a:endParaRPr lang="ru-RU" i="1" dirty="0">
              <a:solidFill>
                <a:schemeClr val="tx2">
                  <a:lumMod val="75000"/>
                </a:schemeClr>
              </a:solidFill>
              <a:latin typeface="+mn-lt"/>
            </a:endParaRPr>
          </a:p>
        </p:txBody>
      </p:sp>
      <p:pic>
        <p:nvPicPr>
          <p:cNvPr id="24583" name="Рисунок 7" descr="russian-salad-olivier.jpg"/>
          <p:cNvPicPr>
            <a:picLocks noChangeAspect="1"/>
          </p:cNvPicPr>
          <p:nvPr/>
        </p:nvPicPr>
        <p:blipFill>
          <a:blip r:embed="rId4" cstate="email"/>
          <a:srcRect/>
          <a:stretch>
            <a:fillRect/>
          </a:stretch>
        </p:blipFill>
        <p:spPr bwMode="auto">
          <a:xfrm>
            <a:off x="357158" y="3714752"/>
            <a:ext cx="2857500" cy="21431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p:cNvSpPr txBox="1"/>
          <p:nvPr/>
        </p:nvSpPr>
        <p:spPr>
          <a:xfrm>
            <a:off x="1000125" y="5929313"/>
            <a:ext cx="1571625" cy="369887"/>
          </a:xfrm>
          <a:prstGeom prst="rect">
            <a:avLst/>
          </a:prstGeom>
          <a:noFill/>
        </p:spPr>
        <p:txBody>
          <a:bodyPr>
            <a:spAutoFit/>
          </a:bodyPr>
          <a:lstStyle/>
          <a:p>
            <a:pPr fontAlgn="auto">
              <a:spcBef>
                <a:spcPts val="0"/>
              </a:spcBef>
              <a:spcAft>
                <a:spcPts val="0"/>
              </a:spcAft>
              <a:defRPr/>
            </a:pPr>
            <a:r>
              <a:rPr lang="en-US" i="1" dirty="0">
                <a:solidFill>
                  <a:schemeClr val="tx2">
                    <a:lumMod val="75000"/>
                  </a:schemeClr>
                </a:solidFill>
                <a:latin typeface="+mn-lt"/>
              </a:rPr>
              <a:t>Olivier Salad</a:t>
            </a:r>
            <a:endParaRPr lang="ru-RU" i="1" dirty="0">
              <a:solidFill>
                <a:schemeClr val="tx2">
                  <a:lumMod val="75000"/>
                </a:schemeClr>
              </a:solidFill>
              <a:latin typeface="+mn-lt"/>
            </a:endParaRPr>
          </a:p>
        </p:txBody>
      </p:sp>
      <p:pic>
        <p:nvPicPr>
          <p:cNvPr id="24585" name="Рисунок 9" descr="70734417.jpg"/>
          <p:cNvPicPr>
            <a:picLocks noChangeAspect="1"/>
          </p:cNvPicPr>
          <p:nvPr/>
        </p:nvPicPr>
        <p:blipFill>
          <a:blip r:embed="rId5" cstate="email"/>
          <a:srcRect/>
          <a:stretch>
            <a:fillRect/>
          </a:stretch>
        </p:blipFill>
        <p:spPr bwMode="auto">
          <a:xfrm rot="1000392">
            <a:off x="4525378" y="3853150"/>
            <a:ext cx="2762250" cy="20716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Box 10"/>
          <p:cNvSpPr txBox="1"/>
          <p:nvPr/>
        </p:nvSpPr>
        <p:spPr>
          <a:xfrm>
            <a:off x="4572000" y="5929313"/>
            <a:ext cx="2000250" cy="369887"/>
          </a:xfrm>
          <a:prstGeom prst="rect">
            <a:avLst/>
          </a:prstGeom>
          <a:noFill/>
        </p:spPr>
        <p:txBody>
          <a:bodyPr>
            <a:spAutoFit/>
          </a:bodyPr>
          <a:lstStyle/>
          <a:p>
            <a:pPr fontAlgn="auto">
              <a:spcBef>
                <a:spcPts val="0"/>
              </a:spcBef>
              <a:spcAft>
                <a:spcPts val="0"/>
              </a:spcAft>
              <a:defRPr/>
            </a:pPr>
            <a:r>
              <a:rPr lang="en-US" i="1" dirty="0">
                <a:solidFill>
                  <a:schemeClr val="tx2">
                    <a:lumMod val="75000"/>
                  </a:schemeClr>
                </a:solidFill>
                <a:latin typeface="+mn-lt"/>
              </a:rPr>
              <a:t>Fruit Salad</a:t>
            </a:r>
            <a:endParaRPr lang="ru-RU" i="1" dirty="0">
              <a:solidFill>
                <a:schemeClr val="tx2">
                  <a:lumMod val="75000"/>
                </a:schemeClr>
              </a:solidFill>
              <a:latin typeface="+mn-lt"/>
            </a:endParaRPr>
          </a:p>
        </p:txBody>
      </p:sp>
      <p:pic>
        <p:nvPicPr>
          <p:cNvPr id="16396" name="Picture 13" descr="F:\рисунки\Анимашки по темам\Оформление и цветы\6ac6efb25e0a35d160b484086b39328b.gif"/>
          <p:cNvPicPr>
            <a:picLocks noChangeAspect="1" noChangeArrowheads="1" noCrop="1"/>
          </p:cNvPicPr>
          <p:nvPr/>
        </p:nvPicPr>
        <p:blipFill>
          <a:blip r:embed="rId6" cstate="email"/>
          <a:srcRect/>
          <a:stretch>
            <a:fillRect/>
          </a:stretch>
        </p:blipFill>
        <p:spPr bwMode="auto">
          <a:xfrm>
            <a:off x="1785938" y="928688"/>
            <a:ext cx="785812" cy="785812"/>
          </a:xfrm>
          <a:prstGeom prst="rect">
            <a:avLst/>
          </a:prstGeom>
          <a:noFill/>
          <a:ln w="9525">
            <a:noFill/>
            <a:miter lim="800000"/>
            <a:headEnd/>
            <a:tailEnd/>
          </a:ln>
        </p:spPr>
      </p:pic>
      <p:pic>
        <p:nvPicPr>
          <p:cNvPr id="16397" name="Picture 13" descr="F:\рисунки\Анимашки по темам\Оформление и цветы\6ac6efb25e0a35d160b484086b39328b.gif"/>
          <p:cNvPicPr>
            <a:picLocks noChangeAspect="1" noChangeArrowheads="1" noCrop="1"/>
          </p:cNvPicPr>
          <p:nvPr/>
        </p:nvPicPr>
        <p:blipFill>
          <a:blip r:embed="rId6" cstate="email"/>
          <a:srcRect/>
          <a:stretch>
            <a:fillRect/>
          </a:stretch>
        </p:blipFill>
        <p:spPr bwMode="auto">
          <a:xfrm>
            <a:off x="2643188" y="5429250"/>
            <a:ext cx="785812" cy="785813"/>
          </a:xfrm>
          <a:prstGeom prst="rect">
            <a:avLst/>
          </a:prstGeom>
          <a:noFill/>
          <a:ln w="9525">
            <a:noFill/>
            <a:miter lim="800000"/>
            <a:headEnd/>
            <a:tailEnd/>
          </a:ln>
        </p:spPr>
      </p:pic>
      <p:pic>
        <p:nvPicPr>
          <p:cNvPr id="16398" name="Picture 13" descr="F:\рисунки\Анимашки по темам\Оформление и цветы\6ac6efb25e0a35d160b484086b39328b.gif"/>
          <p:cNvPicPr>
            <a:picLocks noChangeAspect="1" noChangeArrowheads="1" noCrop="1"/>
          </p:cNvPicPr>
          <p:nvPr/>
        </p:nvPicPr>
        <p:blipFill>
          <a:blip r:embed="rId6" cstate="email"/>
          <a:srcRect/>
          <a:stretch>
            <a:fillRect/>
          </a:stretch>
        </p:blipFill>
        <p:spPr bwMode="auto">
          <a:xfrm>
            <a:off x="4500563" y="3429000"/>
            <a:ext cx="785812" cy="785813"/>
          </a:xfrm>
          <a:prstGeom prst="rect">
            <a:avLst/>
          </a:prstGeom>
          <a:noFill/>
          <a:ln w="9525">
            <a:noFill/>
            <a:miter lim="800000"/>
            <a:headEnd/>
            <a:tailEnd/>
          </a:ln>
        </p:spPr>
      </p:pic>
      <p:pic>
        <p:nvPicPr>
          <p:cNvPr id="16399" name="Picture 13" descr="F:\рисунки\Анимашки по темам\Оформление и цветы\6ac6efb25e0a35d160b484086b39328b.gif"/>
          <p:cNvPicPr>
            <a:picLocks noChangeAspect="1" noChangeArrowheads="1" noCrop="1"/>
          </p:cNvPicPr>
          <p:nvPr/>
        </p:nvPicPr>
        <p:blipFill>
          <a:blip r:embed="rId6" cstate="email"/>
          <a:srcRect/>
          <a:stretch>
            <a:fillRect/>
          </a:stretch>
        </p:blipFill>
        <p:spPr bwMode="auto">
          <a:xfrm>
            <a:off x="7358063" y="2571750"/>
            <a:ext cx="785812" cy="785813"/>
          </a:xfrm>
          <a:prstGeom prst="rect">
            <a:avLst/>
          </a:prstGeom>
          <a:noFill/>
          <a:ln w="9525">
            <a:noFill/>
            <a:miter lim="800000"/>
            <a:headEnd/>
            <a:tailEnd/>
          </a:ln>
        </p:spPr>
      </p:pic>
      <p:pic>
        <p:nvPicPr>
          <p:cNvPr id="16400" name="Picture 14" descr="F:\рисунки\Анимашки по темам\Оформление и цветы\0013.gif"/>
          <p:cNvPicPr>
            <a:picLocks noChangeAspect="1" noChangeArrowheads="1" noCrop="1"/>
          </p:cNvPicPr>
          <p:nvPr/>
        </p:nvPicPr>
        <p:blipFill>
          <a:blip r:embed="rId7" cstate="email"/>
          <a:srcRect/>
          <a:stretch>
            <a:fillRect/>
          </a:stretch>
        </p:blipFill>
        <p:spPr bwMode="auto">
          <a:xfrm>
            <a:off x="3643313" y="500063"/>
            <a:ext cx="495300" cy="438150"/>
          </a:xfrm>
          <a:prstGeom prst="rect">
            <a:avLst/>
          </a:prstGeom>
          <a:noFill/>
          <a:ln w="9525">
            <a:noFill/>
            <a:miter lim="800000"/>
            <a:headEnd/>
            <a:tailEnd/>
          </a:ln>
        </p:spPr>
      </p:pic>
      <p:pic>
        <p:nvPicPr>
          <p:cNvPr id="16401" name="Picture 14" descr="F:\рисунки\Анимашки по темам\Оформление и цветы\0013.gif"/>
          <p:cNvPicPr>
            <a:picLocks noChangeAspect="1" noChangeArrowheads="1" noCrop="1"/>
          </p:cNvPicPr>
          <p:nvPr/>
        </p:nvPicPr>
        <p:blipFill>
          <a:blip r:embed="rId7" cstate="email"/>
          <a:srcRect/>
          <a:stretch>
            <a:fillRect/>
          </a:stretch>
        </p:blipFill>
        <p:spPr bwMode="auto">
          <a:xfrm>
            <a:off x="4357688" y="2857500"/>
            <a:ext cx="495300" cy="438150"/>
          </a:xfrm>
          <a:prstGeom prst="rect">
            <a:avLst/>
          </a:prstGeom>
          <a:noFill/>
          <a:ln w="9525">
            <a:noFill/>
            <a:miter lim="800000"/>
            <a:headEnd/>
            <a:tailEnd/>
          </a:ln>
        </p:spPr>
      </p:pic>
      <p:pic>
        <p:nvPicPr>
          <p:cNvPr id="16402" name="Picture 14" descr="F:\рисунки\Анимашки по темам\Оформление и цветы\0013.gif"/>
          <p:cNvPicPr>
            <a:picLocks noChangeAspect="1" noChangeArrowheads="1" noCrop="1"/>
          </p:cNvPicPr>
          <p:nvPr/>
        </p:nvPicPr>
        <p:blipFill>
          <a:blip r:embed="rId7" cstate="email"/>
          <a:srcRect/>
          <a:stretch>
            <a:fillRect/>
          </a:stretch>
        </p:blipFill>
        <p:spPr bwMode="auto">
          <a:xfrm>
            <a:off x="357188" y="3571875"/>
            <a:ext cx="495300" cy="438150"/>
          </a:xfrm>
          <a:prstGeom prst="rect">
            <a:avLst/>
          </a:prstGeom>
          <a:noFill/>
          <a:ln w="9525">
            <a:noFill/>
            <a:miter lim="800000"/>
            <a:headEnd/>
            <a:tailEnd/>
          </a:ln>
        </p:spPr>
      </p:pic>
      <p:pic>
        <p:nvPicPr>
          <p:cNvPr id="16403" name="Picture 14" descr="F:\рисунки\Анимашки по темам\Оформление и цветы\0013.gif"/>
          <p:cNvPicPr>
            <a:picLocks noChangeAspect="1" noChangeArrowheads="1" noCrop="1"/>
          </p:cNvPicPr>
          <p:nvPr/>
        </p:nvPicPr>
        <p:blipFill>
          <a:blip r:embed="rId7" cstate="email"/>
          <a:srcRect/>
          <a:stretch>
            <a:fillRect/>
          </a:stretch>
        </p:blipFill>
        <p:spPr bwMode="auto">
          <a:xfrm>
            <a:off x="6929438" y="5786438"/>
            <a:ext cx="49530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3" descr="9b9811537d79.jpg"/>
          <p:cNvPicPr>
            <a:picLocks noChangeAspect="1"/>
          </p:cNvPicPr>
          <p:nvPr/>
        </p:nvPicPr>
        <p:blipFill>
          <a:blip r:embed="rId2" cstate="email"/>
          <a:srcRect/>
          <a:stretch>
            <a:fillRect/>
          </a:stretch>
        </p:blipFill>
        <p:spPr bwMode="auto">
          <a:xfrm>
            <a:off x="2571750" y="285750"/>
            <a:ext cx="4762500" cy="4762500"/>
          </a:xfrm>
          <a:prstGeom prst="rect">
            <a:avLst/>
          </a:prstGeom>
          <a:noFill/>
          <a:ln w="9525">
            <a:noFill/>
            <a:miter lim="800000"/>
            <a:headEnd/>
            <a:tailEnd/>
          </a:ln>
        </p:spPr>
      </p:pic>
      <p:sp>
        <p:nvSpPr>
          <p:cNvPr id="3" name="Содержимое 2"/>
          <p:cNvSpPr>
            <a:spLocks noGrp="1"/>
          </p:cNvSpPr>
          <p:nvPr>
            <p:ph idx="1"/>
          </p:nvPr>
        </p:nvSpPr>
        <p:spPr>
          <a:xfrm>
            <a:off x="285750" y="785813"/>
            <a:ext cx="7072313" cy="5670550"/>
          </a:xfrm>
        </p:spPr>
        <p:txBody>
          <a:bodyPr>
            <a:normAutofit/>
          </a:bodyPr>
          <a:lstStyle/>
          <a:p>
            <a:pPr marL="274320" indent="-274320" eaLnBrk="1" fontAlgn="auto" hangingPunct="1">
              <a:spcAft>
                <a:spcPts val="0"/>
              </a:spcAft>
              <a:buFont typeface="Wingdings 2"/>
              <a:buChar char=""/>
              <a:defRPr/>
            </a:pPr>
            <a:r>
              <a:rPr lang="en-US" i="1" dirty="0" smtClean="0">
                <a:solidFill>
                  <a:srgbClr val="0070C0"/>
                </a:solidFill>
              </a:rPr>
              <a:t>Fruits, vegetables</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None/>
              <a:defRPr/>
            </a:pPr>
            <a:endParaRPr lang="en-US" dirty="0" smtClean="0"/>
          </a:p>
          <a:p>
            <a:pPr marL="274320" indent="-274320" eaLnBrk="1" fontAlgn="auto" hangingPunct="1">
              <a:spcAft>
                <a:spcPts val="0"/>
              </a:spcAft>
              <a:buFont typeface="Wingdings 2"/>
              <a:buNone/>
              <a:defRPr/>
            </a:pPr>
            <a:r>
              <a:rPr lang="en-US" dirty="0" smtClean="0"/>
              <a:t>   </a:t>
            </a:r>
            <a:r>
              <a:rPr lang="en-US" dirty="0" smtClean="0">
                <a:solidFill>
                  <a:schemeClr val="bg2">
                    <a:lumMod val="50000"/>
                  </a:schemeClr>
                </a:solidFill>
              </a:rPr>
              <a:t>- tomatoes</a:t>
            </a:r>
          </a:p>
          <a:p>
            <a:pPr marL="274320" indent="-274320" eaLnBrk="1" fontAlgn="auto" hangingPunct="1">
              <a:spcAft>
                <a:spcPts val="0"/>
              </a:spcAft>
              <a:buFont typeface="Wingdings 2"/>
              <a:buNone/>
              <a:defRPr/>
            </a:pPr>
            <a:r>
              <a:rPr lang="en-US" dirty="0" smtClean="0">
                <a:solidFill>
                  <a:schemeClr val="bg2">
                    <a:lumMod val="50000"/>
                  </a:schemeClr>
                </a:solidFill>
              </a:rPr>
              <a:t>   - cucumbers</a:t>
            </a:r>
          </a:p>
          <a:p>
            <a:pPr marL="274320" indent="-274320" eaLnBrk="1" fontAlgn="auto" hangingPunct="1">
              <a:spcAft>
                <a:spcPts val="0"/>
              </a:spcAft>
              <a:buFont typeface="Wingdings 2"/>
              <a:buNone/>
              <a:defRPr/>
            </a:pPr>
            <a:r>
              <a:rPr lang="en-US" dirty="0" smtClean="0">
                <a:solidFill>
                  <a:schemeClr val="bg2">
                    <a:lumMod val="50000"/>
                  </a:schemeClr>
                </a:solidFill>
              </a:rPr>
              <a:t>   - bananas</a:t>
            </a:r>
          </a:p>
          <a:p>
            <a:pPr marL="274320" indent="-274320" eaLnBrk="1" fontAlgn="auto" hangingPunct="1">
              <a:spcAft>
                <a:spcPts val="0"/>
              </a:spcAft>
              <a:buFont typeface="Wingdings 2"/>
              <a:buNone/>
              <a:defRPr/>
            </a:pPr>
            <a:r>
              <a:rPr lang="en-US" dirty="0" smtClean="0">
                <a:solidFill>
                  <a:schemeClr val="bg2">
                    <a:lumMod val="50000"/>
                  </a:schemeClr>
                </a:solidFill>
              </a:rPr>
              <a:t>   - oranges</a:t>
            </a:r>
          </a:p>
          <a:p>
            <a:pPr marL="274320" indent="-274320" eaLnBrk="1" fontAlgn="auto" hangingPunct="1">
              <a:spcAft>
                <a:spcPts val="0"/>
              </a:spcAft>
              <a:buFont typeface="Wingdings 2"/>
              <a:buNone/>
              <a:defRPr/>
            </a:pPr>
            <a:r>
              <a:rPr lang="en-US" dirty="0" smtClean="0">
                <a:solidFill>
                  <a:schemeClr val="bg2">
                    <a:lumMod val="50000"/>
                  </a:schemeClr>
                </a:solidFill>
              </a:rPr>
              <a:t>   - apples</a:t>
            </a:r>
          </a:p>
          <a:p>
            <a:pPr marL="274320" indent="-274320" eaLnBrk="1" fontAlgn="auto" hangingPunct="1">
              <a:spcAft>
                <a:spcPts val="0"/>
              </a:spcAft>
              <a:buFont typeface="Wingdings 2"/>
              <a:buNone/>
              <a:defRPr/>
            </a:pPr>
            <a:r>
              <a:rPr lang="en-US" dirty="0" smtClean="0">
                <a:solidFill>
                  <a:schemeClr val="bg2">
                    <a:lumMod val="50000"/>
                  </a:schemeClr>
                </a:solidFill>
              </a:rPr>
              <a:t>   - vine</a:t>
            </a:r>
          </a:p>
          <a:p>
            <a:pPr marL="274320" indent="-274320" eaLnBrk="1" fontAlgn="auto" hangingPunct="1">
              <a:spcAft>
                <a:spcPts val="0"/>
              </a:spcAft>
              <a:buFont typeface="Wingdings 2"/>
              <a:buNone/>
              <a:defRPr/>
            </a:pPr>
            <a:r>
              <a:rPr lang="en-US" dirty="0" smtClean="0">
                <a:solidFill>
                  <a:schemeClr val="bg2">
                    <a:lumMod val="50000"/>
                  </a:schemeClr>
                </a:solidFill>
              </a:rPr>
              <a:t>   - pears</a:t>
            </a:r>
          </a:p>
          <a:p>
            <a:pPr marL="274320" indent="-274320" eaLnBrk="1" fontAlgn="auto" hangingPunct="1">
              <a:spcAft>
                <a:spcPts val="0"/>
              </a:spcAft>
              <a:buFont typeface="Wingdings 2"/>
              <a:buNone/>
              <a:defRPr/>
            </a:pPr>
            <a:r>
              <a:rPr lang="en-US" dirty="0" smtClean="0"/>
              <a:t>   </a:t>
            </a:r>
          </a:p>
          <a:p>
            <a:pPr marL="274320" indent="-274320" eaLnBrk="1" fontAlgn="auto" hangingPunct="1">
              <a:spcAft>
                <a:spcPts val="0"/>
              </a:spcAft>
              <a:buFont typeface="Wingdings 2"/>
              <a:buNone/>
              <a:defRPr/>
            </a:pPr>
            <a:endParaRPr lang="en-US" dirty="0" smtClean="0"/>
          </a:p>
          <a:p>
            <a:pPr marL="274320" indent="-274320" eaLnBrk="1" fontAlgn="auto" hangingPunct="1">
              <a:spcAft>
                <a:spcPts val="0"/>
              </a:spcAft>
              <a:buFont typeface="Wingdings 2"/>
              <a:buNone/>
              <a:defRPr/>
            </a:pPr>
            <a:endParaRPr lang="ru-RU" dirty="0"/>
          </a:p>
        </p:txBody>
      </p:sp>
      <p:pic>
        <p:nvPicPr>
          <p:cNvPr id="17412" name="Picture 4" descr="F:\рисунки\Анимашки по темам\Еда\115f95d7fa6011a00ebfd8f69b94cbbf.gif"/>
          <p:cNvPicPr>
            <a:picLocks noChangeAspect="1" noChangeArrowheads="1" noCrop="1"/>
          </p:cNvPicPr>
          <p:nvPr/>
        </p:nvPicPr>
        <p:blipFill>
          <a:blip r:embed="rId3" cstate="email"/>
          <a:srcRect/>
          <a:stretch>
            <a:fillRect/>
          </a:stretch>
        </p:blipFill>
        <p:spPr bwMode="auto">
          <a:xfrm>
            <a:off x="4071938" y="4071938"/>
            <a:ext cx="1285875" cy="1108075"/>
          </a:xfrm>
          <a:prstGeom prst="rect">
            <a:avLst/>
          </a:prstGeom>
          <a:noFill/>
          <a:ln w="9525">
            <a:noFill/>
            <a:miter lim="800000"/>
            <a:headEnd/>
            <a:tailEnd/>
          </a:ln>
        </p:spPr>
      </p:pic>
      <p:pic>
        <p:nvPicPr>
          <p:cNvPr id="17413" name="Picture 5" descr="F:\рисунки\Анимашки по темам\Еда\78d4463884c3da5188a12423b4887a80.gif"/>
          <p:cNvPicPr>
            <a:picLocks noChangeAspect="1" noChangeArrowheads="1" noCrop="1"/>
          </p:cNvPicPr>
          <p:nvPr/>
        </p:nvPicPr>
        <p:blipFill>
          <a:blip r:embed="rId4" cstate="email"/>
          <a:srcRect/>
          <a:stretch>
            <a:fillRect/>
          </a:stretch>
        </p:blipFill>
        <p:spPr bwMode="auto">
          <a:xfrm>
            <a:off x="5357813" y="4143375"/>
            <a:ext cx="1000125" cy="939800"/>
          </a:xfrm>
          <a:prstGeom prst="rect">
            <a:avLst/>
          </a:prstGeom>
          <a:noFill/>
          <a:ln w="9525">
            <a:noFill/>
            <a:miter lim="800000"/>
            <a:headEnd/>
            <a:tailEnd/>
          </a:ln>
        </p:spPr>
      </p:pic>
      <p:pic>
        <p:nvPicPr>
          <p:cNvPr id="17414" name="Picture 9" descr="F:\рисунки\Анимашки по темам\Еда\d21dcec4541e6c633b6ec481ce0aef56.gif"/>
          <p:cNvPicPr>
            <a:picLocks noChangeAspect="1" noChangeArrowheads="1" noCrop="1"/>
          </p:cNvPicPr>
          <p:nvPr/>
        </p:nvPicPr>
        <p:blipFill>
          <a:blip r:embed="rId5" cstate="email"/>
          <a:srcRect/>
          <a:stretch>
            <a:fillRect/>
          </a:stretch>
        </p:blipFill>
        <p:spPr bwMode="auto">
          <a:xfrm>
            <a:off x="4572000" y="4643438"/>
            <a:ext cx="1531938" cy="1143000"/>
          </a:xfrm>
          <a:prstGeom prst="rect">
            <a:avLst/>
          </a:prstGeom>
          <a:noFill/>
          <a:ln w="9525">
            <a:noFill/>
            <a:miter lim="800000"/>
            <a:headEnd/>
            <a:tailEnd/>
          </a:ln>
        </p:spPr>
      </p:pic>
      <p:pic>
        <p:nvPicPr>
          <p:cNvPr id="17415" name="Picture 10" descr="F:\рисунки\Анимашки по темам\Еда\ba2a1b4378724cedfa64bb2fe48760bc.gif"/>
          <p:cNvPicPr>
            <a:picLocks noChangeAspect="1" noChangeArrowheads="1" noCrop="1"/>
          </p:cNvPicPr>
          <p:nvPr/>
        </p:nvPicPr>
        <p:blipFill>
          <a:blip r:embed="rId6" cstate="email"/>
          <a:srcRect/>
          <a:stretch>
            <a:fillRect/>
          </a:stretch>
        </p:blipFill>
        <p:spPr bwMode="auto">
          <a:xfrm>
            <a:off x="2786063" y="4071938"/>
            <a:ext cx="1476375" cy="1695450"/>
          </a:xfrm>
          <a:prstGeom prst="rect">
            <a:avLst/>
          </a:prstGeom>
          <a:noFill/>
          <a:ln w="9525">
            <a:noFill/>
            <a:miter lim="800000"/>
            <a:headEnd/>
            <a:tailEnd/>
          </a:ln>
        </p:spPr>
      </p:pic>
      <p:pic>
        <p:nvPicPr>
          <p:cNvPr id="17416" name="Picture 11" descr="F:\рисунки\Анимашки по темам\Еда\d8d1b029536d73d00928c32f92115dc6.gif"/>
          <p:cNvPicPr>
            <a:picLocks noChangeAspect="1" noChangeArrowheads="1" noCrop="1"/>
          </p:cNvPicPr>
          <p:nvPr/>
        </p:nvPicPr>
        <p:blipFill>
          <a:blip r:embed="rId7" cstate="email"/>
          <a:srcRect/>
          <a:stretch>
            <a:fillRect/>
          </a:stretch>
        </p:blipFill>
        <p:spPr bwMode="auto">
          <a:xfrm>
            <a:off x="6000750" y="2928938"/>
            <a:ext cx="1190625" cy="1714500"/>
          </a:xfrm>
          <a:prstGeom prst="rect">
            <a:avLst/>
          </a:prstGeom>
          <a:noFill/>
          <a:ln w="9525">
            <a:noFill/>
            <a:miter lim="800000"/>
            <a:headEnd/>
            <a:tailEnd/>
          </a:ln>
        </p:spPr>
      </p:pic>
      <p:pic>
        <p:nvPicPr>
          <p:cNvPr id="17417" name="Picture 12" descr="F:\рисунки\Анимашки по темам\Еда\6fdf14c954f84371edfaca89b62e0c81.gif"/>
          <p:cNvPicPr>
            <a:picLocks noChangeAspect="1" noChangeArrowheads="1" noCrop="1"/>
          </p:cNvPicPr>
          <p:nvPr/>
        </p:nvPicPr>
        <p:blipFill>
          <a:blip r:embed="rId8" cstate="email"/>
          <a:srcRect/>
          <a:stretch>
            <a:fillRect/>
          </a:stretch>
        </p:blipFill>
        <p:spPr bwMode="auto">
          <a:xfrm>
            <a:off x="5143500" y="428625"/>
            <a:ext cx="1285875"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Рисунок 4" descr="35960956_1227941331_19.jpg"/>
          <p:cNvPicPr>
            <a:picLocks noChangeAspect="1"/>
          </p:cNvPicPr>
          <p:nvPr/>
        </p:nvPicPr>
        <p:blipFill>
          <a:blip r:embed="rId2" cstate="email"/>
          <a:srcRect/>
          <a:stretch>
            <a:fillRect/>
          </a:stretch>
        </p:blipFill>
        <p:spPr bwMode="auto">
          <a:xfrm>
            <a:off x="4143372" y="2500306"/>
            <a:ext cx="3714776" cy="37955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Содержимое 2"/>
          <p:cNvSpPr>
            <a:spLocks noGrp="1"/>
          </p:cNvSpPr>
          <p:nvPr>
            <p:ph idx="1"/>
          </p:nvPr>
        </p:nvSpPr>
        <p:spPr>
          <a:xfrm>
            <a:off x="285750" y="357188"/>
            <a:ext cx="6429375" cy="4929187"/>
          </a:xfrm>
        </p:spPr>
        <p:txBody>
          <a:bodyPr>
            <a:normAutofit/>
          </a:bodyPr>
          <a:lstStyle/>
          <a:p>
            <a:pPr marL="274320" indent="-274320" eaLnBrk="1" fontAlgn="auto" hangingPunct="1">
              <a:spcAft>
                <a:spcPts val="0"/>
              </a:spcAft>
              <a:buFont typeface="Wingdings 2"/>
              <a:buChar char=""/>
              <a:defRPr/>
            </a:pPr>
            <a:r>
              <a:rPr lang="en-US" i="1" dirty="0" smtClean="0">
                <a:solidFill>
                  <a:schemeClr val="accent6">
                    <a:lumMod val="75000"/>
                  </a:schemeClr>
                </a:solidFill>
              </a:rPr>
              <a:t>PILAU</a:t>
            </a:r>
            <a:endParaRPr lang="ru-RU" i="1" dirty="0">
              <a:solidFill>
                <a:schemeClr val="accent6">
                  <a:lumMod val="75000"/>
                </a:schemeClr>
              </a:solidFill>
            </a:endParaRPr>
          </a:p>
        </p:txBody>
      </p:sp>
      <p:pic>
        <p:nvPicPr>
          <p:cNvPr id="26627" name="Рисунок 3" descr="uzbekskij-plov.jpg"/>
          <p:cNvPicPr>
            <a:picLocks noChangeAspect="1"/>
          </p:cNvPicPr>
          <p:nvPr/>
        </p:nvPicPr>
        <p:blipFill>
          <a:blip r:embed="rId3" cstate="email"/>
          <a:srcRect/>
          <a:stretch>
            <a:fillRect/>
          </a:stretch>
        </p:blipFill>
        <p:spPr bwMode="auto">
          <a:xfrm>
            <a:off x="428625" y="928688"/>
            <a:ext cx="3978275" cy="26431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8437" name="Picture 7" descr="F:\рисунки\Анимашки по темам1\Еда\d1cb99b4ab6195ab0f147b10fb7225b6.gif"/>
          <p:cNvPicPr>
            <a:picLocks noChangeAspect="1" noChangeArrowheads="1" noCrop="1"/>
          </p:cNvPicPr>
          <p:nvPr/>
        </p:nvPicPr>
        <p:blipFill>
          <a:blip r:embed="rId4" cstate="email"/>
          <a:srcRect/>
          <a:stretch>
            <a:fillRect/>
          </a:stretch>
        </p:blipFill>
        <p:spPr bwMode="auto">
          <a:xfrm>
            <a:off x="785813" y="3714750"/>
            <a:ext cx="3000375" cy="2400300"/>
          </a:xfrm>
          <a:prstGeom prst="rect">
            <a:avLst/>
          </a:prstGeom>
          <a:noFill/>
          <a:ln w="9525">
            <a:noFill/>
            <a:miter lim="800000"/>
            <a:headEnd/>
            <a:tailEnd/>
          </a:ln>
        </p:spPr>
      </p:pic>
      <p:pic>
        <p:nvPicPr>
          <p:cNvPr id="18438" name="Picture 8" descr="F:\рисунки\Анимашки по темам1\Еда\2946d877f00006b5792e65312c0994ba.gif"/>
          <p:cNvPicPr>
            <a:picLocks noChangeAspect="1" noChangeArrowheads="1" noCrop="1"/>
          </p:cNvPicPr>
          <p:nvPr/>
        </p:nvPicPr>
        <p:blipFill>
          <a:blip r:embed="rId5" cstate="email"/>
          <a:srcRect/>
          <a:stretch>
            <a:fillRect/>
          </a:stretch>
        </p:blipFill>
        <p:spPr bwMode="auto">
          <a:xfrm>
            <a:off x="4786313" y="1173163"/>
            <a:ext cx="2643187" cy="993775"/>
          </a:xfrm>
          <a:prstGeom prst="rect">
            <a:avLst/>
          </a:prstGeom>
          <a:noFill/>
          <a:ln w="9525">
            <a:noFill/>
            <a:miter lim="800000"/>
            <a:headEnd/>
            <a:tailEnd/>
          </a:ln>
        </p:spPr>
      </p:pic>
      <p:pic>
        <p:nvPicPr>
          <p:cNvPr id="18439" name="Picture 10" descr="F:\рисунки\Анимашки по темам1\Оформление и цветы\6ac6efb25e0a35d160b484086b39328b.gif"/>
          <p:cNvPicPr>
            <a:picLocks noChangeAspect="1" noChangeArrowheads="1" noCrop="1"/>
          </p:cNvPicPr>
          <p:nvPr/>
        </p:nvPicPr>
        <p:blipFill>
          <a:blip r:embed="rId6" cstate="email"/>
          <a:srcRect/>
          <a:stretch>
            <a:fillRect/>
          </a:stretch>
        </p:blipFill>
        <p:spPr bwMode="auto">
          <a:xfrm>
            <a:off x="2786063" y="3500438"/>
            <a:ext cx="642937" cy="642937"/>
          </a:xfrm>
          <a:prstGeom prst="rect">
            <a:avLst/>
          </a:prstGeom>
          <a:noFill/>
          <a:ln w="9525">
            <a:noFill/>
            <a:miter lim="800000"/>
            <a:headEnd/>
            <a:tailEnd/>
          </a:ln>
        </p:spPr>
      </p:pic>
      <p:pic>
        <p:nvPicPr>
          <p:cNvPr id="18440" name="Picture 10" descr="F:\рисунки\Анимашки по темам1\Оформление и цветы\6ac6efb25e0a35d160b484086b39328b.gif"/>
          <p:cNvPicPr>
            <a:picLocks noChangeAspect="1" noChangeArrowheads="1" noCrop="1"/>
          </p:cNvPicPr>
          <p:nvPr/>
        </p:nvPicPr>
        <p:blipFill>
          <a:blip r:embed="rId6" cstate="email"/>
          <a:srcRect/>
          <a:stretch>
            <a:fillRect/>
          </a:stretch>
        </p:blipFill>
        <p:spPr bwMode="auto">
          <a:xfrm>
            <a:off x="0" y="3214688"/>
            <a:ext cx="642938" cy="642937"/>
          </a:xfrm>
          <a:prstGeom prst="rect">
            <a:avLst/>
          </a:prstGeom>
          <a:noFill/>
          <a:ln w="9525">
            <a:noFill/>
            <a:miter lim="800000"/>
            <a:headEnd/>
            <a:tailEnd/>
          </a:ln>
        </p:spPr>
      </p:pic>
      <p:pic>
        <p:nvPicPr>
          <p:cNvPr id="18441" name="Picture 10" descr="F:\рисунки\Анимашки по темам1\Оформление и цветы\6ac6efb25e0a35d160b484086b39328b.gif"/>
          <p:cNvPicPr>
            <a:picLocks noChangeAspect="1" noChangeArrowheads="1" noCrop="1"/>
          </p:cNvPicPr>
          <p:nvPr/>
        </p:nvPicPr>
        <p:blipFill>
          <a:blip r:embed="rId6" cstate="email"/>
          <a:srcRect/>
          <a:stretch>
            <a:fillRect/>
          </a:stretch>
        </p:blipFill>
        <p:spPr bwMode="auto">
          <a:xfrm>
            <a:off x="3786188" y="428625"/>
            <a:ext cx="642937" cy="642938"/>
          </a:xfrm>
          <a:prstGeom prst="rect">
            <a:avLst/>
          </a:prstGeom>
          <a:noFill/>
          <a:ln w="9525">
            <a:noFill/>
            <a:miter lim="800000"/>
            <a:headEnd/>
            <a:tailEnd/>
          </a:ln>
        </p:spPr>
      </p:pic>
      <p:pic>
        <p:nvPicPr>
          <p:cNvPr id="18442" name="Picture 10" descr="F:\рисунки\Анимашки по темам1\Оформление и цветы\6ac6efb25e0a35d160b484086b39328b.gif"/>
          <p:cNvPicPr>
            <a:picLocks noChangeAspect="1" noChangeArrowheads="1" noCrop="1"/>
          </p:cNvPicPr>
          <p:nvPr/>
        </p:nvPicPr>
        <p:blipFill>
          <a:blip r:embed="rId6" cstate="email"/>
          <a:srcRect/>
          <a:stretch>
            <a:fillRect/>
          </a:stretch>
        </p:blipFill>
        <p:spPr bwMode="auto">
          <a:xfrm>
            <a:off x="3786188" y="5929313"/>
            <a:ext cx="642937" cy="642937"/>
          </a:xfrm>
          <a:prstGeom prst="rect">
            <a:avLst/>
          </a:prstGeom>
          <a:noFill/>
          <a:ln w="9525">
            <a:noFill/>
            <a:miter lim="800000"/>
            <a:headEnd/>
            <a:tailEnd/>
          </a:ln>
        </p:spPr>
      </p:pic>
      <p:pic>
        <p:nvPicPr>
          <p:cNvPr id="18443" name="Picture 10" descr="F:\рисунки\Анимашки по темам1\Оформление и цветы\6ac6efb25e0a35d160b484086b39328b.gif"/>
          <p:cNvPicPr>
            <a:picLocks noChangeAspect="1" noChangeArrowheads="1" noCrop="1"/>
          </p:cNvPicPr>
          <p:nvPr/>
        </p:nvPicPr>
        <p:blipFill>
          <a:blip r:embed="rId6" cstate="email"/>
          <a:srcRect/>
          <a:stretch>
            <a:fillRect/>
          </a:stretch>
        </p:blipFill>
        <p:spPr bwMode="auto">
          <a:xfrm>
            <a:off x="7572375" y="2286000"/>
            <a:ext cx="642938" cy="642938"/>
          </a:xfrm>
          <a:prstGeom prst="rect">
            <a:avLst/>
          </a:prstGeom>
          <a:noFill/>
          <a:ln w="9525">
            <a:noFill/>
            <a:miter lim="800000"/>
            <a:headEnd/>
            <a:tailEnd/>
          </a:ln>
        </p:spPr>
      </p:pic>
      <p:pic>
        <p:nvPicPr>
          <p:cNvPr id="18444" name="Picture 10" descr="F:\рисунки\Анимашки по темам1\Оформление и цветы\6ac6efb25e0a35d160b484086b39328b.gif"/>
          <p:cNvPicPr>
            <a:picLocks noChangeAspect="1" noChangeArrowheads="1" noCrop="1"/>
          </p:cNvPicPr>
          <p:nvPr/>
        </p:nvPicPr>
        <p:blipFill>
          <a:blip r:embed="rId6" cstate="email"/>
          <a:srcRect/>
          <a:stretch>
            <a:fillRect/>
          </a:stretch>
        </p:blipFill>
        <p:spPr bwMode="auto">
          <a:xfrm>
            <a:off x="7143750" y="5500688"/>
            <a:ext cx="642938" cy="642937"/>
          </a:xfrm>
          <a:prstGeom prst="rect">
            <a:avLst/>
          </a:prstGeom>
          <a:noFill/>
          <a:ln w="9525">
            <a:noFill/>
            <a:miter lim="800000"/>
            <a:headEnd/>
            <a:tailEnd/>
          </a:ln>
        </p:spPr>
      </p:pic>
      <p:pic>
        <p:nvPicPr>
          <p:cNvPr id="18445" name="Picture 10" descr="F:\рисунки\Анимашки по темам1\Оформление и цветы\6ac6efb25e0a35d160b484086b39328b.gif"/>
          <p:cNvPicPr>
            <a:picLocks noChangeAspect="1" noChangeArrowheads="1" noCrop="1"/>
          </p:cNvPicPr>
          <p:nvPr/>
        </p:nvPicPr>
        <p:blipFill>
          <a:blip r:embed="rId6" cstate="email"/>
          <a:srcRect/>
          <a:stretch>
            <a:fillRect/>
          </a:stretch>
        </p:blipFill>
        <p:spPr bwMode="auto">
          <a:xfrm>
            <a:off x="571500" y="1000125"/>
            <a:ext cx="642938" cy="642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537192"/>
          </a:xfrm>
        </p:spPr>
        <p:txBody>
          <a:bodyPr>
            <a:normAutofit fontScale="90000"/>
          </a:bodyPr>
          <a:lstStyle/>
          <a:p>
            <a:pPr eaLnBrk="1" fontAlgn="auto" hangingPunct="1">
              <a:spcAft>
                <a:spcPts val="0"/>
              </a:spcAft>
              <a:defRPr/>
            </a:pPr>
            <a:r>
              <a:rPr lang="en-US" dirty="0" smtClean="0"/>
              <a:t>rolls, patties</a:t>
            </a:r>
            <a:endParaRPr lang="ru-RU" dirty="0"/>
          </a:p>
        </p:txBody>
      </p:sp>
      <p:pic>
        <p:nvPicPr>
          <p:cNvPr id="27650" name="Содержимое 3" descr="10df7720ff60.jpg"/>
          <p:cNvPicPr>
            <a:picLocks noGrp="1" noChangeAspect="1"/>
          </p:cNvPicPr>
          <p:nvPr>
            <p:ph idx="1"/>
          </p:nvPr>
        </p:nvPicPr>
        <p:blipFill>
          <a:blip r:embed="rId2" cstate="email"/>
          <a:srcRect/>
          <a:stretch>
            <a:fillRect/>
          </a:stretch>
        </p:blipFill>
        <p:spPr>
          <a:xfrm>
            <a:off x="4643438" y="642918"/>
            <a:ext cx="2860675" cy="2144712"/>
          </a:xfrm>
          <a:prstGeom prst="roundRect">
            <a:avLst>
              <a:gd name="adj" fmla="val 11111"/>
            </a:avLst>
          </a:prstGeom>
          <a:ln w="19050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9460" name="TextBox 4"/>
          <p:cNvSpPr txBox="1">
            <a:spLocks noChangeArrowheads="1"/>
          </p:cNvSpPr>
          <p:nvPr/>
        </p:nvSpPr>
        <p:spPr bwMode="auto">
          <a:xfrm>
            <a:off x="4286250" y="3000375"/>
            <a:ext cx="3429000" cy="369888"/>
          </a:xfrm>
          <a:prstGeom prst="rect">
            <a:avLst/>
          </a:prstGeom>
          <a:noFill/>
          <a:ln w="9525">
            <a:noFill/>
            <a:miter lim="800000"/>
            <a:headEnd/>
            <a:tailEnd/>
          </a:ln>
        </p:spPr>
        <p:txBody>
          <a:bodyPr>
            <a:spAutoFit/>
          </a:bodyPr>
          <a:lstStyle/>
          <a:p>
            <a:pPr algn="ctr"/>
            <a:r>
              <a:rPr lang="en-US" i="1">
                <a:solidFill>
                  <a:srgbClr val="00B050"/>
                </a:solidFill>
                <a:latin typeface="Trebuchet MS" pitchFamily="34" charset="0"/>
              </a:rPr>
              <a:t>WITH </a:t>
            </a:r>
            <a:r>
              <a:rPr lang="ru-RU" i="1">
                <a:solidFill>
                  <a:srgbClr val="00B050"/>
                </a:solidFill>
                <a:latin typeface="Trebuchet MS" pitchFamily="34" charset="0"/>
              </a:rPr>
              <a:t> </a:t>
            </a:r>
            <a:r>
              <a:rPr lang="en-US" i="1">
                <a:solidFill>
                  <a:srgbClr val="00B050"/>
                </a:solidFill>
                <a:latin typeface="Trebuchet MS" pitchFamily="34" charset="0"/>
              </a:rPr>
              <a:t>CABBAGE</a:t>
            </a:r>
            <a:r>
              <a:rPr lang="ru-RU" i="1">
                <a:solidFill>
                  <a:srgbClr val="00B050"/>
                </a:solidFill>
                <a:latin typeface="Trebuchet MS" pitchFamily="34" charset="0"/>
              </a:rPr>
              <a:t>, </a:t>
            </a:r>
            <a:r>
              <a:rPr lang="en-US" i="1">
                <a:solidFill>
                  <a:srgbClr val="00B050"/>
                </a:solidFill>
                <a:latin typeface="Trebuchet MS" pitchFamily="34" charset="0"/>
              </a:rPr>
              <a:t>POTATOE</a:t>
            </a:r>
            <a:endParaRPr lang="ru-RU" i="1">
              <a:solidFill>
                <a:srgbClr val="00B050"/>
              </a:solidFill>
              <a:latin typeface="Trebuchet MS" pitchFamily="34" charset="0"/>
            </a:endParaRPr>
          </a:p>
        </p:txBody>
      </p:sp>
      <p:pic>
        <p:nvPicPr>
          <p:cNvPr id="27652" name="Рисунок 5" descr="1248709802_x_163b4b72.jpg"/>
          <p:cNvPicPr>
            <a:picLocks noChangeAspect="1"/>
          </p:cNvPicPr>
          <p:nvPr/>
        </p:nvPicPr>
        <p:blipFill>
          <a:blip r:embed="rId3" cstate="email"/>
          <a:srcRect/>
          <a:stretch>
            <a:fillRect/>
          </a:stretch>
        </p:blipFill>
        <p:spPr bwMode="auto">
          <a:xfrm>
            <a:off x="714348" y="1285860"/>
            <a:ext cx="2822575" cy="250507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9462" name="TextBox 6"/>
          <p:cNvSpPr txBox="1">
            <a:spLocks noChangeArrowheads="1"/>
          </p:cNvSpPr>
          <p:nvPr/>
        </p:nvSpPr>
        <p:spPr bwMode="auto">
          <a:xfrm>
            <a:off x="0" y="4214813"/>
            <a:ext cx="3857625" cy="646112"/>
          </a:xfrm>
          <a:prstGeom prst="rect">
            <a:avLst/>
          </a:prstGeom>
          <a:noFill/>
          <a:ln w="9525">
            <a:noFill/>
            <a:miter lim="800000"/>
            <a:headEnd/>
            <a:tailEnd/>
          </a:ln>
        </p:spPr>
        <p:txBody>
          <a:bodyPr>
            <a:spAutoFit/>
          </a:bodyPr>
          <a:lstStyle/>
          <a:p>
            <a:pPr algn="ctr"/>
            <a:r>
              <a:rPr lang="en-US" i="1">
                <a:solidFill>
                  <a:srgbClr val="00B050"/>
                </a:solidFill>
                <a:latin typeface="Trebuchet MS" pitchFamily="34" charset="0"/>
              </a:rPr>
              <a:t>WITH JAM, SPRINKILLED WITH SUGAR </a:t>
            </a:r>
            <a:endParaRPr lang="ru-RU" i="1">
              <a:solidFill>
                <a:srgbClr val="00B050"/>
              </a:solidFill>
              <a:latin typeface="Trebuchet MS" pitchFamily="34" charset="0"/>
            </a:endParaRPr>
          </a:p>
        </p:txBody>
      </p:sp>
      <p:pic>
        <p:nvPicPr>
          <p:cNvPr id="27654" name="Рисунок 7" descr="cf10bde28319.jpg"/>
          <p:cNvPicPr>
            <a:picLocks noChangeAspect="1"/>
          </p:cNvPicPr>
          <p:nvPr/>
        </p:nvPicPr>
        <p:blipFill>
          <a:blip r:embed="rId4" cstate="email"/>
          <a:srcRect/>
          <a:stretch>
            <a:fillRect/>
          </a:stretch>
        </p:blipFill>
        <p:spPr bwMode="auto">
          <a:xfrm>
            <a:off x="4071934" y="3929066"/>
            <a:ext cx="2938463" cy="22034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9464" name="TextBox 8"/>
          <p:cNvSpPr txBox="1">
            <a:spLocks noChangeArrowheads="1"/>
          </p:cNvSpPr>
          <p:nvPr/>
        </p:nvSpPr>
        <p:spPr bwMode="auto">
          <a:xfrm>
            <a:off x="4286250" y="6286500"/>
            <a:ext cx="2571750" cy="369888"/>
          </a:xfrm>
          <a:prstGeom prst="rect">
            <a:avLst/>
          </a:prstGeom>
          <a:noFill/>
          <a:ln w="9525">
            <a:noFill/>
            <a:miter lim="800000"/>
            <a:headEnd/>
            <a:tailEnd/>
          </a:ln>
        </p:spPr>
        <p:txBody>
          <a:bodyPr>
            <a:spAutoFit/>
          </a:bodyPr>
          <a:lstStyle/>
          <a:p>
            <a:pPr algn="ctr"/>
            <a:r>
              <a:rPr lang="en-US" i="1">
                <a:solidFill>
                  <a:srgbClr val="00B050"/>
                </a:solidFill>
                <a:latin typeface="Trebuchet MS" pitchFamily="34" charset="0"/>
              </a:rPr>
              <a:t>FRANFKFURTERS</a:t>
            </a:r>
            <a:endParaRPr lang="ru-RU" i="1">
              <a:solidFill>
                <a:srgbClr val="00B050"/>
              </a:solidFill>
              <a:latin typeface="Trebuchet MS" pitchFamily="34" charset="0"/>
            </a:endParaRPr>
          </a:p>
        </p:txBody>
      </p:sp>
      <p:pic>
        <p:nvPicPr>
          <p:cNvPr id="19465" name="Picture 9" descr="F:\рисунки\Анимашки по темам1\Еда\94ac70e4f77f3074a94043f2f6e6845d.gif"/>
          <p:cNvPicPr>
            <a:picLocks noChangeAspect="1" noChangeArrowheads="1" noCrop="1"/>
          </p:cNvPicPr>
          <p:nvPr/>
        </p:nvPicPr>
        <p:blipFill>
          <a:blip r:embed="rId5" cstate="email"/>
          <a:srcRect/>
          <a:stretch>
            <a:fillRect/>
          </a:stretch>
        </p:blipFill>
        <p:spPr bwMode="auto">
          <a:xfrm>
            <a:off x="214313" y="5500688"/>
            <a:ext cx="3429000" cy="1063625"/>
          </a:xfrm>
          <a:prstGeom prst="rect">
            <a:avLst/>
          </a:prstGeom>
          <a:noFill/>
          <a:ln w="9525">
            <a:noFill/>
            <a:miter lim="800000"/>
            <a:headEnd/>
            <a:tailEnd/>
          </a:ln>
        </p:spPr>
      </p:pic>
      <p:pic>
        <p:nvPicPr>
          <p:cNvPr id="19466" name="Picture 10" descr="F:\рисунки\Анимашки по темам1\Оформление и цветы\6ac6efb25e0a35d160b484086b39328b.gif"/>
          <p:cNvPicPr>
            <a:picLocks noChangeAspect="1" noChangeArrowheads="1" noCrop="1"/>
          </p:cNvPicPr>
          <p:nvPr/>
        </p:nvPicPr>
        <p:blipFill>
          <a:blip r:embed="rId6" cstate="email"/>
          <a:srcRect/>
          <a:stretch>
            <a:fillRect/>
          </a:stretch>
        </p:blipFill>
        <p:spPr bwMode="auto">
          <a:xfrm>
            <a:off x="6929438" y="571500"/>
            <a:ext cx="642937" cy="642938"/>
          </a:xfrm>
          <a:prstGeom prst="rect">
            <a:avLst/>
          </a:prstGeom>
          <a:noFill/>
          <a:ln w="9525">
            <a:noFill/>
            <a:miter lim="800000"/>
            <a:headEnd/>
            <a:tailEnd/>
          </a:ln>
        </p:spPr>
      </p:pic>
      <p:pic>
        <p:nvPicPr>
          <p:cNvPr id="19467" name="Picture 10" descr="F:\рисунки\Анимашки по темам1\Оформление и цветы\6ac6efb25e0a35d160b484086b39328b.gif"/>
          <p:cNvPicPr>
            <a:picLocks noChangeAspect="1" noChangeArrowheads="1" noCrop="1"/>
          </p:cNvPicPr>
          <p:nvPr/>
        </p:nvPicPr>
        <p:blipFill>
          <a:blip r:embed="rId6" cstate="email"/>
          <a:srcRect/>
          <a:stretch>
            <a:fillRect/>
          </a:stretch>
        </p:blipFill>
        <p:spPr bwMode="auto">
          <a:xfrm>
            <a:off x="4357688" y="2286000"/>
            <a:ext cx="642937" cy="642938"/>
          </a:xfrm>
          <a:prstGeom prst="rect">
            <a:avLst/>
          </a:prstGeom>
          <a:noFill/>
          <a:ln w="9525">
            <a:noFill/>
            <a:miter lim="800000"/>
            <a:headEnd/>
            <a:tailEnd/>
          </a:ln>
        </p:spPr>
      </p:pic>
      <p:pic>
        <p:nvPicPr>
          <p:cNvPr id="19468" name="Picture 10" descr="F:\рисунки\Анимашки по темам1\Оформление и цветы\6ac6efb25e0a35d160b484086b39328b.gif"/>
          <p:cNvPicPr>
            <a:picLocks noChangeAspect="1" noChangeArrowheads="1" noCrop="1"/>
          </p:cNvPicPr>
          <p:nvPr/>
        </p:nvPicPr>
        <p:blipFill>
          <a:blip r:embed="rId6" cstate="email"/>
          <a:srcRect/>
          <a:stretch>
            <a:fillRect/>
          </a:stretch>
        </p:blipFill>
        <p:spPr bwMode="auto">
          <a:xfrm>
            <a:off x="285750" y="1143000"/>
            <a:ext cx="642938" cy="642938"/>
          </a:xfrm>
          <a:prstGeom prst="rect">
            <a:avLst/>
          </a:prstGeom>
          <a:noFill/>
          <a:ln w="9525">
            <a:noFill/>
            <a:miter lim="800000"/>
            <a:headEnd/>
            <a:tailEnd/>
          </a:ln>
        </p:spPr>
      </p:pic>
      <p:pic>
        <p:nvPicPr>
          <p:cNvPr id="19469" name="Picture 10" descr="F:\рисунки\Анимашки по темам1\Оформление и цветы\6ac6efb25e0a35d160b484086b39328b.gif"/>
          <p:cNvPicPr>
            <a:picLocks noChangeAspect="1" noChangeArrowheads="1" noCrop="1"/>
          </p:cNvPicPr>
          <p:nvPr/>
        </p:nvPicPr>
        <p:blipFill>
          <a:blip r:embed="rId6" cstate="email"/>
          <a:srcRect/>
          <a:stretch>
            <a:fillRect/>
          </a:stretch>
        </p:blipFill>
        <p:spPr bwMode="auto">
          <a:xfrm>
            <a:off x="2786063" y="3500438"/>
            <a:ext cx="642937" cy="642937"/>
          </a:xfrm>
          <a:prstGeom prst="rect">
            <a:avLst/>
          </a:prstGeom>
          <a:noFill/>
          <a:ln w="9525">
            <a:noFill/>
            <a:miter lim="800000"/>
            <a:headEnd/>
            <a:tailEnd/>
          </a:ln>
        </p:spPr>
      </p:pic>
      <p:pic>
        <p:nvPicPr>
          <p:cNvPr id="19470" name="Picture 10" descr="F:\рисунки\Анимашки по темам1\Оформление и цветы\6ac6efb25e0a35d160b484086b39328b.gif"/>
          <p:cNvPicPr>
            <a:picLocks noChangeAspect="1" noChangeArrowheads="1" noCrop="1"/>
          </p:cNvPicPr>
          <p:nvPr/>
        </p:nvPicPr>
        <p:blipFill>
          <a:blip r:embed="rId6" cstate="email"/>
          <a:srcRect/>
          <a:stretch>
            <a:fillRect/>
          </a:stretch>
        </p:blipFill>
        <p:spPr bwMode="auto">
          <a:xfrm>
            <a:off x="3786188" y="5786438"/>
            <a:ext cx="642937" cy="642937"/>
          </a:xfrm>
          <a:prstGeom prst="rect">
            <a:avLst/>
          </a:prstGeom>
          <a:noFill/>
          <a:ln w="9525">
            <a:noFill/>
            <a:miter lim="800000"/>
            <a:headEnd/>
            <a:tailEnd/>
          </a:ln>
        </p:spPr>
      </p:pic>
      <p:pic>
        <p:nvPicPr>
          <p:cNvPr id="19471" name="Picture 10" descr="F:\рисунки\Анимашки по темам1\Оформление и цветы\6ac6efb25e0a35d160b484086b39328b.gif"/>
          <p:cNvPicPr>
            <a:picLocks noChangeAspect="1" noChangeArrowheads="1" noCrop="1"/>
          </p:cNvPicPr>
          <p:nvPr/>
        </p:nvPicPr>
        <p:blipFill>
          <a:blip r:embed="rId6" cstate="email"/>
          <a:srcRect/>
          <a:stretch>
            <a:fillRect/>
          </a:stretch>
        </p:blipFill>
        <p:spPr bwMode="auto">
          <a:xfrm>
            <a:off x="6715125" y="3643313"/>
            <a:ext cx="642938" cy="642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8" descr="24012009177.jpg"/>
          <p:cNvPicPr>
            <a:picLocks noChangeAspect="1"/>
          </p:cNvPicPr>
          <p:nvPr/>
        </p:nvPicPr>
        <p:blipFill>
          <a:blip r:embed="rId2" cstate="email"/>
          <a:srcRect/>
          <a:stretch>
            <a:fillRect/>
          </a:stretch>
        </p:blipFill>
        <p:spPr bwMode="auto">
          <a:xfrm>
            <a:off x="3500438" y="500063"/>
            <a:ext cx="4616450" cy="3462337"/>
          </a:xfrm>
          <a:prstGeom prst="rect">
            <a:avLst/>
          </a:prstGeom>
          <a:noFill/>
          <a:ln w="9525">
            <a:noFill/>
            <a:miter lim="800000"/>
            <a:headEnd/>
            <a:tailEnd/>
          </a:ln>
        </p:spPr>
      </p:pic>
      <p:pic>
        <p:nvPicPr>
          <p:cNvPr id="20483" name="Содержимое 7" descr="24012009131.jpg"/>
          <p:cNvPicPr>
            <a:picLocks noGrp="1" noChangeAspect="1"/>
          </p:cNvPicPr>
          <p:nvPr>
            <p:ph idx="1"/>
          </p:nvPr>
        </p:nvPicPr>
        <p:blipFill>
          <a:blip r:embed="rId3" cstate="email"/>
          <a:srcRect/>
          <a:stretch>
            <a:fillRect/>
          </a:stretch>
        </p:blipFill>
        <p:spPr>
          <a:xfrm>
            <a:off x="285750" y="285750"/>
            <a:ext cx="2786063" cy="3714750"/>
          </a:xfrm>
        </p:spPr>
      </p:pic>
      <p:sp>
        <p:nvSpPr>
          <p:cNvPr id="2" name="Заголовок 1"/>
          <p:cNvSpPr>
            <a:spLocks noGrp="1"/>
          </p:cNvSpPr>
          <p:nvPr>
            <p:ph type="title"/>
          </p:nvPr>
        </p:nvSpPr>
        <p:spPr>
          <a:xfrm>
            <a:off x="428596" y="214290"/>
            <a:ext cx="7239000" cy="679433"/>
          </a:xfrm>
        </p:spPr>
        <p:txBody>
          <a:bodyPr/>
          <a:lstStyle/>
          <a:p>
            <a:pPr>
              <a:defRPr/>
            </a:pPr>
            <a:r>
              <a:rPr lang="en-US" dirty="0" smtClean="0"/>
              <a:t>Self - preparation</a:t>
            </a:r>
            <a:endParaRPr lang="ru-RU" dirty="0"/>
          </a:p>
        </p:txBody>
      </p:sp>
      <p:pic>
        <p:nvPicPr>
          <p:cNvPr id="20485" name="Рисунок 6" descr="36352.jpg"/>
          <p:cNvPicPr>
            <a:picLocks noChangeAspect="1"/>
          </p:cNvPicPr>
          <p:nvPr/>
        </p:nvPicPr>
        <p:blipFill>
          <a:blip r:embed="rId4" cstate="email"/>
          <a:srcRect/>
          <a:stretch>
            <a:fillRect/>
          </a:stretch>
        </p:blipFill>
        <p:spPr bwMode="auto">
          <a:xfrm>
            <a:off x="1357313" y="4143375"/>
            <a:ext cx="4540250" cy="2549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65754"/>
          </a:xfrm>
        </p:spPr>
        <p:txBody>
          <a:bodyPr>
            <a:normAutofit fontScale="90000"/>
          </a:bodyPr>
          <a:lstStyle/>
          <a:p>
            <a:pPr eaLnBrk="1" fontAlgn="auto" hangingPunct="1">
              <a:spcAft>
                <a:spcPts val="0"/>
              </a:spcAft>
              <a:defRPr/>
            </a:pPr>
            <a:r>
              <a:rPr lang="en-US" dirty="0" smtClean="0"/>
              <a:t>kinds of sport</a:t>
            </a:r>
            <a:endParaRPr lang="ru-RU" dirty="0"/>
          </a:p>
        </p:txBody>
      </p:sp>
      <p:pic>
        <p:nvPicPr>
          <p:cNvPr id="30722" name="Содержимое 3" descr="basketball2.jpg"/>
          <p:cNvPicPr>
            <a:picLocks noGrp="1" noChangeAspect="1"/>
          </p:cNvPicPr>
          <p:nvPr>
            <p:ph idx="1"/>
          </p:nvPr>
        </p:nvPicPr>
        <p:blipFill>
          <a:blip r:embed="rId2" cstate="email"/>
          <a:srcRect/>
          <a:stretch>
            <a:fillRect/>
          </a:stretch>
        </p:blipFill>
        <p:spPr>
          <a:xfrm>
            <a:off x="285720" y="857232"/>
            <a:ext cx="2236787" cy="1479550"/>
          </a:xfr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1508" name="TextBox 4"/>
          <p:cNvSpPr txBox="1">
            <a:spLocks noChangeArrowheads="1"/>
          </p:cNvSpPr>
          <p:nvPr/>
        </p:nvSpPr>
        <p:spPr bwMode="auto">
          <a:xfrm>
            <a:off x="285750" y="2428875"/>
            <a:ext cx="1500188" cy="369888"/>
          </a:xfrm>
          <a:prstGeom prst="rect">
            <a:avLst/>
          </a:prstGeom>
          <a:noFill/>
          <a:ln w="9525">
            <a:noFill/>
            <a:miter lim="800000"/>
            <a:headEnd/>
            <a:tailEnd/>
          </a:ln>
        </p:spPr>
        <p:txBody>
          <a:bodyPr>
            <a:spAutoFit/>
          </a:bodyPr>
          <a:lstStyle/>
          <a:p>
            <a:r>
              <a:rPr lang="en-US">
                <a:latin typeface="Trebuchet MS" pitchFamily="34" charset="0"/>
              </a:rPr>
              <a:t>Basketball</a:t>
            </a:r>
            <a:endParaRPr lang="ru-RU">
              <a:latin typeface="Trebuchet MS" pitchFamily="34" charset="0"/>
            </a:endParaRPr>
          </a:p>
        </p:txBody>
      </p:sp>
      <p:pic>
        <p:nvPicPr>
          <p:cNvPr id="30724" name="Рисунок 5" descr="12556303982.jpg"/>
          <p:cNvPicPr>
            <a:picLocks noChangeAspect="1"/>
          </p:cNvPicPr>
          <p:nvPr/>
        </p:nvPicPr>
        <p:blipFill>
          <a:blip r:embed="rId3" cstate="email"/>
          <a:srcRect/>
          <a:stretch>
            <a:fillRect/>
          </a:stretch>
        </p:blipFill>
        <p:spPr bwMode="auto">
          <a:xfrm>
            <a:off x="4833938" y="214313"/>
            <a:ext cx="2286000" cy="17145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1510" name="TextBox 6"/>
          <p:cNvSpPr txBox="1">
            <a:spLocks noChangeArrowheads="1"/>
          </p:cNvSpPr>
          <p:nvPr/>
        </p:nvSpPr>
        <p:spPr bwMode="auto">
          <a:xfrm>
            <a:off x="5000625" y="2000250"/>
            <a:ext cx="2357438" cy="369888"/>
          </a:xfrm>
          <a:prstGeom prst="rect">
            <a:avLst/>
          </a:prstGeom>
          <a:noFill/>
          <a:ln w="9525">
            <a:noFill/>
            <a:miter lim="800000"/>
            <a:headEnd/>
            <a:tailEnd/>
          </a:ln>
        </p:spPr>
        <p:txBody>
          <a:bodyPr>
            <a:spAutoFit/>
          </a:bodyPr>
          <a:lstStyle/>
          <a:p>
            <a:r>
              <a:rPr lang="en-US">
                <a:latin typeface="Trebuchet MS" pitchFamily="34" charset="0"/>
              </a:rPr>
              <a:t>Table tennis</a:t>
            </a:r>
            <a:endParaRPr lang="ru-RU">
              <a:latin typeface="Trebuchet MS" pitchFamily="34" charset="0"/>
            </a:endParaRPr>
          </a:p>
        </p:txBody>
      </p:sp>
      <p:pic>
        <p:nvPicPr>
          <p:cNvPr id="30726" name="Рисунок 7" descr="1_VoleyBall_Mod.jpeg"/>
          <p:cNvPicPr>
            <a:picLocks noChangeAspect="1"/>
          </p:cNvPicPr>
          <p:nvPr/>
        </p:nvPicPr>
        <p:blipFill>
          <a:blip r:embed="rId4" cstate="email"/>
          <a:srcRect/>
          <a:stretch>
            <a:fillRect/>
          </a:stretch>
        </p:blipFill>
        <p:spPr bwMode="auto">
          <a:xfrm>
            <a:off x="5786438" y="2714625"/>
            <a:ext cx="1968500" cy="16430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1512" name="TextBox 8"/>
          <p:cNvSpPr txBox="1">
            <a:spLocks noChangeArrowheads="1"/>
          </p:cNvSpPr>
          <p:nvPr/>
        </p:nvSpPr>
        <p:spPr bwMode="auto">
          <a:xfrm>
            <a:off x="6072188" y="4429125"/>
            <a:ext cx="1500187" cy="369888"/>
          </a:xfrm>
          <a:prstGeom prst="rect">
            <a:avLst/>
          </a:prstGeom>
          <a:noFill/>
          <a:ln w="9525">
            <a:noFill/>
            <a:miter lim="800000"/>
            <a:headEnd/>
            <a:tailEnd/>
          </a:ln>
        </p:spPr>
        <p:txBody>
          <a:bodyPr>
            <a:spAutoFit/>
          </a:bodyPr>
          <a:lstStyle/>
          <a:p>
            <a:r>
              <a:rPr lang="en-US">
                <a:latin typeface="Trebuchet MS" pitchFamily="34" charset="0"/>
              </a:rPr>
              <a:t>Volley - ball</a:t>
            </a:r>
            <a:endParaRPr lang="ru-RU">
              <a:latin typeface="Trebuchet MS" pitchFamily="34" charset="0"/>
            </a:endParaRPr>
          </a:p>
        </p:txBody>
      </p:sp>
      <p:pic>
        <p:nvPicPr>
          <p:cNvPr id="30728" name="Рисунок 10" descr="1289128708_lygi.jpg"/>
          <p:cNvPicPr>
            <a:picLocks noChangeAspect="1"/>
          </p:cNvPicPr>
          <p:nvPr/>
        </p:nvPicPr>
        <p:blipFill>
          <a:blip r:embed="rId5" cstate="email"/>
          <a:srcRect/>
          <a:stretch>
            <a:fillRect/>
          </a:stretch>
        </p:blipFill>
        <p:spPr bwMode="auto">
          <a:xfrm>
            <a:off x="3357554" y="2285992"/>
            <a:ext cx="1822450" cy="24288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1514" name="TextBox 16"/>
          <p:cNvSpPr txBox="1">
            <a:spLocks noChangeArrowheads="1"/>
          </p:cNvSpPr>
          <p:nvPr/>
        </p:nvSpPr>
        <p:spPr bwMode="auto">
          <a:xfrm>
            <a:off x="3857625" y="5000625"/>
            <a:ext cx="785813" cy="369888"/>
          </a:xfrm>
          <a:prstGeom prst="rect">
            <a:avLst/>
          </a:prstGeom>
          <a:noFill/>
          <a:ln w="9525">
            <a:noFill/>
            <a:miter lim="800000"/>
            <a:headEnd/>
            <a:tailEnd/>
          </a:ln>
        </p:spPr>
        <p:txBody>
          <a:bodyPr>
            <a:spAutoFit/>
          </a:bodyPr>
          <a:lstStyle/>
          <a:p>
            <a:r>
              <a:rPr lang="en-US">
                <a:latin typeface="Trebuchet MS" pitchFamily="34" charset="0"/>
              </a:rPr>
              <a:t>Skiing</a:t>
            </a:r>
            <a:endParaRPr lang="ru-RU">
              <a:latin typeface="Trebuchet MS" pitchFamily="34" charset="0"/>
            </a:endParaRPr>
          </a:p>
        </p:txBody>
      </p:sp>
      <p:pic>
        <p:nvPicPr>
          <p:cNvPr id="30730" name="Рисунок 17" descr="1264334699-1961.jpgh100.jpeg"/>
          <p:cNvPicPr>
            <a:picLocks noChangeAspect="1"/>
          </p:cNvPicPr>
          <p:nvPr/>
        </p:nvPicPr>
        <p:blipFill>
          <a:blip r:embed="rId6" cstate="email"/>
          <a:srcRect/>
          <a:stretch>
            <a:fillRect/>
          </a:stretch>
        </p:blipFill>
        <p:spPr bwMode="auto">
          <a:xfrm>
            <a:off x="214282" y="2928934"/>
            <a:ext cx="2811462" cy="20859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1516" name="TextBox 18"/>
          <p:cNvSpPr txBox="1">
            <a:spLocks noChangeArrowheads="1"/>
          </p:cNvSpPr>
          <p:nvPr/>
        </p:nvSpPr>
        <p:spPr bwMode="auto">
          <a:xfrm>
            <a:off x="214313" y="5143500"/>
            <a:ext cx="2286000" cy="369888"/>
          </a:xfrm>
          <a:prstGeom prst="rect">
            <a:avLst/>
          </a:prstGeom>
          <a:noFill/>
          <a:ln w="9525">
            <a:noFill/>
            <a:miter lim="800000"/>
            <a:headEnd/>
            <a:tailEnd/>
          </a:ln>
        </p:spPr>
        <p:txBody>
          <a:bodyPr>
            <a:spAutoFit/>
          </a:bodyPr>
          <a:lstStyle/>
          <a:p>
            <a:r>
              <a:rPr lang="en-US">
                <a:latin typeface="Trebuchet MS" pitchFamily="34" charset="0"/>
              </a:rPr>
              <a:t>         Fitness</a:t>
            </a:r>
            <a:endParaRPr lang="ru-RU">
              <a:latin typeface="Trebuchet MS" pitchFamily="34" charset="0"/>
            </a:endParaRPr>
          </a:p>
        </p:txBody>
      </p:sp>
      <p:sp>
        <p:nvSpPr>
          <p:cNvPr id="21517" name="TextBox 19"/>
          <p:cNvSpPr txBox="1">
            <a:spLocks noChangeArrowheads="1"/>
          </p:cNvSpPr>
          <p:nvPr/>
        </p:nvSpPr>
        <p:spPr bwMode="auto">
          <a:xfrm>
            <a:off x="5214938" y="5072063"/>
            <a:ext cx="3429000" cy="369887"/>
          </a:xfrm>
          <a:prstGeom prst="rect">
            <a:avLst/>
          </a:prstGeom>
          <a:noFill/>
          <a:ln w="9525">
            <a:noFill/>
            <a:miter lim="800000"/>
            <a:headEnd/>
            <a:tailEnd/>
          </a:ln>
        </p:spPr>
        <p:txBody>
          <a:bodyPr>
            <a:spAutoFit/>
          </a:bodyPr>
          <a:lstStyle/>
          <a:p>
            <a:r>
              <a:rPr lang="en-US" i="1">
                <a:solidFill>
                  <a:srgbClr val="FF0000"/>
                </a:solidFill>
                <a:latin typeface="Trebuchet MS" pitchFamily="34" charset="0"/>
              </a:rPr>
              <a:t>…and other types of sport</a:t>
            </a:r>
            <a:endParaRPr lang="ru-RU" i="1">
              <a:solidFill>
                <a:srgbClr val="FF0000"/>
              </a:solidFill>
              <a:latin typeface="Trebuchet MS" pitchFamily="34" charset="0"/>
            </a:endParaRPr>
          </a:p>
        </p:txBody>
      </p:sp>
      <p:pic>
        <p:nvPicPr>
          <p:cNvPr id="21518" name="Picture 14" descr="F:\рисунки\Анимашки по темам\Оформление и цветы\87d3c37b55544924acda99233daed54a.gif"/>
          <p:cNvPicPr>
            <a:picLocks noChangeAspect="1" noChangeArrowheads="1" noCrop="1"/>
          </p:cNvPicPr>
          <p:nvPr/>
        </p:nvPicPr>
        <p:blipFill>
          <a:blip r:embed="rId7" cstate="email"/>
          <a:srcRect/>
          <a:stretch>
            <a:fillRect/>
          </a:stretch>
        </p:blipFill>
        <p:spPr bwMode="auto">
          <a:xfrm>
            <a:off x="2286000" y="5397500"/>
            <a:ext cx="3857625" cy="146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675"/>
            <a:ext cx="7239000" cy="750871"/>
          </a:xfrm>
        </p:spPr>
        <p:txBody>
          <a:bodyPr/>
          <a:lstStyle/>
          <a:p>
            <a:pPr>
              <a:defRPr/>
            </a:pPr>
            <a:r>
              <a:rPr lang="en-US" dirty="0" smtClean="0"/>
              <a:t> Five – day week</a:t>
            </a:r>
            <a:endParaRPr lang="ru-RU" dirty="0"/>
          </a:p>
        </p:txBody>
      </p:sp>
      <p:sp>
        <p:nvSpPr>
          <p:cNvPr id="22531" name="Содержимое 2"/>
          <p:cNvSpPr>
            <a:spLocks noGrp="1"/>
          </p:cNvSpPr>
          <p:nvPr>
            <p:ph idx="1"/>
          </p:nvPr>
        </p:nvSpPr>
        <p:spPr/>
        <p:txBody>
          <a:bodyPr/>
          <a:lstStyle/>
          <a:p>
            <a:pPr>
              <a:buFont typeface="Wingdings 2" pitchFamily="18" charset="2"/>
              <a:buNone/>
            </a:pPr>
            <a:r>
              <a:rPr lang="en-US" smtClean="0"/>
              <a:t>         A five –day week -  is not a luxury, it is the  necessity! We will spend much more time with our parents, friends, go in for hobbies, develop our creativity and just relax enough to feel healthy.</a:t>
            </a:r>
            <a:endParaRPr lang="ru-RU" smtClean="0"/>
          </a:p>
        </p:txBody>
      </p:sp>
      <p:pic>
        <p:nvPicPr>
          <p:cNvPr id="23556" name="Рисунок 3" descr="english_calendar.gif"/>
          <p:cNvPicPr>
            <a:picLocks noChangeAspect="1"/>
          </p:cNvPicPr>
          <p:nvPr/>
        </p:nvPicPr>
        <p:blipFill>
          <a:blip r:embed="rId2" cstate="email"/>
          <a:srcRect/>
          <a:stretch>
            <a:fillRect/>
          </a:stretch>
        </p:blipFill>
        <p:spPr bwMode="auto">
          <a:xfrm>
            <a:off x="4071938" y="3500438"/>
            <a:ext cx="3600450" cy="2873375"/>
          </a:xfrm>
          <a:prstGeom prst="rect">
            <a:avLst/>
          </a:prstGeom>
          <a:noFill/>
          <a:ln w="9525">
            <a:noFill/>
            <a:miter lim="800000"/>
            <a:headEnd/>
            <a:tailEnd/>
          </a:ln>
        </p:spPr>
      </p:pic>
      <p:sp>
        <p:nvSpPr>
          <p:cNvPr id="10" name="Овал 9"/>
          <p:cNvSpPr/>
          <p:nvPr/>
        </p:nvSpPr>
        <p:spPr>
          <a:xfrm>
            <a:off x="4857750" y="4643438"/>
            <a:ext cx="2857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Овал 12"/>
          <p:cNvSpPr/>
          <p:nvPr/>
        </p:nvSpPr>
        <p:spPr>
          <a:xfrm>
            <a:off x="5357813" y="4643438"/>
            <a:ext cx="2857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Овал 13"/>
          <p:cNvSpPr/>
          <p:nvPr/>
        </p:nvSpPr>
        <p:spPr>
          <a:xfrm>
            <a:off x="5857875" y="4643438"/>
            <a:ext cx="2857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Овал 14"/>
          <p:cNvSpPr/>
          <p:nvPr/>
        </p:nvSpPr>
        <p:spPr>
          <a:xfrm>
            <a:off x="6357938" y="4643438"/>
            <a:ext cx="2857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Овал 15"/>
          <p:cNvSpPr/>
          <p:nvPr/>
        </p:nvSpPr>
        <p:spPr>
          <a:xfrm>
            <a:off x="6786563" y="4643438"/>
            <a:ext cx="2857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538" name="TextBox 16"/>
          <p:cNvSpPr txBox="1">
            <a:spLocks noChangeArrowheads="1"/>
          </p:cNvSpPr>
          <p:nvPr/>
        </p:nvSpPr>
        <p:spPr bwMode="auto">
          <a:xfrm>
            <a:off x="4857750" y="4572000"/>
            <a:ext cx="357188" cy="369888"/>
          </a:xfrm>
          <a:prstGeom prst="rect">
            <a:avLst/>
          </a:prstGeom>
          <a:noFill/>
          <a:ln w="9525">
            <a:noFill/>
            <a:miter lim="800000"/>
            <a:headEnd/>
            <a:tailEnd/>
          </a:ln>
        </p:spPr>
        <p:txBody>
          <a:bodyPr>
            <a:spAutoFit/>
          </a:bodyPr>
          <a:lstStyle/>
          <a:p>
            <a:r>
              <a:rPr lang="en-US"/>
              <a:t>1</a:t>
            </a:r>
            <a:endParaRPr lang="ru-RU"/>
          </a:p>
        </p:txBody>
      </p:sp>
      <p:sp>
        <p:nvSpPr>
          <p:cNvPr id="22539" name="TextBox 17"/>
          <p:cNvSpPr txBox="1">
            <a:spLocks noChangeArrowheads="1"/>
          </p:cNvSpPr>
          <p:nvPr/>
        </p:nvSpPr>
        <p:spPr bwMode="auto">
          <a:xfrm>
            <a:off x="5357813" y="4572000"/>
            <a:ext cx="285750" cy="369888"/>
          </a:xfrm>
          <a:prstGeom prst="rect">
            <a:avLst/>
          </a:prstGeom>
          <a:noFill/>
          <a:ln w="9525">
            <a:noFill/>
            <a:miter lim="800000"/>
            <a:headEnd/>
            <a:tailEnd/>
          </a:ln>
        </p:spPr>
        <p:txBody>
          <a:bodyPr>
            <a:spAutoFit/>
          </a:bodyPr>
          <a:lstStyle/>
          <a:p>
            <a:r>
              <a:rPr lang="en-US"/>
              <a:t>2</a:t>
            </a:r>
            <a:endParaRPr lang="ru-RU"/>
          </a:p>
        </p:txBody>
      </p:sp>
      <p:sp>
        <p:nvSpPr>
          <p:cNvPr id="22540" name="TextBox 18"/>
          <p:cNvSpPr txBox="1">
            <a:spLocks noChangeArrowheads="1"/>
          </p:cNvSpPr>
          <p:nvPr/>
        </p:nvSpPr>
        <p:spPr bwMode="auto">
          <a:xfrm>
            <a:off x="5857875" y="4572000"/>
            <a:ext cx="285750" cy="369888"/>
          </a:xfrm>
          <a:prstGeom prst="rect">
            <a:avLst/>
          </a:prstGeom>
          <a:noFill/>
          <a:ln w="9525">
            <a:noFill/>
            <a:miter lim="800000"/>
            <a:headEnd/>
            <a:tailEnd/>
          </a:ln>
        </p:spPr>
        <p:txBody>
          <a:bodyPr>
            <a:spAutoFit/>
          </a:bodyPr>
          <a:lstStyle/>
          <a:p>
            <a:r>
              <a:rPr lang="en-US"/>
              <a:t>3</a:t>
            </a:r>
            <a:endParaRPr lang="ru-RU"/>
          </a:p>
        </p:txBody>
      </p:sp>
      <p:sp>
        <p:nvSpPr>
          <p:cNvPr id="22541" name="TextBox 19"/>
          <p:cNvSpPr txBox="1">
            <a:spLocks noChangeArrowheads="1"/>
          </p:cNvSpPr>
          <p:nvPr/>
        </p:nvSpPr>
        <p:spPr bwMode="auto">
          <a:xfrm>
            <a:off x="6357938" y="4572000"/>
            <a:ext cx="357187" cy="369888"/>
          </a:xfrm>
          <a:prstGeom prst="rect">
            <a:avLst/>
          </a:prstGeom>
          <a:noFill/>
          <a:ln w="9525">
            <a:noFill/>
            <a:miter lim="800000"/>
            <a:headEnd/>
            <a:tailEnd/>
          </a:ln>
        </p:spPr>
        <p:txBody>
          <a:bodyPr>
            <a:spAutoFit/>
          </a:bodyPr>
          <a:lstStyle/>
          <a:p>
            <a:r>
              <a:rPr lang="en-US"/>
              <a:t>4</a:t>
            </a:r>
            <a:endParaRPr lang="ru-RU"/>
          </a:p>
        </p:txBody>
      </p:sp>
      <p:sp>
        <p:nvSpPr>
          <p:cNvPr id="22542" name="TextBox 20"/>
          <p:cNvSpPr txBox="1">
            <a:spLocks noChangeArrowheads="1"/>
          </p:cNvSpPr>
          <p:nvPr/>
        </p:nvSpPr>
        <p:spPr bwMode="auto">
          <a:xfrm>
            <a:off x="6786563" y="4572000"/>
            <a:ext cx="285750" cy="369888"/>
          </a:xfrm>
          <a:prstGeom prst="rect">
            <a:avLst/>
          </a:prstGeom>
          <a:noFill/>
          <a:ln w="9525">
            <a:noFill/>
            <a:miter lim="800000"/>
            <a:headEnd/>
            <a:tailEnd/>
          </a:ln>
        </p:spPr>
        <p:txBody>
          <a:bodyPr>
            <a:spAutoFit/>
          </a:bodyPr>
          <a:lstStyle/>
          <a:p>
            <a:r>
              <a:rPr lang="en-US"/>
              <a:t>5</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32" presetClass="emph" presetSubtype="0" fill="hold" nodeType="withEffect">
                                  <p:stCondLst>
                                    <p:cond delay="0"/>
                                  </p:stCondLst>
                                  <p:childTnLst>
                                    <p:animClr clrSpc="rgb" dir="cw">
                                      <p:cBhvr override="childStyle">
                                        <p:cTn id="9" dur="100" fill="hold"/>
                                        <p:tgtEl>
                                          <p:spTgt spid="23556"/>
                                        </p:tgtEl>
                                        <p:attrNameLst>
                                          <p:attrName>style.color</p:attrName>
                                        </p:attrNameLst>
                                      </p:cBhvr>
                                      <p:to>
                                        <a:schemeClr val="accent2"/>
                                      </p:to>
                                    </p:animClr>
                                    <p:animClr clrSpc="rgb" dir="cw">
                                      <p:cBhvr>
                                        <p:cTn id="10" dur="100" fill="hold"/>
                                        <p:tgtEl>
                                          <p:spTgt spid="23556"/>
                                        </p:tgtEl>
                                        <p:attrNameLst>
                                          <p:attrName>fillcolor</p:attrName>
                                        </p:attrNameLst>
                                      </p:cBhvr>
                                      <p:to>
                                        <a:schemeClr val="accent2"/>
                                      </p:to>
                                    </p:animClr>
                                    <p:set>
                                      <p:cBhvr>
                                        <p:cTn id="11" dur="100" fill="hold"/>
                                        <p:tgtEl>
                                          <p:spTgt spid="23556"/>
                                        </p:tgtEl>
                                        <p:attrNameLst>
                                          <p:attrName>fill.type</p:attrName>
                                        </p:attrNameLst>
                                      </p:cBhvr>
                                      <p:to>
                                        <p:strVal val="solid"/>
                                      </p:to>
                                    </p:set>
                                    <p:set>
                                      <p:cBhvr>
                                        <p:cTn id="12" dur="100" fill="hold"/>
                                        <p:tgtEl>
                                          <p:spTgt spid="23556"/>
                                        </p:tgtEl>
                                        <p:attrNameLst>
                                          <p:attrName>fill.on</p:attrName>
                                        </p:attrNameLst>
                                      </p:cBhvr>
                                      <p:to>
                                        <p:strVal val="true"/>
                                      </p:to>
                                    </p:set>
                                    <p:animRot by="120000">
                                      <p:cBhvr>
                                        <p:cTn id="13" dur="100" fill="hold">
                                          <p:stCondLst>
                                            <p:cond delay="0"/>
                                          </p:stCondLst>
                                        </p:cTn>
                                        <p:tgtEl>
                                          <p:spTgt spid="23556"/>
                                        </p:tgtEl>
                                        <p:attrNameLst>
                                          <p:attrName>r</p:attrName>
                                        </p:attrNameLst>
                                      </p:cBhvr>
                                    </p:animRot>
                                    <p:animRot by="-240000">
                                      <p:cBhvr>
                                        <p:cTn id="14" dur="200" fill="hold">
                                          <p:stCondLst>
                                            <p:cond delay="200"/>
                                          </p:stCondLst>
                                        </p:cTn>
                                        <p:tgtEl>
                                          <p:spTgt spid="23556"/>
                                        </p:tgtEl>
                                        <p:attrNameLst>
                                          <p:attrName>r</p:attrName>
                                        </p:attrNameLst>
                                      </p:cBhvr>
                                    </p:animRot>
                                    <p:animRot by="240000">
                                      <p:cBhvr>
                                        <p:cTn id="15" dur="200" fill="hold">
                                          <p:stCondLst>
                                            <p:cond delay="400"/>
                                          </p:stCondLst>
                                        </p:cTn>
                                        <p:tgtEl>
                                          <p:spTgt spid="23556"/>
                                        </p:tgtEl>
                                        <p:attrNameLst>
                                          <p:attrName>r</p:attrName>
                                        </p:attrNameLst>
                                      </p:cBhvr>
                                    </p:animRot>
                                    <p:animRot by="-240000">
                                      <p:cBhvr>
                                        <p:cTn id="16" dur="200" fill="hold">
                                          <p:stCondLst>
                                            <p:cond delay="600"/>
                                          </p:stCondLst>
                                        </p:cTn>
                                        <p:tgtEl>
                                          <p:spTgt spid="23556"/>
                                        </p:tgtEl>
                                        <p:attrNameLst>
                                          <p:attrName>r</p:attrName>
                                        </p:attrNameLst>
                                      </p:cBhvr>
                                    </p:animRot>
                                    <p:animRot by="120000">
                                      <p:cBhvr>
                                        <p:cTn id="17" dur="200" fill="hold">
                                          <p:stCondLst>
                                            <p:cond delay="800"/>
                                          </p:stCondLst>
                                        </p:cTn>
                                        <p:tgtEl>
                                          <p:spTgt spid="235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Free school attending</a:t>
            </a:r>
            <a:endParaRPr lang="ru-RU" dirty="0"/>
          </a:p>
        </p:txBody>
      </p:sp>
      <p:sp>
        <p:nvSpPr>
          <p:cNvPr id="23555" name="Содержимое 2"/>
          <p:cNvSpPr>
            <a:spLocks noGrp="1"/>
          </p:cNvSpPr>
          <p:nvPr>
            <p:ph idx="1"/>
          </p:nvPr>
        </p:nvSpPr>
        <p:spPr/>
        <p:txBody>
          <a:bodyPr/>
          <a:lstStyle/>
          <a:p>
            <a:pPr eaLnBrk="1" hangingPunct="1">
              <a:buFont typeface="Wingdings 2" pitchFamily="18" charset="2"/>
              <a:buNone/>
            </a:pPr>
            <a:r>
              <a:rPr lang="en-US" smtClean="0"/>
              <a:t>Every student should have the right for free school attending. It  means that every pupil has the  right to study at home and not to go to school every early morning. But a student should  do his  class work and homework on his or her own. Parents should sign an agreement that they allow their kids not to attend school for a certain period of time (a week or two, no more. After that they  should pass the credit and report about the work on their own.</a:t>
            </a:r>
            <a:endParaRPr lang="ru-RU" smtClean="0"/>
          </a:p>
        </p:txBody>
      </p:sp>
      <p:pic>
        <p:nvPicPr>
          <p:cNvPr id="23556" name="Picture 4" descr="F:\рисунки\Анимашки по темам\Оформление и цветы\a0f4433c64131f63a9ab8fbee07c3082.gif"/>
          <p:cNvPicPr>
            <a:picLocks noChangeAspect="1" noChangeArrowheads="1"/>
          </p:cNvPicPr>
          <p:nvPr/>
        </p:nvPicPr>
        <p:blipFill>
          <a:blip r:embed="rId2" cstate="email"/>
          <a:srcRect/>
          <a:stretch>
            <a:fillRect/>
          </a:stretch>
        </p:blipFill>
        <p:spPr bwMode="auto">
          <a:xfrm>
            <a:off x="1928813" y="214313"/>
            <a:ext cx="3071812" cy="682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Рисунок 4" descr="class_auc4.jpg"/>
          <p:cNvPicPr>
            <a:picLocks noChangeAspect="1"/>
          </p:cNvPicPr>
          <p:nvPr/>
        </p:nvPicPr>
        <p:blipFill>
          <a:blip r:embed="rId2" cstate="email"/>
          <a:srcRect/>
          <a:stretch>
            <a:fillRect/>
          </a:stretch>
        </p:blipFill>
        <p:spPr bwMode="auto">
          <a:xfrm>
            <a:off x="3500430" y="3143248"/>
            <a:ext cx="4330700" cy="3254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Заголовок 1"/>
          <p:cNvSpPr>
            <a:spLocks noGrp="1"/>
          </p:cNvSpPr>
          <p:nvPr>
            <p:ph type="title"/>
          </p:nvPr>
        </p:nvSpPr>
        <p:spPr>
          <a:xfrm>
            <a:off x="463550" y="112077"/>
            <a:ext cx="7239000" cy="537192"/>
          </a:xfrm>
        </p:spPr>
        <p:txBody>
          <a:bodyPr>
            <a:normAutofit fontScale="90000"/>
          </a:bodyPr>
          <a:lstStyle/>
          <a:p>
            <a:pPr eaLnBrk="1" fontAlgn="auto" hangingPunct="1">
              <a:spcAft>
                <a:spcPts val="0"/>
              </a:spcAft>
              <a:defRPr/>
            </a:pPr>
            <a:r>
              <a:rPr lang="en-US" dirty="0" smtClean="0"/>
              <a:t>Classrooms of our dream</a:t>
            </a:r>
            <a:endParaRPr lang="ru-RU" dirty="0"/>
          </a:p>
        </p:txBody>
      </p:sp>
      <p:pic>
        <p:nvPicPr>
          <p:cNvPr id="35843" name="Содержимое 3" descr="Class-01.jpg"/>
          <p:cNvPicPr>
            <a:picLocks noGrp="1" noChangeAspect="1"/>
          </p:cNvPicPr>
          <p:nvPr>
            <p:ph idx="1"/>
          </p:nvPr>
        </p:nvPicPr>
        <p:blipFill>
          <a:blip r:embed="rId3" cstate="email"/>
          <a:srcRect/>
          <a:stretch>
            <a:fillRect/>
          </a:stretch>
        </p:blipFill>
        <p:spPr>
          <a:xfrm>
            <a:off x="500055" y="1071561"/>
            <a:ext cx="4714875" cy="314325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581" name="Picture 5" descr="F:\рисунки\Анимашки по темам1\компьютер\30.gif"/>
          <p:cNvPicPr>
            <a:picLocks noChangeAspect="1" noChangeArrowheads="1" noCrop="1"/>
          </p:cNvPicPr>
          <p:nvPr/>
        </p:nvPicPr>
        <p:blipFill>
          <a:blip r:embed="rId4" cstate="email"/>
          <a:srcRect/>
          <a:stretch>
            <a:fillRect/>
          </a:stretch>
        </p:blipFill>
        <p:spPr bwMode="auto">
          <a:xfrm>
            <a:off x="571500" y="5072063"/>
            <a:ext cx="2500313" cy="125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p:cNvSpPr>
          <p:nvPr>
            <p:ph type="body" idx="1"/>
          </p:nvPr>
        </p:nvSpPr>
        <p:spPr>
          <a:xfrm>
            <a:off x="214313" y="785813"/>
            <a:ext cx="7786687" cy="7358062"/>
          </a:xfrm>
        </p:spPr>
        <p:txBody>
          <a:bodyPr/>
          <a:lstStyle/>
          <a:p>
            <a:pPr>
              <a:buFont typeface="Wingdings 2" pitchFamily="18" charset="2"/>
              <a:buNone/>
            </a:pPr>
            <a:r>
              <a:rPr lang="ru-RU" sz="1600" b="1" smtClean="0">
                <a:solidFill>
                  <a:srgbClr val="339D65"/>
                </a:solidFill>
              </a:rPr>
              <a:t>1) </a:t>
            </a:r>
            <a:r>
              <a:rPr lang="ru-RU" sz="1600" smtClean="0"/>
              <a:t>Хотелось бы вам, чтобы наши ученики имели право свободно посещать школу, не более 2 недель (согласно письменному соглашению родителей), при этом выполнять классную и домашнюю работу в домашних условиях, в конце - сдавать зачет или проект?</a:t>
            </a:r>
          </a:p>
          <a:p>
            <a:r>
              <a:rPr lang="en-US" sz="1600" smtClean="0"/>
              <a:t>1. Would you like the students to have the right for free school attending,  not more than for 2 weeks (according to their parents` agreement ) doing their class-work and homework at home, passing a credit or presenting a project at the end of their staying at home?</a:t>
            </a:r>
            <a:endParaRPr lang="ru-RU" sz="1600" smtClean="0"/>
          </a:p>
          <a:p>
            <a:pPr>
              <a:buFont typeface="Wingdings 2" pitchFamily="18" charset="2"/>
              <a:buNone/>
            </a:pPr>
            <a:r>
              <a:rPr lang="ru-RU" sz="1600" b="1" smtClean="0">
                <a:solidFill>
                  <a:srgbClr val="339D65"/>
                </a:solidFill>
              </a:rPr>
              <a:t>2) </a:t>
            </a:r>
            <a:r>
              <a:rPr lang="ru-RU" sz="1600" smtClean="0"/>
              <a:t>Хотелось бы вам, чтобы наши ученики имели право выбирать  ученическое самоуправление , учителей, администрацию и директора школы?</a:t>
            </a:r>
          </a:p>
          <a:p>
            <a:r>
              <a:rPr lang="ru-RU" sz="1600" smtClean="0"/>
              <a:t> </a:t>
            </a:r>
            <a:r>
              <a:rPr lang="en-US" sz="1600" smtClean="0"/>
              <a:t>Would you like our students to have the right to choose a students` self-governing (every year), the teachers, a school administration, a school director (each 3 years)?</a:t>
            </a:r>
            <a:endParaRPr lang="ru-RU" sz="1600" smtClean="0"/>
          </a:p>
          <a:p>
            <a:pPr>
              <a:buFont typeface="Wingdings 2" pitchFamily="18" charset="2"/>
              <a:buNone/>
            </a:pPr>
            <a:r>
              <a:rPr lang="ru-RU" sz="1600" b="1" smtClean="0">
                <a:solidFill>
                  <a:srgbClr val="339D65"/>
                </a:solidFill>
              </a:rPr>
              <a:t>3) </a:t>
            </a:r>
            <a:r>
              <a:rPr lang="ru-RU" sz="1600" smtClean="0"/>
              <a:t>Хотелось бы вам, чтобы в столовой появилось такое оборудование, как автоматы с едой и напитками? Хотели бы вы один раз  в неделю питаться разнообразной едой («Шведский стол»)?</a:t>
            </a:r>
          </a:p>
          <a:p>
            <a:r>
              <a:rPr lang="en-US" sz="1600" smtClean="0"/>
              <a:t>3. Would you like to have automats with meals and drinks in your school canteen? Would you like to have a «Swedish table» once a week?</a:t>
            </a:r>
            <a:endParaRPr lang="ru-RU" sz="1600" smtClean="0"/>
          </a:p>
          <a:p>
            <a:pPr>
              <a:buFont typeface="Wingdings 2" pitchFamily="18" charset="2"/>
              <a:buNone/>
            </a:pPr>
            <a:r>
              <a:rPr lang="ru-RU" sz="1600" b="1" smtClean="0">
                <a:solidFill>
                  <a:srgbClr val="339D65"/>
                </a:solidFill>
              </a:rPr>
              <a:t>4) </a:t>
            </a:r>
            <a:r>
              <a:rPr lang="ru-RU" sz="1600" smtClean="0"/>
              <a:t>Хотели бы вы слушать спокойную или любимую музыку на переменах?</a:t>
            </a:r>
          </a:p>
          <a:p>
            <a:r>
              <a:rPr lang="en-US" sz="1600" smtClean="0"/>
              <a:t>4. Would you like to listen to quiet or your favorite music during the school breaks?</a:t>
            </a:r>
            <a:endParaRPr lang="ru-RU" sz="1600" smtClean="0"/>
          </a:p>
          <a:p>
            <a:pPr>
              <a:buFont typeface="Wingdings 2" pitchFamily="18" charset="2"/>
              <a:buNone/>
            </a:pPr>
            <a:endParaRPr lang="ru-RU" smtClean="0"/>
          </a:p>
        </p:txBody>
      </p:sp>
      <p:sp>
        <p:nvSpPr>
          <p:cNvPr id="4" name="Прямоугольник 3"/>
          <p:cNvSpPr/>
          <p:nvPr/>
        </p:nvSpPr>
        <p:spPr>
          <a:xfrm>
            <a:off x="0" y="0"/>
            <a:ext cx="8215338" cy="76944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Questions (survey)</a:t>
            </a:r>
          </a:p>
          <a:p>
            <a:pPr algn="ctr">
              <a:defRPr/>
            </a:pPr>
            <a:r>
              <a:rPr lang="ru-RU" sz="2000" b="1" cap="all" dirty="0"/>
              <a:t>Вопросы для анкетирования</a:t>
            </a:r>
            <a:endPar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13" y="2571750"/>
            <a:ext cx="7239000" cy="2000250"/>
          </a:xfrm>
        </p:spPr>
        <p:txBody>
          <a:bodyPr>
            <a:noAutofit/>
          </a:bodyPr>
          <a:lstStyle/>
          <a:p>
            <a:pPr marL="274320" indent="-274320" eaLnBrk="1" fontAlgn="auto" hangingPunct="1">
              <a:spcAft>
                <a:spcPts val="0"/>
              </a:spcAft>
              <a:buFont typeface="Wingdings 2"/>
              <a:buNone/>
              <a:defRPr/>
            </a:pPr>
            <a:r>
              <a:rPr lang="en-US" sz="2000" i="1" dirty="0" smtClean="0">
                <a:solidFill>
                  <a:schemeClr val="accent2">
                    <a:lumMod val="60000"/>
                    <a:lumOff val="40000"/>
                  </a:schemeClr>
                </a:solidFill>
                <a:effectLst>
                  <a:outerShdw blurRad="38100" dist="38100" dir="2700000" algn="tl">
                    <a:srgbClr val="000000">
                      <a:alpha val="43137"/>
                    </a:srgbClr>
                  </a:outerShdw>
                </a:effectLst>
              </a:rPr>
              <a:t>Students  should  have the right to choose teachers, elect a Students` Government, a School Director, a School  Administration. </a:t>
            </a:r>
          </a:p>
          <a:p>
            <a:pPr marL="274320" indent="-274320" eaLnBrk="1" fontAlgn="auto" hangingPunct="1">
              <a:spcAft>
                <a:spcPts val="0"/>
              </a:spcAft>
              <a:buFont typeface="Wingdings 2"/>
              <a:buNone/>
              <a:defRPr/>
            </a:pPr>
            <a:r>
              <a:rPr lang="en-US" sz="2000" i="1" dirty="0" smtClean="0">
                <a:solidFill>
                  <a:schemeClr val="accent2">
                    <a:lumMod val="60000"/>
                    <a:lumOff val="40000"/>
                  </a:schemeClr>
                </a:solidFill>
                <a:effectLst>
                  <a:outerShdw blurRad="38100" dist="38100" dir="2700000" algn="tl">
                    <a:srgbClr val="000000">
                      <a:alpha val="43137"/>
                    </a:srgbClr>
                  </a:outerShdw>
                </a:effectLst>
              </a:rPr>
              <a:t>The Day of Elections will be a holiday for both students and teachers – October 1, for example.</a:t>
            </a:r>
          </a:p>
          <a:p>
            <a:pPr marL="274320" indent="-274320" eaLnBrk="1" fontAlgn="auto" hangingPunct="1">
              <a:spcAft>
                <a:spcPts val="0"/>
              </a:spcAft>
              <a:buFont typeface="Wingdings 2"/>
              <a:buNone/>
              <a:defRPr/>
            </a:pPr>
            <a:endParaRPr lang="en-US" sz="2000" i="1" dirty="0" smtClean="0">
              <a:solidFill>
                <a:schemeClr val="accent2">
                  <a:lumMod val="60000"/>
                  <a:lumOff val="40000"/>
                </a:schemeClr>
              </a:solidFill>
              <a:effectLst>
                <a:outerShdw blurRad="38100" dist="38100" dir="2700000" algn="tl">
                  <a:srgbClr val="000000">
                    <a:alpha val="43137"/>
                  </a:srgbClr>
                </a:outerShdw>
              </a:effectLst>
            </a:endParaRPr>
          </a:p>
        </p:txBody>
      </p:sp>
      <p:sp>
        <p:nvSpPr>
          <p:cNvPr id="5" name="Прямоугольник 4"/>
          <p:cNvSpPr/>
          <p:nvPr/>
        </p:nvSpPr>
        <p:spPr>
          <a:xfrm>
            <a:off x="428596" y="0"/>
            <a:ext cx="6883056"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endParaRPr lang="en-US" sz="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a:p>
            <a:pPr algn="ctr" fontAlgn="auto">
              <a:spcBef>
                <a:spcPts val="0"/>
              </a:spcBef>
              <a:spcAft>
                <a:spcPts val="0"/>
              </a:spcAft>
              <a:defRPr/>
            </a:pPr>
            <a:endParaRPr lang="en-US" sz="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6" name="Прямоугольник 5"/>
          <p:cNvSpPr/>
          <p:nvPr/>
        </p:nvSpPr>
        <p:spPr>
          <a:xfrm>
            <a:off x="500034" y="357166"/>
            <a:ext cx="6929486" cy="2062103"/>
          </a:xfrm>
          <a:prstGeom prst="rect">
            <a:avLst/>
          </a:prstGeom>
        </p:spPr>
        <p:txBody>
          <a:bodyPr>
            <a:spAutoFit/>
          </a:bodyPr>
          <a:lstStyle/>
          <a:p>
            <a:pPr algn="ctr" fontAlgn="auto">
              <a:spcBef>
                <a:spcPts val="0"/>
              </a:spcBef>
              <a:spcAft>
                <a:spcPts val="0"/>
              </a:spcAft>
              <a:defRPr/>
            </a:pPr>
            <a:r>
              <a:rPr lang="en-US" sz="32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SCHOOL DEMOCRACY</a:t>
            </a:r>
          </a:p>
          <a:p>
            <a:pPr algn="ctr" fontAlgn="auto">
              <a:spcBef>
                <a:spcPts val="0"/>
              </a:spcBef>
              <a:spcAft>
                <a:spcPts val="0"/>
              </a:spcAft>
              <a:defRPr/>
            </a:pPr>
            <a:r>
              <a:rPr lang="en-US" sz="3200" b="1" cap="all"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The right to choose Student Government, teachers, School  Administration</a:t>
            </a:r>
            <a:endParaRPr lang="ru-RU" sz="3200" b="1" cap="all"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pic>
        <p:nvPicPr>
          <p:cNvPr id="25605" name="Picture 6" descr="F:\рисунки\Анимашки по темам\новые анимашки2\Оформление и линии\lines18.gif"/>
          <p:cNvPicPr>
            <a:picLocks noChangeAspect="1" noChangeArrowheads="1" noCrop="1"/>
          </p:cNvPicPr>
          <p:nvPr/>
        </p:nvPicPr>
        <p:blipFill>
          <a:blip r:embed="rId2" cstate="email"/>
          <a:srcRect/>
          <a:stretch>
            <a:fillRect/>
          </a:stretch>
        </p:blipFill>
        <p:spPr bwMode="auto">
          <a:xfrm rot="5400000">
            <a:off x="5469731" y="2797970"/>
            <a:ext cx="6257925" cy="1090612"/>
          </a:xfrm>
          <a:prstGeom prst="rect">
            <a:avLst/>
          </a:prstGeom>
          <a:noFill/>
          <a:ln w="9525">
            <a:noFill/>
            <a:miter lim="800000"/>
            <a:headEnd/>
            <a:tailEnd/>
          </a:ln>
        </p:spPr>
      </p:pic>
      <p:graphicFrame>
        <p:nvGraphicFramePr>
          <p:cNvPr id="29714" name="Group 18"/>
          <p:cNvGraphicFramePr>
            <a:graphicFrameLocks noGrp="1"/>
          </p:cNvGraphicFramePr>
          <p:nvPr/>
        </p:nvGraphicFramePr>
        <p:xfrm>
          <a:off x="3643313" y="4357688"/>
          <a:ext cx="4214812" cy="2044700"/>
        </p:xfrm>
        <a:graphic>
          <a:graphicData uri="http://schemas.openxmlformats.org/drawingml/2006/table">
            <a:tbl>
              <a:tblPr/>
              <a:tblGrid>
                <a:gridCol w="2108200"/>
                <a:gridCol w="2106612"/>
              </a:tblGrid>
              <a:tr h="1327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Trebuchet MS" pitchFamily="34" charset="0"/>
                        </a:rPr>
                        <a:t>Election of Students‘ Self-Governing</a:t>
                      </a:r>
                      <a:endParaRPr kumimoji="0" lang="ru-RU" sz="1800" b="1" i="0" u="none" strike="noStrike" cap="none" normalizeH="0" baseline="0" dirty="0" smtClean="0">
                        <a:ln>
                          <a:noFill/>
                        </a:ln>
                        <a:solidFill>
                          <a:srgbClr val="FFFFFF"/>
                        </a:solidFill>
                        <a:effectLst/>
                        <a:latin typeface="Trebuchet MS"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rebuchet MS" pitchFamily="34" charset="0"/>
                        </a:rPr>
                        <a:t>Election of teachers, School Director, School Administration</a:t>
                      </a:r>
                      <a:endParaRPr kumimoji="0" lang="ru-RU" sz="1800" b="1" i="0" u="none" strike="noStrike" cap="none" normalizeH="0" baseline="0" smtClean="0">
                        <a:ln>
                          <a:noFill/>
                        </a:ln>
                        <a:solidFill>
                          <a:srgbClr val="FFFFFF"/>
                        </a:solidFill>
                        <a:effectLst/>
                        <a:latin typeface="Trebuchet MS"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17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rPr>
                        <a:t>Every year</a:t>
                      </a:r>
                      <a:endParaRPr kumimoji="0" lang="ru-RU" sz="18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pitchFamily="34" charset="0"/>
                        </a:rPr>
                        <a:t>Every  3 year</a:t>
                      </a:r>
                      <a:endParaRPr kumimoji="0" lang="ru-RU" sz="1800" b="0" i="0" u="none" strike="noStrike" cap="none" normalizeH="0" baseline="0" dirty="0" smtClean="0">
                        <a:ln>
                          <a:noFill/>
                        </a:ln>
                        <a:solidFill>
                          <a:srgbClr val="000000"/>
                        </a:solidFill>
                        <a:effectLst/>
                        <a:latin typeface="Trebuchet MS"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Clr clrSpc="rgb" dir="cw">
                                      <p:cBhvr override="childStyle">
                                        <p:cTn id="6" dur="100" fill="hold"/>
                                        <p:tgtEl>
                                          <p:spTgt spid="29714"/>
                                        </p:tgtEl>
                                        <p:attrNameLst>
                                          <p:attrName>style.color</p:attrName>
                                        </p:attrNameLst>
                                      </p:cBhvr>
                                      <p:to>
                                        <a:schemeClr val="accent2"/>
                                      </p:to>
                                    </p:animClr>
                                    <p:animClr clrSpc="rgb" dir="cw">
                                      <p:cBhvr>
                                        <p:cTn id="7" dur="100" fill="hold"/>
                                        <p:tgtEl>
                                          <p:spTgt spid="29714"/>
                                        </p:tgtEl>
                                        <p:attrNameLst>
                                          <p:attrName>fillcolor</p:attrName>
                                        </p:attrNameLst>
                                      </p:cBhvr>
                                      <p:to>
                                        <a:schemeClr val="accent2"/>
                                      </p:to>
                                    </p:animClr>
                                    <p:set>
                                      <p:cBhvr>
                                        <p:cTn id="8" dur="100" fill="hold"/>
                                        <p:tgtEl>
                                          <p:spTgt spid="29714"/>
                                        </p:tgtEl>
                                        <p:attrNameLst>
                                          <p:attrName>fill.type</p:attrName>
                                        </p:attrNameLst>
                                      </p:cBhvr>
                                      <p:to>
                                        <p:strVal val="solid"/>
                                      </p:to>
                                    </p:set>
                                    <p:set>
                                      <p:cBhvr>
                                        <p:cTn id="9" dur="100" fill="hold"/>
                                        <p:tgtEl>
                                          <p:spTgt spid="29714"/>
                                        </p:tgtEl>
                                        <p:attrNameLst>
                                          <p:attrName>fill.on</p:attrName>
                                        </p:attrNameLst>
                                      </p:cBhvr>
                                      <p:to>
                                        <p:strVal val="true"/>
                                      </p:to>
                                    </p:set>
                                    <p:animRot by="120000">
                                      <p:cBhvr>
                                        <p:cTn id="10" dur="100" fill="hold">
                                          <p:stCondLst>
                                            <p:cond delay="0"/>
                                          </p:stCondLst>
                                        </p:cTn>
                                        <p:tgtEl>
                                          <p:spTgt spid="29714"/>
                                        </p:tgtEl>
                                        <p:attrNameLst>
                                          <p:attrName>r</p:attrName>
                                        </p:attrNameLst>
                                      </p:cBhvr>
                                    </p:animRot>
                                    <p:animRot by="-240000">
                                      <p:cBhvr>
                                        <p:cTn id="11" dur="200" fill="hold">
                                          <p:stCondLst>
                                            <p:cond delay="200"/>
                                          </p:stCondLst>
                                        </p:cTn>
                                        <p:tgtEl>
                                          <p:spTgt spid="29714"/>
                                        </p:tgtEl>
                                        <p:attrNameLst>
                                          <p:attrName>r</p:attrName>
                                        </p:attrNameLst>
                                      </p:cBhvr>
                                    </p:animRot>
                                    <p:animRot by="240000">
                                      <p:cBhvr>
                                        <p:cTn id="12" dur="200" fill="hold">
                                          <p:stCondLst>
                                            <p:cond delay="400"/>
                                          </p:stCondLst>
                                        </p:cTn>
                                        <p:tgtEl>
                                          <p:spTgt spid="29714"/>
                                        </p:tgtEl>
                                        <p:attrNameLst>
                                          <p:attrName>r</p:attrName>
                                        </p:attrNameLst>
                                      </p:cBhvr>
                                    </p:animRot>
                                    <p:animRot by="-240000">
                                      <p:cBhvr>
                                        <p:cTn id="13" dur="200" fill="hold">
                                          <p:stCondLst>
                                            <p:cond delay="600"/>
                                          </p:stCondLst>
                                        </p:cTn>
                                        <p:tgtEl>
                                          <p:spTgt spid="29714"/>
                                        </p:tgtEl>
                                        <p:attrNameLst>
                                          <p:attrName>r</p:attrName>
                                        </p:attrNameLst>
                                      </p:cBhvr>
                                    </p:animRot>
                                    <p:animRot by="120000">
                                      <p:cBhvr>
                                        <p:cTn id="14" dur="200" fill="hold">
                                          <p:stCondLst>
                                            <p:cond delay="800"/>
                                          </p:stCondLst>
                                        </p:cTn>
                                        <p:tgtEl>
                                          <p:spTgt spid="297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Рисунок 4" descr="C:\Users\пользователь\Desktop\DSC01469.JPG"/>
          <p:cNvPicPr>
            <a:picLocks noChangeAspect="1" noChangeArrowheads="1"/>
          </p:cNvPicPr>
          <p:nvPr/>
        </p:nvPicPr>
        <p:blipFill>
          <a:blip r:embed="rId2" cstate="email"/>
          <a:srcRect/>
          <a:stretch>
            <a:fillRect/>
          </a:stretch>
        </p:blipFill>
        <p:spPr bwMode="auto">
          <a:xfrm>
            <a:off x="428625" y="857250"/>
            <a:ext cx="3473450" cy="2603500"/>
          </a:xfrm>
          <a:prstGeom prst="rect">
            <a:avLst/>
          </a:prstGeom>
          <a:noFill/>
          <a:ln w="9525">
            <a:noFill/>
            <a:miter lim="800000"/>
            <a:headEnd/>
            <a:tailEnd/>
          </a:ln>
        </p:spPr>
      </p:pic>
      <p:pic>
        <p:nvPicPr>
          <p:cNvPr id="26627" name="Содержимое 3" descr="F:\фото ВЫБОРЫ  2010г\DSC01473.JPG"/>
          <p:cNvPicPr>
            <a:picLocks noGrp="1"/>
          </p:cNvPicPr>
          <p:nvPr>
            <p:ph idx="1"/>
          </p:nvPr>
        </p:nvPicPr>
        <p:blipFill>
          <a:blip r:embed="rId3" cstate="email"/>
          <a:srcRect/>
          <a:stretch>
            <a:fillRect/>
          </a:stretch>
        </p:blipFill>
        <p:spPr>
          <a:xfrm>
            <a:off x="4143375" y="357188"/>
            <a:ext cx="3792538" cy="3122612"/>
          </a:xfrm>
        </p:spPr>
      </p:pic>
      <p:sp>
        <p:nvSpPr>
          <p:cNvPr id="2" name="Заголовок 1"/>
          <p:cNvSpPr>
            <a:spLocks noGrp="1"/>
          </p:cNvSpPr>
          <p:nvPr>
            <p:ph type="title"/>
          </p:nvPr>
        </p:nvSpPr>
        <p:spPr>
          <a:xfrm>
            <a:off x="457200" y="320675"/>
            <a:ext cx="7239000" cy="607995"/>
          </a:xfrm>
        </p:spPr>
        <p:txBody>
          <a:bodyPr/>
          <a:lstStyle/>
          <a:p>
            <a:pPr>
              <a:defRPr/>
            </a:pPr>
            <a:r>
              <a:rPr lang="en-US" dirty="0" smtClean="0"/>
              <a:t>SCHOOL DEMOCRACY</a:t>
            </a:r>
            <a:endParaRPr lang="ru-RU" dirty="0"/>
          </a:p>
        </p:txBody>
      </p:sp>
      <p:pic>
        <p:nvPicPr>
          <p:cNvPr id="26629" name="Рисунок 5" descr="F:\фото ВЫБОРЫ  2010г\DSC01436.JPG"/>
          <p:cNvPicPr>
            <a:picLocks noChangeAspect="1" noChangeArrowheads="1"/>
          </p:cNvPicPr>
          <p:nvPr/>
        </p:nvPicPr>
        <p:blipFill>
          <a:blip r:embed="rId4" cstate="email"/>
          <a:srcRect b="-26"/>
          <a:stretch>
            <a:fillRect/>
          </a:stretch>
        </p:blipFill>
        <p:spPr bwMode="auto">
          <a:xfrm>
            <a:off x="2500313" y="3000375"/>
            <a:ext cx="2873375"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Рисунок 3" descr="звонок.jpg"/>
          <p:cNvPicPr>
            <a:picLocks noChangeAspect="1"/>
          </p:cNvPicPr>
          <p:nvPr/>
        </p:nvPicPr>
        <p:blipFill>
          <a:blip r:embed="rId2" cstate="email"/>
          <a:srcRect/>
          <a:stretch>
            <a:fillRect/>
          </a:stretch>
        </p:blipFill>
        <p:spPr bwMode="auto">
          <a:xfrm rot="-540000">
            <a:off x="3159125" y="3211513"/>
            <a:ext cx="4660900" cy="3302000"/>
          </a:xfrm>
          <a:prstGeom prst="rect">
            <a:avLst/>
          </a:prstGeom>
          <a:noFill/>
          <a:ln w="9525">
            <a:noFill/>
            <a:miter lim="800000"/>
            <a:headEnd/>
            <a:tailEnd/>
          </a:ln>
        </p:spPr>
      </p:pic>
      <p:sp>
        <p:nvSpPr>
          <p:cNvPr id="2" name="Заголовок 1"/>
          <p:cNvSpPr>
            <a:spLocks noGrp="1"/>
          </p:cNvSpPr>
          <p:nvPr>
            <p:ph type="title"/>
          </p:nvPr>
        </p:nvSpPr>
        <p:spPr>
          <a:xfrm>
            <a:off x="457200" y="320040"/>
            <a:ext cx="7239000" cy="751506"/>
          </a:xfrm>
        </p:spPr>
        <p:txBody>
          <a:bodyPr/>
          <a:lstStyle/>
          <a:p>
            <a:pPr eaLnBrk="1" fontAlgn="auto" hangingPunct="1">
              <a:spcAft>
                <a:spcPts val="0"/>
              </a:spcAft>
              <a:defRPr/>
            </a:pPr>
            <a:r>
              <a:rPr lang="en-US" dirty="0" smtClean="0"/>
              <a:t>Breaks and bells</a:t>
            </a:r>
            <a:endParaRPr lang="ru-RU" dirty="0"/>
          </a:p>
        </p:txBody>
      </p:sp>
      <p:sp>
        <p:nvSpPr>
          <p:cNvPr id="27652" name="Содержимое 2"/>
          <p:cNvSpPr>
            <a:spLocks noGrp="1"/>
          </p:cNvSpPr>
          <p:nvPr>
            <p:ph idx="1"/>
          </p:nvPr>
        </p:nvSpPr>
        <p:spPr>
          <a:xfrm>
            <a:off x="357188" y="1000125"/>
            <a:ext cx="7239000" cy="5170488"/>
          </a:xfrm>
        </p:spPr>
        <p:txBody>
          <a:bodyPr/>
          <a:lstStyle/>
          <a:p>
            <a:pPr eaLnBrk="1" hangingPunct="1">
              <a:buFont typeface="Wingdings 2" pitchFamily="18" charset="2"/>
              <a:buNone/>
            </a:pPr>
            <a:r>
              <a:rPr lang="en-US" smtClean="0"/>
              <a:t>The sound of the bell at the end and at the beginning of the  lesson shouldn`t  be so harsh  and cause a feeling of alarm. Therefore:1) I`d like to listen to the tunes of  pleasant music, 2) also there shouldn`t be  bright lights in the corridors and classrooms during the breaks.3) Students` favorite music should be played during the whole break long. The students of upper forms should be responsible for it.</a:t>
            </a:r>
            <a:endParaRPr lang="ru-RU" smtClean="0"/>
          </a:p>
          <a:p>
            <a:pPr eaLnBrk="1" hangingPunct="1">
              <a:buFont typeface="Wingdings 2" pitchFamily="18" charset="2"/>
              <a:buNone/>
            </a:pPr>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32" presetClass="emph" presetSubtype="0" fill="hold" nodeType="withEffect">
                                  <p:stCondLst>
                                    <p:cond delay="0"/>
                                  </p:stCondLst>
                                  <p:childTnLst>
                                    <p:animClr clrSpc="rgb" dir="cw">
                                      <p:cBhvr override="childStyle">
                                        <p:cTn id="9" dur="100" fill="hold"/>
                                        <p:tgtEl>
                                          <p:spTgt spid="29698"/>
                                        </p:tgtEl>
                                        <p:attrNameLst>
                                          <p:attrName>style.color</p:attrName>
                                        </p:attrNameLst>
                                      </p:cBhvr>
                                      <p:to>
                                        <a:schemeClr val="accent2"/>
                                      </p:to>
                                    </p:animClr>
                                    <p:animClr clrSpc="rgb" dir="cw">
                                      <p:cBhvr>
                                        <p:cTn id="10" dur="100" fill="hold"/>
                                        <p:tgtEl>
                                          <p:spTgt spid="29698"/>
                                        </p:tgtEl>
                                        <p:attrNameLst>
                                          <p:attrName>fillcolor</p:attrName>
                                        </p:attrNameLst>
                                      </p:cBhvr>
                                      <p:to>
                                        <a:schemeClr val="accent2"/>
                                      </p:to>
                                    </p:animClr>
                                    <p:set>
                                      <p:cBhvr>
                                        <p:cTn id="11" dur="100" fill="hold"/>
                                        <p:tgtEl>
                                          <p:spTgt spid="29698"/>
                                        </p:tgtEl>
                                        <p:attrNameLst>
                                          <p:attrName>fill.type</p:attrName>
                                        </p:attrNameLst>
                                      </p:cBhvr>
                                      <p:to>
                                        <p:strVal val="solid"/>
                                      </p:to>
                                    </p:set>
                                    <p:set>
                                      <p:cBhvr>
                                        <p:cTn id="12" dur="100" fill="hold"/>
                                        <p:tgtEl>
                                          <p:spTgt spid="29698"/>
                                        </p:tgtEl>
                                        <p:attrNameLst>
                                          <p:attrName>fill.on</p:attrName>
                                        </p:attrNameLst>
                                      </p:cBhvr>
                                      <p:to>
                                        <p:strVal val="true"/>
                                      </p:to>
                                    </p:set>
                                    <p:animRot by="120000">
                                      <p:cBhvr>
                                        <p:cTn id="13" dur="100" fill="hold">
                                          <p:stCondLst>
                                            <p:cond delay="0"/>
                                          </p:stCondLst>
                                        </p:cTn>
                                        <p:tgtEl>
                                          <p:spTgt spid="29698"/>
                                        </p:tgtEl>
                                        <p:attrNameLst>
                                          <p:attrName>r</p:attrName>
                                        </p:attrNameLst>
                                      </p:cBhvr>
                                    </p:animRot>
                                    <p:animRot by="-240000">
                                      <p:cBhvr>
                                        <p:cTn id="14" dur="200" fill="hold">
                                          <p:stCondLst>
                                            <p:cond delay="200"/>
                                          </p:stCondLst>
                                        </p:cTn>
                                        <p:tgtEl>
                                          <p:spTgt spid="29698"/>
                                        </p:tgtEl>
                                        <p:attrNameLst>
                                          <p:attrName>r</p:attrName>
                                        </p:attrNameLst>
                                      </p:cBhvr>
                                    </p:animRot>
                                    <p:animRot by="240000">
                                      <p:cBhvr>
                                        <p:cTn id="15" dur="200" fill="hold">
                                          <p:stCondLst>
                                            <p:cond delay="400"/>
                                          </p:stCondLst>
                                        </p:cTn>
                                        <p:tgtEl>
                                          <p:spTgt spid="29698"/>
                                        </p:tgtEl>
                                        <p:attrNameLst>
                                          <p:attrName>r</p:attrName>
                                        </p:attrNameLst>
                                      </p:cBhvr>
                                    </p:animRot>
                                    <p:animRot by="-240000">
                                      <p:cBhvr>
                                        <p:cTn id="16" dur="200" fill="hold">
                                          <p:stCondLst>
                                            <p:cond delay="600"/>
                                          </p:stCondLst>
                                        </p:cTn>
                                        <p:tgtEl>
                                          <p:spTgt spid="29698"/>
                                        </p:tgtEl>
                                        <p:attrNameLst>
                                          <p:attrName>r</p:attrName>
                                        </p:attrNameLst>
                                      </p:cBhvr>
                                    </p:animRot>
                                    <p:animRot by="120000">
                                      <p:cBhvr>
                                        <p:cTn id="17" dur="200" fill="hold">
                                          <p:stCondLst>
                                            <p:cond delay="800"/>
                                          </p:stCondLst>
                                        </p:cTn>
                                        <p:tgtEl>
                                          <p:spTgt spid="296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Рисунок 4" descr="istockphoto_2709999_popcorn_series.jpg"/>
          <p:cNvPicPr>
            <a:picLocks noChangeAspect="1"/>
          </p:cNvPicPr>
          <p:nvPr/>
        </p:nvPicPr>
        <p:blipFill>
          <a:blip r:embed="rId2" cstate="email"/>
          <a:srcRect/>
          <a:stretch>
            <a:fillRect/>
          </a:stretch>
        </p:blipFill>
        <p:spPr bwMode="auto">
          <a:xfrm>
            <a:off x="6215063" y="4786313"/>
            <a:ext cx="1930400" cy="1697037"/>
          </a:xfrm>
          <a:prstGeom prst="rect">
            <a:avLst/>
          </a:prstGeom>
          <a:noFill/>
          <a:ln w="9525">
            <a:noFill/>
            <a:miter lim="800000"/>
            <a:headEnd/>
            <a:tailEnd/>
          </a:ln>
        </p:spPr>
      </p:pic>
      <p:sp>
        <p:nvSpPr>
          <p:cNvPr id="2" name="Заголовок 1"/>
          <p:cNvSpPr>
            <a:spLocks noGrp="1"/>
          </p:cNvSpPr>
          <p:nvPr>
            <p:ph type="title"/>
          </p:nvPr>
        </p:nvSpPr>
        <p:spPr>
          <a:xfrm>
            <a:off x="457200" y="142852"/>
            <a:ext cx="7239000" cy="714380"/>
          </a:xfrm>
        </p:spPr>
        <p:txBody>
          <a:bodyPr/>
          <a:lstStyle/>
          <a:p>
            <a:pPr eaLnBrk="1" fontAlgn="auto" hangingPunct="1">
              <a:spcAft>
                <a:spcPts val="0"/>
              </a:spcAft>
              <a:defRPr/>
            </a:pPr>
            <a:r>
              <a:rPr lang="en-US" dirty="0" smtClean="0"/>
              <a:t>Cinema hall</a:t>
            </a:r>
            <a:endParaRPr lang="ru-RU" dirty="0"/>
          </a:p>
        </p:txBody>
      </p:sp>
      <p:sp>
        <p:nvSpPr>
          <p:cNvPr id="3" name="Содержимое 2"/>
          <p:cNvSpPr>
            <a:spLocks noGrp="1"/>
          </p:cNvSpPr>
          <p:nvPr>
            <p:ph idx="1"/>
          </p:nvPr>
        </p:nvSpPr>
        <p:spPr>
          <a:xfrm>
            <a:off x="3929063" y="571500"/>
            <a:ext cx="4000500" cy="5214938"/>
          </a:xfrm>
        </p:spPr>
        <p:txBody>
          <a:bodyPr>
            <a:normAutofit fontScale="85000" lnSpcReduction="20000"/>
          </a:bodyPr>
          <a:lstStyle/>
          <a:p>
            <a:pPr marL="274320" indent="-274320" eaLnBrk="1" fontAlgn="auto" hangingPunct="1">
              <a:spcAft>
                <a:spcPts val="0"/>
              </a:spcAft>
              <a:buFont typeface="Wingdings 2"/>
              <a:buNone/>
              <a:defRPr/>
            </a:pPr>
            <a:r>
              <a:rPr lang="en-US" dirty="0" smtClean="0"/>
              <a:t>It would be great to have a cinema hall at our school. Why not to use our school assembly hall for watching new films in English, German, Russian in our free time</a:t>
            </a:r>
            <a:r>
              <a:rPr lang="ru-RU" dirty="0" smtClean="0"/>
              <a:t>?</a:t>
            </a:r>
            <a:endParaRPr lang="en-US" dirty="0" smtClean="0"/>
          </a:p>
          <a:p>
            <a:pPr marL="274320" indent="-274320" eaLnBrk="1" fontAlgn="auto" hangingPunct="1">
              <a:spcAft>
                <a:spcPts val="0"/>
              </a:spcAft>
              <a:buFont typeface="Wingdings 2"/>
              <a:buNone/>
              <a:defRPr/>
            </a:pPr>
            <a:r>
              <a:rPr lang="en-US" dirty="0" smtClean="0"/>
              <a:t>Some students of High School may be responsible for it.</a:t>
            </a:r>
          </a:p>
          <a:p>
            <a:pPr marL="274320" indent="-274320" eaLnBrk="1" fontAlgn="auto" hangingPunct="1">
              <a:spcAft>
                <a:spcPts val="0"/>
              </a:spcAft>
              <a:buFont typeface="Wingdings 2"/>
              <a:buNone/>
              <a:defRPr/>
            </a:pPr>
            <a:r>
              <a:rPr lang="en-US" dirty="0" smtClean="0"/>
              <a:t>Pop-corn and sweet bars, juice  could be proposed at low price there. It`s much better than hanging out in the streets, smoking and drinking alcohol, listening to stories about drug-addicts and what not…</a:t>
            </a:r>
            <a:endParaRPr lang="ru-RU" dirty="0"/>
          </a:p>
        </p:txBody>
      </p:sp>
      <p:pic>
        <p:nvPicPr>
          <p:cNvPr id="28677" name="Picture 7" descr="C:\Users\Школа\Desktop\Новая папка (3)\tehnika-99.gif"/>
          <p:cNvPicPr>
            <a:picLocks noChangeAspect="1" noChangeArrowheads="1" noCrop="1"/>
          </p:cNvPicPr>
          <p:nvPr/>
        </p:nvPicPr>
        <p:blipFill>
          <a:blip r:embed="rId3" cstate="email"/>
          <a:srcRect/>
          <a:stretch>
            <a:fillRect/>
          </a:stretch>
        </p:blipFill>
        <p:spPr bwMode="auto">
          <a:xfrm>
            <a:off x="500063" y="857250"/>
            <a:ext cx="3071812" cy="3071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50000">
              <a:schemeClr val="bg1"/>
            </a:gs>
            <a:gs pos="100000">
              <a:schemeClr val="accent1">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29698" name="Picture 3" descr="C:\Documents and Settings\Admin\Рабочий стол\27.04. дОБРОХОТОВА НАСТЯ\фото ВЫБОРЫ  2010г\DSC01441.JPG"/>
          <p:cNvPicPr>
            <a:picLocks noChangeAspect="1" noChangeArrowheads="1"/>
          </p:cNvPicPr>
          <p:nvPr/>
        </p:nvPicPr>
        <p:blipFill>
          <a:blip r:embed="rId2" cstate="email"/>
          <a:srcRect b="-2529"/>
          <a:stretch>
            <a:fillRect/>
          </a:stretch>
        </p:blipFill>
        <p:spPr bwMode="auto">
          <a:xfrm>
            <a:off x="2143125" y="3429000"/>
            <a:ext cx="2027238" cy="3071813"/>
          </a:xfrm>
          <a:prstGeom prst="rect">
            <a:avLst/>
          </a:prstGeom>
          <a:noFill/>
          <a:ln w="9525">
            <a:noFill/>
            <a:miter lim="800000"/>
            <a:headEnd/>
            <a:tailEnd/>
          </a:ln>
        </p:spPr>
      </p:pic>
      <p:sp>
        <p:nvSpPr>
          <p:cNvPr id="5" name="Прямоугольник 4"/>
          <p:cNvSpPr/>
          <p:nvPr/>
        </p:nvSpPr>
        <p:spPr>
          <a:xfrm>
            <a:off x="-285784" y="0"/>
            <a:ext cx="8137053" cy="46166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2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SCHOOL UNIFORM</a:t>
            </a:r>
            <a:endParaRPr lang="ru-RU" sz="2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9700" name="Рисунок 6" descr="C:\Users\пользователь\Desktop\DSC01494.JPG"/>
          <p:cNvPicPr>
            <a:picLocks noChangeAspect="1" noChangeArrowheads="1"/>
          </p:cNvPicPr>
          <p:nvPr/>
        </p:nvPicPr>
        <p:blipFill>
          <a:blip r:embed="rId3" cstate="email"/>
          <a:srcRect/>
          <a:stretch>
            <a:fillRect/>
          </a:stretch>
        </p:blipFill>
        <p:spPr bwMode="auto">
          <a:xfrm>
            <a:off x="2286000" y="500063"/>
            <a:ext cx="3630613" cy="3071812"/>
          </a:xfrm>
          <a:prstGeom prst="rect">
            <a:avLst/>
          </a:prstGeom>
          <a:noFill/>
          <a:ln w="9525">
            <a:noFill/>
            <a:miter lim="800000"/>
            <a:headEnd/>
            <a:tailEnd/>
          </a:ln>
        </p:spPr>
      </p:pic>
      <p:pic>
        <p:nvPicPr>
          <p:cNvPr id="29701" name="Рисунок 7" descr="C:\Users\пользователь\Desktop\DSC02706.JPG"/>
          <p:cNvPicPr>
            <a:picLocks noChangeAspect="1" noChangeArrowheads="1"/>
          </p:cNvPicPr>
          <p:nvPr/>
        </p:nvPicPr>
        <p:blipFill>
          <a:blip r:embed="rId4" cstate="email"/>
          <a:srcRect/>
          <a:stretch>
            <a:fillRect/>
          </a:stretch>
        </p:blipFill>
        <p:spPr bwMode="auto">
          <a:xfrm>
            <a:off x="5857875" y="285750"/>
            <a:ext cx="2306638" cy="4392613"/>
          </a:xfrm>
          <a:prstGeom prst="rect">
            <a:avLst/>
          </a:prstGeom>
          <a:noFill/>
          <a:ln w="9525">
            <a:noFill/>
            <a:miter lim="800000"/>
            <a:headEnd/>
            <a:tailEnd/>
          </a:ln>
        </p:spPr>
      </p:pic>
      <p:pic>
        <p:nvPicPr>
          <p:cNvPr id="29702" name="Рисунок 8" descr="F:\фото ВЫБОРЫ  2010г\DSC01522.JPG"/>
          <p:cNvPicPr>
            <a:picLocks noChangeAspect="1" noChangeArrowheads="1"/>
          </p:cNvPicPr>
          <p:nvPr/>
        </p:nvPicPr>
        <p:blipFill>
          <a:blip r:embed="rId5" cstate="email"/>
          <a:srcRect b="-22"/>
          <a:stretch>
            <a:fillRect/>
          </a:stretch>
        </p:blipFill>
        <p:spPr bwMode="auto">
          <a:xfrm>
            <a:off x="4500563" y="3357563"/>
            <a:ext cx="1543050" cy="3071812"/>
          </a:xfrm>
          <a:prstGeom prst="rect">
            <a:avLst/>
          </a:prstGeom>
          <a:noFill/>
          <a:ln w="9525">
            <a:noFill/>
            <a:miter lim="800000"/>
            <a:headEnd/>
            <a:tailEnd/>
          </a:ln>
        </p:spPr>
      </p:pic>
      <p:sp>
        <p:nvSpPr>
          <p:cNvPr id="12" name="Прямоугольник 11"/>
          <p:cNvSpPr/>
          <p:nvPr/>
        </p:nvSpPr>
        <p:spPr>
          <a:xfrm>
            <a:off x="0" y="5484607"/>
            <a:ext cx="4572000" cy="46166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 LOOK LIKE THIS NOW</a:t>
            </a:r>
            <a:endPar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9704" name="Рисунок 9" descr="300320113349.jpg"/>
          <p:cNvPicPr>
            <a:picLocks noChangeAspect="1"/>
          </p:cNvPicPr>
          <p:nvPr/>
        </p:nvPicPr>
        <p:blipFill>
          <a:blip r:embed="rId6" cstate="email"/>
          <a:srcRect/>
          <a:stretch>
            <a:fillRect/>
          </a:stretch>
        </p:blipFill>
        <p:spPr bwMode="auto">
          <a:xfrm>
            <a:off x="0" y="857250"/>
            <a:ext cx="2249488"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0000">
              <a:schemeClr val="bg1"/>
            </a:gs>
            <a:gs pos="100000">
              <a:schemeClr val="accent1">
                <a:lumMod val="20000"/>
                <a:lumOff val="80000"/>
              </a:schemeClr>
            </a:gs>
          </a:gsLst>
          <a:lin ang="5400000" scaled="0"/>
          <a:tileRect/>
        </a:gradFill>
        <a:effectLst/>
      </p:bgPr>
    </p:bg>
    <p:spTree>
      <p:nvGrpSpPr>
        <p:cNvPr id="1" name=""/>
        <p:cNvGrpSpPr/>
        <p:nvPr/>
      </p:nvGrpSpPr>
      <p:grpSpPr>
        <a:xfrm>
          <a:off x="0" y="0"/>
          <a:ext cx="0" cy="0"/>
          <a:chOff x="0" y="0"/>
          <a:chExt cx="0" cy="0"/>
        </a:xfrm>
      </p:grpSpPr>
      <p:pic>
        <p:nvPicPr>
          <p:cNvPr id="30722" name="Содержимое 3"/>
          <p:cNvPicPr>
            <a:picLocks noGrp="1"/>
          </p:cNvPicPr>
          <p:nvPr>
            <p:ph idx="1"/>
          </p:nvPr>
        </p:nvPicPr>
        <p:blipFill>
          <a:blip r:embed="rId2" cstate="email"/>
          <a:srcRect/>
          <a:stretch>
            <a:fillRect/>
          </a:stretch>
        </p:blipFill>
        <p:spPr>
          <a:xfrm>
            <a:off x="0" y="285750"/>
            <a:ext cx="1571625" cy="3357563"/>
          </a:xfrm>
        </p:spPr>
      </p:pic>
      <p:pic>
        <p:nvPicPr>
          <p:cNvPr id="30723" name="Рисунок 4"/>
          <p:cNvPicPr>
            <a:picLocks noChangeAspect="1" noChangeArrowheads="1"/>
          </p:cNvPicPr>
          <p:nvPr/>
        </p:nvPicPr>
        <p:blipFill>
          <a:blip r:embed="rId3" cstate="email"/>
          <a:srcRect/>
          <a:stretch>
            <a:fillRect/>
          </a:stretch>
        </p:blipFill>
        <p:spPr bwMode="auto">
          <a:xfrm>
            <a:off x="1571625" y="357188"/>
            <a:ext cx="2251075" cy="3714750"/>
          </a:xfrm>
          <a:prstGeom prst="rect">
            <a:avLst/>
          </a:prstGeom>
          <a:noFill/>
          <a:ln w="9525">
            <a:noFill/>
            <a:miter lim="800000"/>
            <a:headEnd/>
            <a:tailEnd/>
          </a:ln>
        </p:spPr>
      </p:pic>
      <p:pic>
        <p:nvPicPr>
          <p:cNvPr id="30724" name="Рисунок 5"/>
          <p:cNvPicPr>
            <a:picLocks noChangeAspect="1" noChangeArrowheads="1"/>
          </p:cNvPicPr>
          <p:nvPr/>
        </p:nvPicPr>
        <p:blipFill>
          <a:blip r:embed="rId4" cstate="email"/>
          <a:srcRect/>
          <a:stretch>
            <a:fillRect/>
          </a:stretch>
        </p:blipFill>
        <p:spPr bwMode="auto">
          <a:xfrm>
            <a:off x="3929063" y="428625"/>
            <a:ext cx="2268537" cy="3643313"/>
          </a:xfrm>
          <a:prstGeom prst="rect">
            <a:avLst/>
          </a:prstGeom>
          <a:noFill/>
          <a:ln w="9525">
            <a:noFill/>
            <a:miter lim="800000"/>
            <a:headEnd/>
            <a:tailEnd/>
          </a:ln>
        </p:spPr>
      </p:pic>
      <p:pic>
        <p:nvPicPr>
          <p:cNvPr id="30725" name="Рисунок 6"/>
          <p:cNvPicPr>
            <a:picLocks noChangeAspect="1" noChangeArrowheads="1"/>
          </p:cNvPicPr>
          <p:nvPr/>
        </p:nvPicPr>
        <p:blipFill>
          <a:blip r:embed="rId5" cstate="email"/>
          <a:srcRect/>
          <a:stretch>
            <a:fillRect/>
          </a:stretch>
        </p:blipFill>
        <p:spPr bwMode="auto">
          <a:xfrm>
            <a:off x="6429375" y="285750"/>
            <a:ext cx="1400175" cy="2571750"/>
          </a:xfrm>
          <a:prstGeom prst="rect">
            <a:avLst/>
          </a:prstGeom>
          <a:noFill/>
          <a:ln w="9525">
            <a:noFill/>
            <a:miter lim="800000"/>
            <a:headEnd/>
            <a:tailEnd/>
          </a:ln>
        </p:spPr>
      </p:pic>
      <p:pic>
        <p:nvPicPr>
          <p:cNvPr id="30726" name="Рисунок 7"/>
          <p:cNvPicPr>
            <a:picLocks noChangeAspect="1" noChangeArrowheads="1"/>
          </p:cNvPicPr>
          <p:nvPr/>
        </p:nvPicPr>
        <p:blipFill>
          <a:blip r:embed="rId6" cstate="email"/>
          <a:srcRect/>
          <a:stretch>
            <a:fillRect/>
          </a:stretch>
        </p:blipFill>
        <p:spPr bwMode="auto">
          <a:xfrm>
            <a:off x="214313" y="3357563"/>
            <a:ext cx="1463675" cy="2979737"/>
          </a:xfrm>
          <a:prstGeom prst="rect">
            <a:avLst/>
          </a:prstGeom>
          <a:noFill/>
          <a:ln w="9525">
            <a:noFill/>
            <a:miter lim="800000"/>
            <a:headEnd/>
            <a:tailEnd/>
          </a:ln>
        </p:spPr>
      </p:pic>
      <p:pic>
        <p:nvPicPr>
          <p:cNvPr id="30727" name="Рисунок 8"/>
          <p:cNvPicPr>
            <a:picLocks noChangeAspect="1" noChangeArrowheads="1"/>
          </p:cNvPicPr>
          <p:nvPr/>
        </p:nvPicPr>
        <p:blipFill>
          <a:blip r:embed="rId7" cstate="email">
            <a:clrChange>
              <a:clrFrom>
                <a:srgbClr val="FFFFFF"/>
              </a:clrFrom>
              <a:clrTo>
                <a:srgbClr val="FFFFFF">
                  <a:alpha val="0"/>
                </a:srgbClr>
              </a:clrTo>
            </a:clrChange>
          </a:blip>
          <a:srcRect r="3387" b="2779"/>
          <a:stretch>
            <a:fillRect/>
          </a:stretch>
        </p:blipFill>
        <p:spPr bwMode="auto">
          <a:xfrm>
            <a:off x="2000250" y="3786188"/>
            <a:ext cx="1500188" cy="2500312"/>
          </a:xfrm>
          <a:prstGeom prst="rect">
            <a:avLst/>
          </a:prstGeom>
          <a:noFill/>
          <a:ln w="9525">
            <a:noFill/>
            <a:miter lim="800000"/>
            <a:headEnd/>
            <a:tailEnd/>
          </a:ln>
        </p:spPr>
      </p:pic>
      <p:pic>
        <p:nvPicPr>
          <p:cNvPr id="30728" name="Рисунок 9"/>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4357688" y="3429000"/>
            <a:ext cx="1714500" cy="3000375"/>
          </a:xfrm>
          <a:prstGeom prst="rect">
            <a:avLst/>
          </a:prstGeom>
          <a:noFill/>
          <a:ln w="9525">
            <a:noFill/>
            <a:miter lim="800000"/>
            <a:headEnd/>
            <a:tailEnd/>
          </a:ln>
        </p:spPr>
      </p:pic>
      <p:pic>
        <p:nvPicPr>
          <p:cNvPr id="11" name="Рисунок 10"/>
          <p:cNvPicPr/>
          <p:nvPr/>
        </p:nvPicPr>
        <p:blipFill>
          <a:blip r:embed="rId9" cstate="email"/>
          <a:srcRect/>
          <a:stretch>
            <a:fillRect/>
          </a:stretch>
        </p:blipFill>
        <p:spPr bwMode="auto">
          <a:xfrm>
            <a:off x="6357950" y="3214686"/>
            <a:ext cx="1785950" cy="3071834"/>
          </a:xfrm>
          <a:prstGeom prst="roundRect">
            <a:avLst>
              <a:gd name="adj" fmla="val 24544"/>
            </a:avLst>
          </a:prstGeom>
          <a:noFill/>
          <a:ln w="9525">
            <a:noFill/>
            <a:miter lim="800000"/>
            <a:headEnd/>
            <a:tailEnd/>
          </a:ln>
        </p:spPr>
      </p:pic>
      <p:sp>
        <p:nvSpPr>
          <p:cNvPr id="12" name="Прямоугольник 11"/>
          <p:cNvSpPr/>
          <p:nvPr/>
        </p:nvSpPr>
        <p:spPr>
          <a:xfrm>
            <a:off x="2643174" y="6143644"/>
            <a:ext cx="5286412" cy="46166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WHY NOT TO LOOK LIKE THIS</a:t>
            </a:r>
            <a:r>
              <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p:txBody>
      </p:sp>
      <p:sp>
        <p:nvSpPr>
          <p:cNvPr id="13" name="Прямоугольник 12"/>
          <p:cNvSpPr/>
          <p:nvPr/>
        </p:nvSpPr>
        <p:spPr>
          <a:xfrm>
            <a:off x="2143108" y="214290"/>
            <a:ext cx="4357718" cy="369332"/>
          </a:xfrm>
          <a:prstGeom prst="rect">
            <a:avLst/>
          </a:prstGeom>
        </p:spPr>
        <p:txBody>
          <a:bodyPr>
            <a:spAutoFit/>
          </a:bodyPr>
          <a:lstStyle/>
          <a:p>
            <a:pPr algn="ctr">
              <a:defRPr/>
            </a:pPr>
            <a:r>
              <a:rPr lang="en-US"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SCHOOL UNIFORM</a:t>
            </a:r>
            <a:endParaRPr lang="ru-RU"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57158" y="0"/>
            <a:ext cx="7286676" cy="642918"/>
          </a:xfrm>
        </p:spPr>
        <p:txBody>
          <a:bodyPr>
            <a:normAutofit fontScale="90000"/>
          </a:bodyPr>
          <a:lstStyle/>
          <a:p>
            <a:pPr eaLnBrk="1" fontAlgn="auto" hangingPunct="1">
              <a:spcAft>
                <a:spcPts val="0"/>
              </a:spcAft>
              <a:defRPr/>
            </a:pPr>
            <a:r>
              <a:rPr lang="en-US" sz="2400" dirty="0" smtClean="0"/>
              <a:t/>
            </a:r>
            <a:br>
              <a:rPr lang="en-US" sz="2400" dirty="0" smtClean="0"/>
            </a:br>
            <a:r>
              <a:rPr lang="en-US" sz="2400" dirty="0" smtClean="0"/>
              <a:t/>
            </a:r>
            <a:br>
              <a:rPr lang="en-US" sz="2400" dirty="0" smtClean="0"/>
            </a:br>
            <a:r>
              <a:rPr lang="en-US" sz="2400" dirty="0" smtClean="0"/>
              <a:t>   </a:t>
            </a:r>
            <a:r>
              <a:rPr lang="en-US" sz="2400" i="1" dirty="0" smtClean="0"/>
              <a:t> questionnaire</a:t>
            </a:r>
            <a:r>
              <a:rPr lang="ru-RU" sz="2400" i="1" dirty="0" smtClean="0"/>
              <a:t>       </a:t>
            </a:r>
            <a:r>
              <a:rPr lang="en-US" sz="2400" dirty="0" smtClean="0"/>
              <a:t>+</a:t>
            </a:r>
            <a:r>
              <a:rPr lang="ru-RU" sz="2400" dirty="0" smtClean="0"/>
              <a:t>  «</a:t>
            </a:r>
            <a:r>
              <a:rPr lang="en-US" sz="2400" dirty="0" smtClean="0"/>
              <a:t>for</a:t>
            </a:r>
            <a:r>
              <a:rPr lang="ru-RU" sz="2400" dirty="0" smtClean="0"/>
              <a:t>» , -  «</a:t>
            </a:r>
            <a:r>
              <a:rPr lang="en-US" sz="2400" dirty="0" smtClean="0"/>
              <a:t>against</a:t>
            </a:r>
            <a:r>
              <a:rPr lang="ru-RU" sz="2400" dirty="0" smtClean="0"/>
              <a:t>»</a:t>
            </a:r>
            <a:br>
              <a:rPr lang="ru-RU" sz="2400" dirty="0" smtClean="0"/>
            </a:br>
            <a:r>
              <a:rPr lang="en-US" sz="2400" dirty="0" smtClean="0"/>
              <a:t>                                                               ( Students)</a:t>
            </a:r>
            <a:endParaRPr lang="ru-RU" sz="2400" b="0" dirty="0"/>
          </a:p>
        </p:txBody>
      </p:sp>
      <p:graphicFrame>
        <p:nvGraphicFramePr>
          <p:cNvPr id="8" name="Содержимое 7"/>
          <p:cNvGraphicFramePr>
            <a:graphicFrameLocks noGrp="1"/>
          </p:cNvGraphicFramePr>
          <p:nvPr>
            <p:ph idx="4294967295"/>
          </p:nvPr>
        </p:nvGraphicFramePr>
        <p:xfrm>
          <a:off x="285750" y="711200"/>
          <a:ext cx="7410450" cy="6003925"/>
        </p:xfrm>
        <a:graphic>
          <a:graphicData uri="http://schemas.openxmlformats.org/drawingml/2006/table">
            <a:tbl>
              <a:tblPr firstRow="1" bandRow="1">
                <a:tableStyleId>{5C22544A-7EE6-4342-B048-85BDC9FD1C3A}</a:tableStyleId>
              </a:tblPr>
              <a:tblGrid>
                <a:gridCol w="741048"/>
                <a:gridCol w="741048"/>
                <a:gridCol w="741048"/>
                <a:gridCol w="741048"/>
                <a:gridCol w="741048"/>
                <a:gridCol w="741048"/>
                <a:gridCol w="741048"/>
                <a:gridCol w="741048"/>
                <a:gridCol w="741048"/>
                <a:gridCol w="741048"/>
              </a:tblGrid>
              <a:tr h="541769">
                <a:tc>
                  <a:txBody>
                    <a:bodyPr/>
                    <a:lstStyle/>
                    <a:p>
                      <a:r>
                        <a:rPr lang="en-US" sz="1000" dirty="0" smtClean="0"/>
                        <a:t>Question</a:t>
                      </a:r>
                    </a:p>
                    <a:p>
                      <a:r>
                        <a:rPr lang="en-US" sz="1000" dirty="0" smtClean="0"/>
                        <a:t>Person</a:t>
                      </a:r>
                      <a:endParaRPr lang="ru-RU" sz="1000" dirty="0"/>
                    </a:p>
                  </a:txBody>
                  <a:tcPr/>
                </a:tc>
                <a:tc>
                  <a:txBody>
                    <a:bodyPr/>
                    <a:lstStyle/>
                    <a:p>
                      <a:r>
                        <a:rPr lang="en-US" sz="1000" dirty="0" smtClean="0"/>
                        <a:t> Free</a:t>
                      </a:r>
                      <a:r>
                        <a:rPr lang="en-US" sz="1000" baseline="0" dirty="0" smtClean="0"/>
                        <a:t> at-</a:t>
                      </a:r>
                    </a:p>
                    <a:p>
                      <a:r>
                        <a:rPr lang="en-US" sz="1000" baseline="0" dirty="0" smtClean="0"/>
                        <a:t>tending</a:t>
                      </a:r>
                      <a:endParaRPr lang="ru-RU" sz="1000" dirty="0"/>
                    </a:p>
                  </a:txBody>
                  <a:tcPr/>
                </a:tc>
                <a:tc>
                  <a:txBody>
                    <a:bodyPr/>
                    <a:lstStyle/>
                    <a:p>
                      <a:r>
                        <a:rPr lang="en-US" sz="1000" dirty="0" smtClean="0"/>
                        <a:t>Choice</a:t>
                      </a:r>
                      <a:r>
                        <a:rPr lang="en-US" sz="1000" baseline="0" dirty="0" smtClean="0"/>
                        <a:t> of teachers</a:t>
                      </a:r>
                      <a:endParaRPr lang="ru-RU" sz="1000" dirty="0"/>
                    </a:p>
                  </a:txBody>
                  <a:tcPr/>
                </a:tc>
                <a:tc>
                  <a:txBody>
                    <a:bodyPr/>
                    <a:lstStyle/>
                    <a:p>
                      <a:r>
                        <a:rPr lang="en-US" sz="1000" dirty="0" smtClean="0"/>
                        <a:t>Canteen</a:t>
                      </a:r>
                      <a:endParaRPr lang="ru-RU" sz="1000" dirty="0"/>
                    </a:p>
                  </a:txBody>
                  <a:tcPr/>
                </a:tc>
                <a:tc>
                  <a:txBody>
                    <a:bodyPr/>
                    <a:lstStyle/>
                    <a:p>
                      <a:r>
                        <a:rPr lang="en-US" sz="1000" dirty="0" smtClean="0"/>
                        <a:t>Breaks</a:t>
                      </a:r>
                      <a:endParaRPr lang="ru-RU" sz="1000" dirty="0"/>
                    </a:p>
                  </a:txBody>
                  <a:tcPr/>
                </a:tc>
                <a:tc>
                  <a:txBody>
                    <a:bodyPr/>
                    <a:lstStyle/>
                    <a:p>
                      <a:r>
                        <a:rPr lang="en-US" sz="1000" dirty="0" smtClean="0"/>
                        <a:t>Bells</a:t>
                      </a:r>
                      <a:endParaRPr lang="ru-RU" sz="1000" dirty="0"/>
                    </a:p>
                  </a:txBody>
                  <a:tcPr/>
                </a:tc>
                <a:tc>
                  <a:txBody>
                    <a:bodyPr/>
                    <a:lstStyle/>
                    <a:p>
                      <a:r>
                        <a:rPr lang="en-US" sz="1000" dirty="0" smtClean="0"/>
                        <a:t>Uniform</a:t>
                      </a:r>
                      <a:endParaRPr lang="ru-RU" sz="1000" dirty="0"/>
                    </a:p>
                  </a:txBody>
                  <a:tcPr/>
                </a:tc>
                <a:tc>
                  <a:txBody>
                    <a:bodyPr/>
                    <a:lstStyle/>
                    <a:p>
                      <a:r>
                        <a:rPr lang="en-US" sz="1000" dirty="0" smtClean="0"/>
                        <a:t>Cinema Hall</a:t>
                      </a:r>
                      <a:endParaRPr lang="ru-RU" sz="1000" dirty="0"/>
                    </a:p>
                  </a:txBody>
                  <a:tcPr/>
                </a:tc>
                <a:tc>
                  <a:txBody>
                    <a:bodyPr/>
                    <a:lstStyle/>
                    <a:p>
                      <a:r>
                        <a:rPr lang="en-US" sz="1000" dirty="0" err="1" smtClean="0"/>
                        <a:t>Compu-ter</a:t>
                      </a:r>
                      <a:r>
                        <a:rPr lang="en-US" sz="1000" dirty="0" smtClean="0"/>
                        <a:t> Testing</a:t>
                      </a:r>
                      <a:endParaRPr lang="ru-RU" sz="1000" dirty="0"/>
                    </a:p>
                  </a:txBody>
                  <a:tcPr/>
                </a:tc>
                <a:tc>
                  <a:txBody>
                    <a:bodyPr/>
                    <a:lstStyle/>
                    <a:p>
                      <a:r>
                        <a:rPr lang="en-US" sz="1000" dirty="0" smtClean="0"/>
                        <a:t>PT</a:t>
                      </a:r>
                      <a:endParaRPr lang="ru-RU" sz="1000" dirty="0"/>
                    </a:p>
                  </a:txBody>
                  <a:tcPr/>
                </a:tc>
              </a:tr>
              <a:tr h="361179">
                <a:tc>
                  <a:txBody>
                    <a:bodyPr/>
                    <a:lstStyle/>
                    <a:p>
                      <a:r>
                        <a:rPr lang="en-US" dirty="0" smtClean="0"/>
                        <a:t>1</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391277">
                <a:tc>
                  <a:txBody>
                    <a:bodyPr/>
                    <a:lstStyle/>
                    <a:p>
                      <a:r>
                        <a:rPr lang="en-US" dirty="0" smtClean="0"/>
                        <a:t>2</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en-US" sz="1000" dirty="0" smtClean="0"/>
                        <a:t>It</a:t>
                      </a:r>
                      <a:r>
                        <a:rPr lang="en-US" sz="1000" baseline="0" dirty="0" smtClean="0"/>
                        <a:t> depends</a:t>
                      </a:r>
                      <a:endParaRPr lang="ru-RU" sz="1000"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361179">
                <a:tc>
                  <a:txBody>
                    <a:bodyPr/>
                    <a:lstStyle/>
                    <a:p>
                      <a:r>
                        <a:rPr lang="en-US" dirty="0" smtClean="0"/>
                        <a:t>3</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361179">
                <a:tc>
                  <a:txBody>
                    <a:bodyPr/>
                    <a:lstStyle/>
                    <a:p>
                      <a:r>
                        <a:rPr lang="en-US" dirty="0" smtClean="0"/>
                        <a:t>4</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361179">
                <a:tc>
                  <a:txBody>
                    <a:bodyPr/>
                    <a:lstStyle/>
                    <a:p>
                      <a:r>
                        <a:rPr lang="en-US" dirty="0" smtClean="0"/>
                        <a:t>5</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361179">
                <a:tc>
                  <a:txBody>
                    <a:bodyPr/>
                    <a:lstStyle/>
                    <a:p>
                      <a:r>
                        <a:rPr lang="en-US" dirty="0" smtClean="0"/>
                        <a:t>6</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662162">
                <a:tc>
                  <a:txBody>
                    <a:bodyPr/>
                    <a:lstStyle/>
                    <a:p>
                      <a:r>
                        <a:rPr lang="en-US" dirty="0" smtClean="0"/>
                        <a:t>7</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It</a:t>
                      </a:r>
                      <a:r>
                        <a:rPr lang="en-US" sz="1000" baseline="0" dirty="0" smtClean="0"/>
                        <a:t> depends</a:t>
                      </a:r>
                      <a:endParaRPr lang="ru-RU" sz="1000" dirty="0" smtClean="0"/>
                    </a:p>
                    <a:p>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361179">
                <a:tc>
                  <a:txBody>
                    <a:bodyPr/>
                    <a:lstStyle/>
                    <a:p>
                      <a:r>
                        <a:rPr lang="en-US" dirty="0" smtClean="0"/>
                        <a:t>8</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361179">
                <a:tc>
                  <a:txBody>
                    <a:bodyPr/>
                    <a:lstStyle/>
                    <a:p>
                      <a:r>
                        <a:rPr lang="en-US" dirty="0" smtClean="0"/>
                        <a:t>9</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361179">
                <a:tc>
                  <a:txBody>
                    <a:bodyPr/>
                    <a:lstStyle/>
                    <a:p>
                      <a:r>
                        <a:rPr lang="en-US" dirty="0" smtClean="0"/>
                        <a:t>10</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361179">
                <a:tc>
                  <a:txBody>
                    <a:bodyPr/>
                    <a:lstStyle/>
                    <a:p>
                      <a:r>
                        <a:rPr lang="en-US" dirty="0" smtClean="0"/>
                        <a:t>11</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361179">
                <a:tc>
                  <a:txBody>
                    <a:bodyPr/>
                    <a:lstStyle/>
                    <a:p>
                      <a:r>
                        <a:rPr lang="en-US" dirty="0" smtClean="0"/>
                        <a:t>12</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361179">
                <a:tc>
                  <a:txBody>
                    <a:bodyPr/>
                    <a:lstStyle/>
                    <a:p>
                      <a:r>
                        <a:rPr lang="en-US" dirty="0" smtClean="0"/>
                        <a:t>13</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361179">
                <a:tc>
                  <a:txBody>
                    <a:bodyPr/>
                    <a:lstStyle/>
                    <a:p>
                      <a:r>
                        <a:rPr lang="en-US" dirty="0" smtClean="0"/>
                        <a:t>14</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bl>
          </a:graphicData>
        </a:graphic>
      </p:graphicFrame>
      <p:pic>
        <p:nvPicPr>
          <p:cNvPr id="31925" name="Picture 181" descr="C:\Users\Школа\Desktop\Новая папка (3)\ar27.gif"/>
          <p:cNvPicPr>
            <a:picLocks noChangeAspect="1" noChangeArrowheads="1" noCrop="1"/>
          </p:cNvPicPr>
          <p:nvPr/>
        </p:nvPicPr>
        <p:blipFill>
          <a:blip r:embed="rId2" cstate="email"/>
          <a:srcRect/>
          <a:stretch>
            <a:fillRect/>
          </a:stretch>
        </p:blipFill>
        <p:spPr bwMode="auto">
          <a:xfrm>
            <a:off x="642938" y="1285875"/>
            <a:ext cx="285750" cy="285750"/>
          </a:xfrm>
          <a:prstGeom prst="rect">
            <a:avLst/>
          </a:prstGeom>
          <a:noFill/>
          <a:ln w="9525">
            <a:noFill/>
            <a:miter lim="800000"/>
            <a:headEnd/>
            <a:tailEnd/>
          </a:ln>
        </p:spPr>
      </p:pic>
      <p:pic>
        <p:nvPicPr>
          <p:cNvPr id="31926" name="Picture 181" descr="C:\Users\Школа\Desktop\Новая папка (3)\ar27.gif"/>
          <p:cNvPicPr>
            <a:picLocks noChangeAspect="1" noChangeArrowheads="1" noCrop="1"/>
          </p:cNvPicPr>
          <p:nvPr/>
        </p:nvPicPr>
        <p:blipFill>
          <a:blip r:embed="rId2" cstate="email"/>
          <a:srcRect/>
          <a:stretch>
            <a:fillRect/>
          </a:stretch>
        </p:blipFill>
        <p:spPr bwMode="auto">
          <a:xfrm>
            <a:off x="642938" y="1714500"/>
            <a:ext cx="285750" cy="285750"/>
          </a:xfrm>
          <a:prstGeom prst="rect">
            <a:avLst/>
          </a:prstGeom>
          <a:noFill/>
          <a:ln w="9525">
            <a:noFill/>
            <a:miter lim="800000"/>
            <a:headEnd/>
            <a:tailEnd/>
          </a:ln>
        </p:spPr>
      </p:pic>
      <p:pic>
        <p:nvPicPr>
          <p:cNvPr id="31927" name="Picture 181" descr="C:\Users\Школа\Desktop\Новая папка (3)\ar27.gif"/>
          <p:cNvPicPr>
            <a:picLocks noChangeAspect="1" noChangeArrowheads="1" noCrop="1"/>
          </p:cNvPicPr>
          <p:nvPr/>
        </p:nvPicPr>
        <p:blipFill>
          <a:blip r:embed="rId2" cstate="email"/>
          <a:srcRect/>
          <a:stretch>
            <a:fillRect/>
          </a:stretch>
        </p:blipFill>
        <p:spPr bwMode="auto">
          <a:xfrm>
            <a:off x="642938" y="2071688"/>
            <a:ext cx="285750" cy="285750"/>
          </a:xfrm>
          <a:prstGeom prst="rect">
            <a:avLst/>
          </a:prstGeom>
          <a:noFill/>
          <a:ln w="9525">
            <a:noFill/>
            <a:miter lim="800000"/>
            <a:headEnd/>
            <a:tailEnd/>
          </a:ln>
        </p:spPr>
      </p:pic>
      <p:pic>
        <p:nvPicPr>
          <p:cNvPr id="31928" name="Picture 181" descr="C:\Users\Школа\Desktop\Новая папка (3)\ar27.gif"/>
          <p:cNvPicPr>
            <a:picLocks noChangeAspect="1" noChangeArrowheads="1" noCrop="1"/>
          </p:cNvPicPr>
          <p:nvPr/>
        </p:nvPicPr>
        <p:blipFill>
          <a:blip r:embed="rId2" cstate="email"/>
          <a:srcRect/>
          <a:stretch>
            <a:fillRect/>
          </a:stretch>
        </p:blipFill>
        <p:spPr bwMode="auto">
          <a:xfrm>
            <a:off x="642938" y="2428875"/>
            <a:ext cx="285750" cy="285750"/>
          </a:xfrm>
          <a:prstGeom prst="rect">
            <a:avLst/>
          </a:prstGeom>
          <a:noFill/>
          <a:ln w="9525">
            <a:noFill/>
            <a:miter lim="800000"/>
            <a:headEnd/>
            <a:tailEnd/>
          </a:ln>
        </p:spPr>
      </p:pic>
      <p:pic>
        <p:nvPicPr>
          <p:cNvPr id="31929" name="Picture 181" descr="C:\Users\Школа\Desktop\Новая папка (3)\ar27.gif"/>
          <p:cNvPicPr>
            <a:picLocks noChangeAspect="1" noChangeArrowheads="1" noCrop="1"/>
          </p:cNvPicPr>
          <p:nvPr/>
        </p:nvPicPr>
        <p:blipFill>
          <a:blip r:embed="rId2" cstate="email"/>
          <a:srcRect/>
          <a:stretch>
            <a:fillRect/>
          </a:stretch>
        </p:blipFill>
        <p:spPr bwMode="auto">
          <a:xfrm>
            <a:off x="642938" y="2786063"/>
            <a:ext cx="285750" cy="285750"/>
          </a:xfrm>
          <a:prstGeom prst="rect">
            <a:avLst/>
          </a:prstGeom>
          <a:noFill/>
          <a:ln w="9525">
            <a:noFill/>
            <a:miter lim="800000"/>
            <a:headEnd/>
            <a:tailEnd/>
          </a:ln>
        </p:spPr>
      </p:pic>
      <p:pic>
        <p:nvPicPr>
          <p:cNvPr id="31930" name="Picture 181" descr="C:\Users\Школа\Desktop\Новая папка (3)\ar27.gif"/>
          <p:cNvPicPr>
            <a:picLocks noChangeAspect="1" noChangeArrowheads="1" noCrop="1"/>
          </p:cNvPicPr>
          <p:nvPr/>
        </p:nvPicPr>
        <p:blipFill>
          <a:blip r:embed="rId2" cstate="email"/>
          <a:srcRect/>
          <a:stretch>
            <a:fillRect/>
          </a:stretch>
        </p:blipFill>
        <p:spPr bwMode="auto">
          <a:xfrm>
            <a:off x="642938" y="3143250"/>
            <a:ext cx="285750" cy="285750"/>
          </a:xfrm>
          <a:prstGeom prst="rect">
            <a:avLst/>
          </a:prstGeom>
          <a:noFill/>
          <a:ln w="9525">
            <a:noFill/>
            <a:miter lim="800000"/>
            <a:headEnd/>
            <a:tailEnd/>
          </a:ln>
        </p:spPr>
      </p:pic>
      <p:pic>
        <p:nvPicPr>
          <p:cNvPr id="31931" name="Picture 181" descr="C:\Users\Школа\Desktop\Новая папка (3)\ar27.gif"/>
          <p:cNvPicPr>
            <a:picLocks noChangeAspect="1" noChangeArrowheads="1" noCrop="1"/>
          </p:cNvPicPr>
          <p:nvPr/>
        </p:nvPicPr>
        <p:blipFill>
          <a:blip r:embed="rId2" cstate="email"/>
          <a:srcRect/>
          <a:stretch>
            <a:fillRect/>
          </a:stretch>
        </p:blipFill>
        <p:spPr bwMode="auto">
          <a:xfrm>
            <a:off x="642938" y="3571875"/>
            <a:ext cx="285750" cy="285750"/>
          </a:xfrm>
          <a:prstGeom prst="rect">
            <a:avLst/>
          </a:prstGeom>
          <a:noFill/>
          <a:ln w="9525">
            <a:noFill/>
            <a:miter lim="800000"/>
            <a:headEnd/>
            <a:tailEnd/>
          </a:ln>
        </p:spPr>
      </p:pic>
      <p:pic>
        <p:nvPicPr>
          <p:cNvPr id="31932" name="Picture 181" descr="C:\Users\Школа\Desktop\Новая папка (3)\ar27.gif"/>
          <p:cNvPicPr>
            <a:picLocks noChangeAspect="1" noChangeArrowheads="1" noCrop="1"/>
          </p:cNvPicPr>
          <p:nvPr/>
        </p:nvPicPr>
        <p:blipFill>
          <a:blip r:embed="rId2" cstate="email"/>
          <a:srcRect/>
          <a:stretch>
            <a:fillRect/>
          </a:stretch>
        </p:blipFill>
        <p:spPr bwMode="auto">
          <a:xfrm>
            <a:off x="642938" y="4214813"/>
            <a:ext cx="285750" cy="285750"/>
          </a:xfrm>
          <a:prstGeom prst="rect">
            <a:avLst/>
          </a:prstGeom>
          <a:noFill/>
          <a:ln w="9525">
            <a:noFill/>
            <a:miter lim="800000"/>
            <a:headEnd/>
            <a:tailEnd/>
          </a:ln>
        </p:spPr>
      </p:pic>
      <p:pic>
        <p:nvPicPr>
          <p:cNvPr id="31933" name="Picture 181" descr="C:\Users\Школа\Desktop\Новая папка (3)\ar27.gif"/>
          <p:cNvPicPr>
            <a:picLocks noChangeAspect="1" noChangeArrowheads="1" noCrop="1"/>
          </p:cNvPicPr>
          <p:nvPr/>
        </p:nvPicPr>
        <p:blipFill>
          <a:blip r:embed="rId2" cstate="email"/>
          <a:srcRect/>
          <a:stretch>
            <a:fillRect/>
          </a:stretch>
        </p:blipFill>
        <p:spPr bwMode="auto">
          <a:xfrm>
            <a:off x="642938" y="4572000"/>
            <a:ext cx="285750" cy="285750"/>
          </a:xfrm>
          <a:prstGeom prst="rect">
            <a:avLst/>
          </a:prstGeom>
          <a:noFill/>
          <a:ln w="9525">
            <a:noFill/>
            <a:miter lim="800000"/>
            <a:headEnd/>
            <a:tailEnd/>
          </a:ln>
        </p:spPr>
      </p:pic>
      <p:pic>
        <p:nvPicPr>
          <p:cNvPr id="31934" name="Picture 181" descr="C:\Users\Школа\Desktop\Новая папка (3)\ar27.gif"/>
          <p:cNvPicPr>
            <a:picLocks noChangeAspect="1" noChangeArrowheads="1" noCrop="1"/>
          </p:cNvPicPr>
          <p:nvPr/>
        </p:nvPicPr>
        <p:blipFill>
          <a:blip r:embed="rId2" cstate="email"/>
          <a:srcRect/>
          <a:stretch>
            <a:fillRect/>
          </a:stretch>
        </p:blipFill>
        <p:spPr bwMode="auto">
          <a:xfrm>
            <a:off x="642938" y="4929188"/>
            <a:ext cx="285750" cy="285750"/>
          </a:xfrm>
          <a:prstGeom prst="rect">
            <a:avLst/>
          </a:prstGeom>
          <a:noFill/>
          <a:ln w="9525">
            <a:noFill/>
            <a:miter lim="800000"/>
            <a:headEnd/>
            <a:tailEnd/>
          </a:ln>
        </p:spPr>
      </p:pic>
      <p:pic>
        <p:nvPicPr>
          <p:cNvPr id="31935" name="Picture 181" descr="C:\Users\Школа\Desktop\Новая папка (3)\ar27.gif"/>
          <p:cNvPicPr>
            <a:picLocks noChangeAspect="1" noChangeArrowheads="1" noCrop="1"/>
          </p:cNvPicPr>
          <p:nvPr/>
        </p:nvPicPr>
        <p:blipFill>
          <a:blip r:embed="rId2" cstate="email"/>
          <a:srcRect/>
          <a:stretch>
            <a:fillRect/>
          </a:stretch>
        </p:blipFill>
        <p:spPr bwMode="auto">
          <a:xfrm>
            <a:off x="642938" y="5286375"/>
            <a:ext cx="285750" cy="285750"/>
          </a:xfrm>
          <a:prstGeom prst="rect">
            <a:avLst/>
          </a:prstGeom>
          <a:noFill/>
          <a:ln w="9525">
            <a:noFill/>
            <a:miter lim="800000"/>
            <a:headEnd/>
            <a:tailEnd/>
          </a:ln>
        </p:spPr>
      </p:pic>
      <p:pic>
        <p:nvPicPr>
          <p:cNvPr id="31936" name="Picture 181" descr="C:\Users\Школа\Desktop\Новая папка (3)\ar27.gif"/>
          <p:cNvPicPr>
            <a:picLocks noChangeAspect="1" noChangeArrowheads="1" noCrop="1"/>
          </p:cNvPicPr>
          <p:nvPr/>
        </p:nvPicPr>
        <p:blipFill>
          <a:blip r:embed="rId2" cstate="email"/>
          <a:srcRect/>
          <a:stretch>
            <a:fillRect/>
          </a:stretch>
        </p:blipFill>
        <p:spPr bwMode="auto">
          <a:xfrm>
            <a:off x="642938" y="5643563"/>
            <a:ext cx="285750" cy="285750"/>
          </a:xfrm>
          <a:prstGeom prst="rect">
            <a:avLst/>
          </a:prstGeom>
          <a:noFill/>
          <a:ln w="9525">
            <a:noFill/>
            <a:miter lim="800000"/>
            <a:headEnd/>
            <a:tailEnd/>
          </a:ln>
        </p:spPr>
      </p:pic>
      <p:pic>
        <p:nvPicPr>
          <p:cNvPr id="31937" name="Picture 181" descr="C:\Users\Школа\Desktop\Новая папка (3)\ar27.gif"/>
          <p:cNvPicPr>
            <a:picLocks noChangeAspect="1" noChangeArrowheads="1" noCrop="1"/>
          </p:cNvPicPr>
          <p:nvPr/>
        </p:nvPicPr>
        <p:blipFill>
          <a:blip r:embed="rId2" cstate="email"/>
          <a:srcRect/>
          <a:stretch>
            <a:fillRect/>
          </a:stretch>
        </p:blipFill>
        <p:spPr bwMode="auto">
          <a:xfrm>
            <a:off x="642938" y="6000750"/>
            <a:ext cx="285750" cy="285750"/>
          </a:xfrm>
          <a:prstGeom prst="rect">
            <a:avLst/>
          </a:prstGeom>
          <a:noFill/>
          <a:ln w="9525">
            <a:noFill/>
            <a:miter lim="800000"/>
            <a:headEnd/>
            <a:tailEnd/>
          </a:ln>
        </p:spPr>
      </p:pic>
      <p:pic>
        <p:nvPicPr>
          <p:cNvPr id="31938" name="Picture 181" descr="C:\Users\Школа\Desktop\Новая папка (3)\ar27.gif"/>
          <p:cNvPicPr>
            <a:picLocks noChangeAspect="1" noChangeArrowheads="1" noCrop="1"/>
          </p:cNvPicPr>
          <p:nvPr/>
        </p:nvPicPr>
        <p:blipFill>
          <a:blip r:embed="rId2" cstate="email"/>
          <a:srcRect/>
          <a:stretch>
            <a:fillRect/>
          </a:stretch>
        </p:blipFill>
        <p:spPr bwMode="auto">
          <a:xfrm>
            <a:off x="642938" y="6357938"/>
            <a:ext cx="285750" cy="285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4294967295"/>
          </p:nvPr>
        </p:nvGraphicFramePr>
        <p:xfrm>
          <a:off x="357188" y="571500"/>
          <a:ext cx="7339012" cy="5619750"/>
        </p:xfrm>
        <a:graphic>
          <a:graphicData uri="http://schemas.openxmlformats.org/drawingml/2006/table">
            <a:tbl>
              <a:tblPr firstRow="1" bandRow="1">
                <a:tableStyleId>{5C22544A-7EE6-4342-B048-85BDC9FD1C3A}</a:tableStyleId>
              </a:tblPr>
              <a:tblGrid>
                <a:gridCol w="733901"/>
                <a:gridCol w="733901"/>
                <a:gridCol w="733901"/>
                <a:gridCol w="733901"/>
                <a:gridCol w="733901"/>
                <a:gridCol w="733901"/>
                <a:gridCol w="733901"/>
                <a:gridCol w="733901"/>
                <a:gridCol w="733901"/>
                <a:gridCol w="733901"/>
              </a:tblGrid>
              <a:tr h="441615">
                <a:tc>
                  <a:txBody>
                    <a:bodyPr/>
                    <a:lstStyle/>
                    <a:p>
                      <a:r>
                        <a:rPr lang="en-US" sz="1000" dirty="0" smtClean="0"/>
                        <a:t>Question</a:t>
                      </a:r>
                    </a:p>
                    <a:p>
                      <a:r>
                        <a:rPr lang="en-US" sz="1000" dirty="0" smtClean="0"/>
                        <a:t>Person</a:t>
                      </a:r>
                      <a:endParaRPr lang="ru-RU" sz="1000" dirty="0"/>
                    </a:p>
                  </a:txBody>
                  <a:tcPr/>
                </a:tc>
                <a:tc>
                  <a:txBody>
                    <a:bodyPr/>
                    <a:lstStyle/>
                    <a:p>
                      <a:r>
                        <a:rPr lang="en-US" sz="1000" dirty="0" smtClean="0"/>
                        <a:t> Free</a:t>
                      </a:r>
                      <a:r>
                        <a:rPr lang="en-US" sz="1000" baseline="0" dirty="0" smtClean="0"/>
                        <a:t> at-</a:t>
                      </a:r>
                    </a:p>
                    <a:p>
                      <a:r>
                        <a:rPr lang="en-US" sz="1000" baseline="0" dirty="0" smtClean="0"/>
                        <a:t>Tending</a:t>
                      </a:r>
                      <a:endParaRPr lang="ru-RU" sz="1000" dirty="0"/>
                    </a:p>
                  </a:txBody>
                  <a:tcPr/>
                </a:tc>
                <a:tc>
                  <a:txBody>
                    <a:bodyPr/>
                    <a:lstStyle/>
                    <a:p>
                      <a:r>
                        <a:rPr lang="en-US" sz="1000" dirty="0" smtClean="0"/>
                        <a:t>Choice</a:t>
                      </a:r>
                      <a:r>
                        <a:rPr lang="en-US" sz="1000" baseline="0" dirty="0" smtClean="0"/>
                        <a:t> of teacher</a:t>
                      </a:r>
                      <a:endParaRPr lang="ru-RU" sz="1000" dirty="0"/>
                    </a:p>
                  </a:txBody>
                  <a:tcPr/>
                </a:tc>
                <a:tc>
                  <a:txBody>
                    <a:bodyPr/>
                    <a:lstStyle/>
                    <a:p>
                      <a:r>
                        <a:rPr lang="en-US" sz="1000" dirty="0" smtClean="0"/>
                        <a:t>Canteen</a:t>
                      </a:r>
                      <a:endParaRPr lang="ru-RU" sz="1000" dirty="0"/>
                    </a:p>
                  </a:txBody>
                  <a:tcPr/>
                </a:tc>
                <a:tc>
                  <a:txBody>
                    <a:bodyPr/>
                    <a:lstStyle/>
                    <a:p>
                      <a:r>
                        <a:rPr lang="en-US" sz="1000" dirty="0" smtClean="0"/>
                        <a:t>Breaks</a:t>
                      </a:r>
                      <a:endParaRPr lang="ru-RU" sz="1000" dirty="0"/>
                    </a:p>
                  </a:txBody>
                  <a:tcPr/>
                </a:tc>
                <a:tc>
                  <a:txBody>
                    <a:bodyPr/>
                    <a:lstStyle/>
                    <a:p>
                      <a:r>
                        <a:rPr lang="en-US" sz="1000" dirty="0" smtClean="0"/>
                        <a:t>Bells</a:t>
                      </a:r>
                      <a:endParaRPr lang="ru-RU" sz="1000" dirty="0"/>
                    </a:p>
                  </a:txBody>
                  <a:tcPr/>
                </a:tc>
                <a:tc>
                  <a:txBody>
                    <a:bodyPr/>
                    <a:lstStyle/>
                    <a:p>
                      <a:r>
                        <a:rPr lang="en-US" sz="1000" dirty="0" smtClean="0"/>
                        <a:t>Uniform</a:t>
                      </a:r>
                      <a:endParaRPr lang="ru-RU" sz="1000" dirty="0"/>
                    </a:p>
                  </a:txBody>
                  <a:tcPr/>
                </a:tc>
                <a:tc>
                  <a:txBody>
                    <a:bodyPr/>
                    <a:lstStyle/>
                    <a:p>
                      <a:r>
                        <a:rPr lang="en-US" sz="1000" dirty="0" smtClean="0"/>
                        <a:t>Cinema Hall</a:t>
                      </a:r>
                      <a:endParaRPr lang="ru-RU" sz="1000" dirty="0"/>
                    </a:p>
                  </a:txBody>
                  <a:tcPr/>
                </a:tc>
                <a:tc>
                  <a:txBody>
                    <a:bodyPr/>
                    <a:lstStyle/>
                    <a:p>
                      <a:r>
                        <a:rPr lang="en-US" sz="1000" dirty="0" err="1" smtClean="0"/>
                        <a:t>Compu-ter</a:t>
                      </a:r>
                      <a:r>
                        <a:rPr lang="en-US" sz="1000" dirty="0" smtClean="0"/>
                        <a:t> Testing</a:t>
                      </a:r>
                      <a:endParaRPr lang="ru-RU" sz="1000" dirty="0"/>
                    </a:p>
                  </a:txBody>
                  <a:tcPr/>
                </a:tc>
                <a:tc>
                  <a:txBody>
                    <a:bodyPr/>
                    <a:lstStyle/>
                    <a:p>
                      <a:r>
                        <a:rPr lang="en-US" sz="1000" dirty="0" smtClean="0"/>
                        <a:t>PT</a:t>
                      </a:r>
                      <a:endParaRPr lang="ru-RU" sz="1000" dirty="0"/>
                    </a:p>
                  </a:txBody>
                  <a:tcPr/>
                </a:tc>
              </a:tr>
              <a:tr h="441615">
                <a:tc>
                  <a:txBody>
                    <a:bodyPr/>
                    <a:lstStyle/>
                    <a:p>
                      <a:r>
                        <a:rPr lang="en-US" dirty="0" smtClean="0"/>
                        <a:t>1</a:t>
                      </a:r>
                      <a:r>
                        <a:rPr lang="ru-RU" dirty="0" smtClean="0"/>
                        <a:t>5</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441615">
                <a:tc>
                  <a:txBody>
                    <a:bodyPr/>
                    <a:lstStyle/>
                    <a:p>
                      <a:r>
                        <a:rPr lang="ru-RU" dirty="0" smtClean="0"/>
                        <a:t>16</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441615">
                <a:tc>
                  <a:txBody>
                    <a:bodyPr/>
                    <a:lstStyle/>
                    <a:p>
                      <a:r>
                        <a:rPr lang="ru-RU" dirty="0" smtClean="0"/>
                        <a:t>17</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441615">
                <a:tc>
                  <a:txBody>
                    <a:bodyPr/>
                    <a:lstStyle/>
                    <a:p>
                      <a:r>
                        <a:rPr lang="ru-RU" dirty="0" smtClean="0"/>
                        <a:t>18</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It</a:t>
                      </a:r>
                      <a:r>
                        <a:rPr lang="en-US" sz="1000" baseline="0" dirty="0" smtClean="0"/>
                        <a:t> depends</a:t>
                      </a:r>
                      <a:endParaRPr lang="ru-RU" sz="1000" dirty="0" smtClean="0"/>
                    </a:p>
                    <a:p>
                      <a:endParaRPr lang="ru-RU" sz="1000"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441615">
                <a:tc>
                  <a:txBody>
                    <a:bodyPr/>
                    <a:lstStyle/>
                    <a:p>
                      <a:r>
                        <a:rPr lang="ru-RU" dirty="0" smtClean="0"/>
                        <a:t>19</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441615">
                <a:tc>
                  <a:txBody>
                    <a:bodyPr/>
                    <a:lstStyle/>
                    <a:p>
                      <a:r>
                        <a:rPr lang="ru-RU" dirty="0" smtClean="0"/>
                        <a:t>20</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441615">
                <a:tc>
                  <a:txBody>
                    <a:bodyPr/>
                    <a:lstStyle/>
                    <a:p>
                      <a:r>
                        <a:rPr lang="ru-RU" dirty="0" smtClean="0"/>
                        <a:t>21</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en-US" sz="1000" dirty="0" smtClean="0"/>
                        <a:t>It depends</a:t>
                      </a:r>
                      <a:endParaRPr lang="ru-RU" sz="1000"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441615">
                <a:tc>
                  <a:txBody>
                    <a:bodyPr/>
                    <a:lstStyle/>
                    <a:p>
                      <a:r>
                        <a:rPr lang="ru-RU" dirty="0" smtClean="0"/>
                        <a:t>22</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441615">
                <a:tc>
                  <a:txBody>
                    <a:bodyPr/>
                    <a:lstStyle/>
                    <a:p>
                      <a:r>
                        <a:rPr lang="ru-RU" dirty="0" smtClean="0"/>
                        <a:t>23</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441615">
                <a:tc>
                  <a:txBody>
                    <a:bodyPr/>
                    <a:lstStyle/>
                    <a:p>
                      <a:r>
                        <a:rPr lang="ru-RU" dirty="0" smtClean="0"/>
                        <a:t>24</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441615">
                <a:tc>
                  <a:txBody>
                    <a:bodyPr/>
                    <a:lstStyle/>
                    <a:p>
                      <a:r>
                        <a:rPr lang="ru-RU" dirty="0" smtClean="0"/>
                        <a:t>25</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It depends</a:t>
                      </a:r>
                      <a:endParaRPr lang="ru-RU" sz="1000" dirty="0" smtClean="0"/>
                    </a:p>
                    <a:p>
                      <a:endParaRPr lang="ru-RU" sz="1000"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bl>
          </a:graphicData>
        </a:graphic>
      </p:graphicFrame>
      <p:pic>
        <p:nvPicPr>
          <p:cNvPr id="32915" name="Picture 181" descr="C:\Users\Школа\Desktop\Новая папка (3)\ar27.gif"/>
          <p:cNvPicPr>
            <a:picLocks noChangeAspect="1" noChangeArrowheads="1" noCrop="1"/>
          </p:cNvPicPr>
          <p:nvPr/>
        </p:nvPicPr>
        <p:blipFill>
          <a:blip r:embed="rId2" cstate="email"/>
          <a:srcRect/>
          <a:stretch>
            <a:fillRect/>
          </a:stretch>
        </p:blipFill>
        <p:spPr bwMode="auto">
          <a:xfrm>
            <a:off x="714375" y="1214438"/>
            <a:ext cx="285750" cy="285750"/>
          </a:xfrm>
          <a:prstGeom prst="rect">
            <a:avLst/>
          </a:prstGeom>
          <a:noFill/>
          <a:ln w="9525">
            <a:noFill/>
            <a:miter lim="800000"/>
            <a:headEnd/>
            <a:tailEnd/>
          </a:ln>
        </p:spPr>
      </p:pic>
      <p:pic>
        <p:nvPicPr>
          <p:cNvPr id="32916" name="Picture 181" descr="C:\Users\Школа\Desktop\Новая папка (3)\ar27.gif"/>
          <p:cNvPicPr>
            <a:picLocks noChangeAspect="1" noChangeArrowheads="1" noCrop="1"/>
          </p:cNvPicPr>
          <p:nvPr/>
        </p:nvPicPr>
        <p:blipFill>
          <a:blip r:embed="rId2" cstate="email"/>
          <a:srcRect/>
          <a:stretch>
            <a:fillRect/>
          </a:stretch>
        </p:blipFill>
        <p:spPr bwMode="auto">
          <a:xfrm>
            <a:off x="714375" y="1643063"/>
            <a:ext cx="285750" cy="285750"/>
          </a:xfrm>
          <a:prstGeom prst="rect">
            <a:avLst/>
          </a:prstGeom>
          <a:noFill/>
          <a:ln w="9525">
            <a:noFill/>
            <a:miter lim="800000"/>
            <a:headEnd/>
            <a:tailEnd/>
          </a:ln>
        </p:spPr>
      </p:pic>
      <p:pic>
        <p:nvPicPr>
          <p:cNvPr id="32917" name="Picture 181" descr="C:\Users\Школа\Desktop\Новая папка (3)\ar27.gif"/>
          <p:cNvPicPr>
            <a:picLocks noChangeAspect="1" noChangeArrowheads="1" noCrop="1"/>
          </p:cNvPicPr>
          <p:nvPr/>
        </p:nvPicPr>
        <p:blipFill>
          <a:blip r:embed="rId2" cstate="email"/>
          <a:srcRect/>
          <a:stretch>
            <a:fillRect/>
          </a:stretch>
        </p:blipFill>
        <p:spPr bwMode="auto">
          <a:xfrm>
            <a:off x="714375" y="2071688"/>
            <a:ext cx="285750" cy="285750"/>
          </a:xfrm>
          <a:prstGeom prst="rect">
            <a:avLst/>
          </a:prstGeom>
          <a:noFill/>
          <a:ln w="9525">
            <a:noFill/>
            <a:miter lim="800000"/>
            <a:headEnd/>
            <a:tailEnd/>
          </a:ln>
        </p:spPr>
      </p:pic>
      <p:pic>
        <p:nvPicPr>
          <p:cNvPr id="32918" name="Picture 181" descr="C:\Users\Школа\Desktop\Новая папка (3)\ar27.gif"/>
          <p:cNvPicPr>
            <a:picLocks noChangeAspect="1" noChangeArrowheads="1" noCrop="1"/>
          </p:cNvPicPr>
          <p:nvPr/>
        </p:nvPicPr>
        <p:blipFill>
          <a:blip r:embed="rId2" cstate="email"/>
          <a:srcRect/>
          <a:stretch>
            <a:fillRect/>
          </a:stretch>
        </p:blipFill>
        <p:spPr bwMode="auto">
          <a:xfrm>
            <a:off x="714375" y="2500313"/>
            <a:ext cx="285750" cy="285750"/>
          </a:xfrm>
          <a:prstGeom prst="rect">
            <a:avLst/>
          </a:prstGeom>
          <a:noFill/>
          <a:ln w="9525">
            <a:noFill/>
            <a:miter lim="800000"/>
            <a:headEnd/>
            <a:tailEnd/>
          </a:ln>
        </p:spPr>
      </p:pic>
      <p:pic>
        <p:nvPicPr>
          <p:cNvPr id="32919" name="Picture 181" descr="C:\Users\Школа\Desktop\Новая папка (3)\ar27.gif"/>
          <p:cNvPicPr>
            <a:picLocks noChangeAspect="1" noChangeArrowheads="1" noCrop="1"/>
          </p:cNvPicPr>
          <p:nvPr/>
        </p:nvPicPr>
        <p:blipFill>
          <a:blip r:embed="rId2" cstate="email"/>
          <a:srcRect/>
          <a:stretch>
            <a:fillRect/>
          </a:stretch>
        </p:blipFill>
        <p:spPr bwMode="auto">
          <a:xfrm>
            <a:off x="714375" y="3071813"/>
            <a:ext cx="285750" cy="285750"/>
          </a:xfrm>
          <a:prstGeom prst="rect">
            <a:avLst/>
          </a:prstGeom>
          <a:noFill/>
          <a:ln w="9525">
            <a:noFill/>
            <a:miter lim="800000"/>
            <a:headEnd/>
            <a:tailEnd/>
          </a:ln>
        </p:spPr>
      </p:pic>
      <p:pic>
        <p:nvPicPr>
          <p:cNvPr id="32920" name="Picture 181" descr="C:\Users\Школа\Desktop\Новая папка (3)\ar27.gif"/>
          <p:cNvPicPr>
            <a:picLocks noChangeAspect="1" noChangeArrowheads="1" noCrop="1"/>
          </p:cNvPicPr>
          <p:nvPr/>
        </p:nvPicPr>
        <p:blipFill>
          <a:blip r:embed="rId2" cstate="email"/>
          <a:srcRect/>
          <a:stretch>
            <a:fillRect/>
          </a:stretch>
        </p:blipFill>
        <p:spPr bwMode="auto">
          <a:xfrm>
            <a:off x="714375" y="3500438"/>
            <a:ext cx="285750" cy="285750"/>
          </a:xfrm>
          <a:prstGeom prst="rect">
            <a:avLst/>
          </a:prstGeom>
          <a:noFill/>
          <a:ln w="9525">
            <a:noFill/>
            <a:miter lim="800000"/>
            <a:headEnd/>
            <a:tailEnd/>
          </a:ln>
        </p:spPr>
      </p:pic>
      <p:pic>
        <p:nvPicPr>
          <p:cNvPr id="32921" name="Picture 181" descr="C:\Users\Школа\Desktop\Новая папка (3)\ar27.gif"/>
          <p:cNvPicPr>
            <a:picLocks noChangeAspect="1" noChangeArrowheads="1" noCrop="1"/>
          </p:cNvPicPr>
          <p:nvPr/>
        </p:nvPicPr>
        <p:blipFill>
          <a:blip r:embed="rId2" cstate="email"/>
          <a:srcRect/>
          <a:stretch>
            <a:fillRect/>
          </a:stretch>
        </p:blipFill>
        <p:spPr bwMode="auto">
          <a:xfrm>
            <a:off x="714375" y="3929063"/>
            <a:ext cx="285750" cy="285750"/>
          </a:xfrm>
          <a:prstGeom prst="rect">
            <a:avLst/>
          </a:prstGeom>
          <a:noFill/>
          <a:ln w="9525">
            <a:noFill/>
            <a:miter lim="800000"/>
            <a:headEnd/>
            <a:tailEnd/>
          </a:ln>
        </p:spPr>
      </p:pic>
      <p:pic>
        <p:nvPicPr>
          <p:cNvPr id="32922" name="Picture 181" descr="C:\Users\Школа\Desktop\Новая папка (3)\ar27.gif"/>
          <p:cNvPicPr>
            <a:picLocks noChangeAspect="1" noChangeArrowheads="1" noCrop="1"/>
          </p:cNvPicPr>
          <p:nvPr/>
        </p:nvPicPr>
        <p:blipFill>
          <a:blip r:embed="rId2" cstate="email"/>
          <a:srcRect/>
          <a:stretch>
            <a:fillRect/>
          </a:stretch>
        </p:blipFill>
        <p:spPr bwMode="auto">
          <a:xfrm>
            <a:off x="714375" y="4357688"/>
            <a:ext cx="285750" cy="285750"/>
          </a:xfrm>
          <a:prstGeom prst="rect">
            <a:avLst/>
          </a:prstGeom>
          <a:noFill/>
          <a:ln w="9525">
            <a:noFill/>
            <a:miter lim="800000"/>
            <a:headEnd/>
            <a:tailEnd/>
          </a:ln>
        </p:spPr>
      </p:pic>
      <p:pic>
        <p:nvPicPr>
          <p:cNvPr id="32923" name="Picture 181" descr="C:\Users\Школа\Desktop\Новая папка (3)\ar27.gif"/>
          <p:cNvPicPr>
            <a:picLocks noChangeAspect="1" noChangeArrowheads="1" noCrop="1"/>
          </p:cNvPicPr>
          <p:nvPr/>
        </p:nvPicPr>
        <p:blipFill>
          <a:blip r:embed="rId2" cstate="email"/>
          <a:srcRect/>
          <a:stretch>
            <a:fillRect/>
          </a:stretch>
        </p:blipFill>
        <p:spPr bwMode="auto">
          <a:xfrm>
            <a:off x="714375" y="4857750"/>
            <a:ext cx="285750" cy="285750"/>
          </a:xfrm>
          <a:prstGeom prst="rect">
            <a:avLst/>
          </a:prstGeom>
          <a:noFill/>
          <a:ln w="9525">
            <a:noFill/>
            <a:miter lim="800000"/>
            <a:headEnd/>
            <a:tailEnd/>
          </a:ln>
        </p:spPr>
      </p:pic>
      <p:pic>
        <p:nvPicPr>
          <p:cNvPr id="32924" name="Picture 181" descr="C:\Users\Школа\Desktop\Новая папка (3)\ar27.gif"/>
          <p:cNvPicPr>
            <a:picLocks noChangeAspect="1" noChangeArrowheads="1" noCrop="1"/>
          </p:cNvPicPr>
          <p:nvPr/>
        </p:nvPicPr>
        <p:blipFill>
          <a:blip r:embed="rId2" cstate="email"/>
          <a:srcRect/>
          <a:stretch>
            <a:fillRect/>
          </a:stretch>
        </p:blipFill>
        <p:spPr bwMode="auto">
          <a:xfrm>
            <a:off x="714375" y="5286375"/>
            <a:ext cx="285750" cy="285750"/>
          </a:xfrm>
          <a:prstGeom prst="rect">
            <a:avLst/>
          </a:prstGeom>
          <a:noFill/>
          <a:ln w="9525">
            <a:noFill/>
            <a:miter lim="800000"/>
            <a:headEnd/>
            <a:tailEnd/>
          </a:ln>
        </p:spPr>
      </p:pic>
      <p:pic>
        <p:nvPicPr>
          <p:cNvPr id="32925" name="Picture 181" descr="C:\Users\Школа\Desktop\Новая папка (3)\ar27.gif"/>
          <p:cNvPicPr>
            <a:picLocks noChangeAspect="1" noChangeArrowheads="1" noCrop="1"/>
          </p:cNvPicPr>
          <p:nvPr/>
        </p:nvPicPr>
        <p:blipFill>
          <a:blip r:embed="rId2" cstate="email"/>
          <a:srcRect/>
          <a:stretch>
            <a:fillRect/>
          </a:stretch>
        </p:blipFill>
        <p:spPr bwMode="auto">
          <a:xfrm>
            <a:off x="714375" y="5715000"/>
            <a:ext cx="285750" cy="285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14282" y="142852"/>
            <a:ext cx="7481918" cy="357190"/>
          </a:xfrm>
        </p:spPr>
        <p:txBody>
          <a:bodyPr>
            <a:normAutofit fontScale="90000"/>
          </a:bodyPr>
          <a:lstStyle/>
          <a:p>
            <a:pPr eaLnBrk="1" fontAlgn="auto" hangingPunct="1">
              <a:spcAft>
                <a:spcPts val="0"/>
              </a:spcAft>
              <a:defRPr/>
            </a:pPr>
            <a:r>
              <a:rPr lang="en-US" sz="2800" dirty="0" smtClean="0"/>
              <a:t>teachers</a:t>
            </a:r>
            <a:endParaRPr lang="ru-RU" sz="2800" dirty="0"/>
          </a:p>
        </p:txBody>
      </p:sp>
      <p:graphicFrame>
        <p:nvGraphicFramePr>
          <p:cNvPr id="4" name="Содержимое 3"/>
          <p:cNvGraphicFramePr>
            <a:graphicFrameLocks noGrp="1"/>
          </p:cNvGraphicFramePr>
          <p:nvPr>
            <p:ph idx="4294967295"/>
          </p:nvPr>
        </p:nvGraphicFramePr>
        <p:xfrm>
          <a:off x="79387" y="547687"/>
          <a:ext cx="7553330" cy="5892800"/>
        </p:xfrm>
        <a:graphic>
          <a:graphicData uri="http://schemas.openxmlformats.org/drawingml/2006/table">
            <a:tbl>
              <a:tblPr firstRow="1" bandRow="1">
                <a:tableStyleId>{3C2FFA5D-87B4-456A-9821-1D502468CF0F}</a:tableStyleId>
              </a:tblPr>
              <a:tblGrid>
                <a:gridCol w="714349"/>
                <a:gridCol w="796317"/>
                <a:gridCol w="755333"/>
                <a:gridCol w="755333"/>
                <a:gridCol w="755333"/>
                <a:gridCol w="755333"/>
                <a:gridCol w="755333"/>
                <a:gridCol w="755333"/>
                <a:gridCol w="755333"/>
                <a:gridCol w="755333"/>
              </a:tblGrid>
              <a:tr h="370840">
                <a:tc>
                  <a:txBody>
                    <a:bodyPr/>
                    <a:lstStyle/>
                    <a:p>
                      <a:r>
                        <a:rPr lang="en-US" sz="1000" dirty="0" smtClean="0"/>
                        <a:t>Question</a:t>
                      </a:r>
                    </a:p>
                    <a:p>
                      <a:r>
                        <a:rPr lang="en-US" sz="1000" dirty="0" smtClean="0"/>
                        <a:t>Person</a:t>
                      </a:r>
                      <a:endParaRPr lang="ru-RU" sz="1000" dirty="0"/>
                    </a:p>
                  </a:txBody>
                  <a:tcPr/>
                </a:tc>
                <a:tc>
                  <a:txBody>
                    <a:bodyPr/>
                    <a:lstStyle/>
                    <a:p>
                      <a:r>
                        <a:rPr lang="en-US" sz="1000" dirty="0" smtClean="0"/>
                        <a:t> Free</a:t>
                      </a:r>
                      <a:r>
                        <a:rPr lang="en-US" sz="1000" baseline="0" dirty="0" smtClean="0"/>
                        <a:t> at-</a:t>
                      </a:r>
                    </a:p>
                    <a:p>
                      <a:r>
                        <a:rPr lang="en-US" sz="1000" baseline="0" dirty="0" smtClean="0"/>
                        <a:t>tending</a:t>
                      </a:r>
                      <a:endParaRPr lang="ru-RU" sz="1000" dirty="0"/>
                    </a:p>
                  </a:txBody>
                  <a:tcPr/>
                </a:tc>
                <a:tc>
                  <a:txBody>
                    <a:bodyPr/>
                    <a:lstStyle/>
                    <a:p>
                      <a:r>
                        <a:rPr lang="en-US" sz="1000" dirty="0" smtClean="0"/>
                        <a:t>Choice</a:t>
                      </a:r>
                      <a:r>
                        <a:rPr lang="en-US" sz="1000" baseline="0" dirty="0" smtClean="0"/>
                        <a:t> of teachers, administration</a:t>
                      </a:r>
                      <a:endParaRPr lang="ru-RU" sz="1000" dirty="0"/>
                    </a:p>
                  </a:txBody>
                  <a:tcPr/>
                </a:tc>
                <a:tc>
                  <a:txBody>
                    <a:bodyPr/>
                    <a:lstStyle/>
                    <a:p>
                      <a:r>
                        <a:rPr lang="en-US" sz="1000" dirty="0" smtClean="0"/>
                        <a:t>Canteen</a:t>
                      </a:r>
                      <a:endParaRPr lang="ru-RU" sz="1000" dirty="0"/>
                    </a:p>
                  </a:txBody>
                  <a:tcPr/>
                </a:tc>
                <a:tc>
                  <a:txBody>
                    <a:bodyPr/>
                    <a:lstStyle/>
                    <a:p>
                      <a:r>
                        <a:rPr lang="en-US" sz="1000" dirty="0" smtClean="0"/>
                        <a:t>Breaks</a:t>
                      </a:r>
                      <a:endParaRPr lang="ru-RU" sz="1000" dirty="0"/>
                    </a:p>
                  </a:txBody>
                  <a:tcPr/>
                </a:tc>
                <a:tc>
                  <a:txBody>
                    <a:bodyPr/>
                    <a:lstStyle/>
                    <a:p>
                      <a:r>
                        <a:rPr lang="en-US" sz="1000" dirty="0" smtClean="0"/>
                        <a:t>Bells</a:t>
                      </a:r>
                      <a:endParaRPr lang="ru-RU" sz="1000" dirty="0"/>
                    </a:p>
                  </a:txBody>
                  <a:tcPr/>
                </a:tc>
                <a:tc>
                  <a:txBody>
                    <a:bodyPr/>
                    <a:lstStyle/>
                    <a:p>
                      <a:r>
                        <a:rPr lang="en-US" sz="1000" dirty="0" smtClean="0"/>
                        <a:t>Uniform</a:t>
                      </a:r>
                      <a:endParaRPr lang="ru-RU" sz="1000" dirty="0"/>
                    </a:p>
                  </a:txBody>
                  <a:tcPr/>
                </a:tc>
                <a:tc>
                  <a:txBody>
                    <a:bodyPr/>
                    <a:lstStyle/>
                    <a:p>
                      <a:r>
                        <a:rPr lang="en-US" sz="1000" dirty="0" smtClean="0"/>
                        <a:t>Cinema Hall</a:t>
                      </a:r>
                      <a:endParaRPr lang="ru-RU" sz="1000" dirty="0"/>
                    </a:p>
                  </a:txBody>
                  <a:tcPr/>
                </a:tc>
                <a:tc>
                  <a:txBody>
                    <a:bodyPr/>
                    <a:lstStyle/>
                    <a:p>
                      <a:r>
                        <a:rPr lang="en-US" sz="1000" dirty="0" err="1" smtClean="0"/>
                        <a:t>Compu-ter</a:t>
                      </a:r>
                      <a:r>
                        <a:rPr lang="en-US" sz="1000" dirty="0" smtClean="0"/>
                        <a:t> Testing</a:t>
                      </a:r>
                      <a:endParaRPr lang="ru-RU" sz="1000" dirty="0"/>
                    </a:p>
                  </a:txBody>
                  <a:tcPr/>
                </a:tc>
                <a:tc>
                  <a:txBody>
                    <a:bodyPr/>
                    <a:lstStyle/>
                    <a:p>
                      <a:r>
                        <a:rPr lang="en-US" sz="1000" dirty="0" smtClean="0"/>
                        <a:t>PT</a:t>
                      </a:r>
                      <a:endParaRPr lang="ru-RU" sz="1000" dirty="0"/>
                    </a:p>
                  </a:txBody>
                  <a:tcPr/>
                </a:tc>
              </a:tr>
              <a:tr h="370840">
                <a:tc>
                  <a:txBody>
                    <a:bodyPr/>
                    <a:lstStyle/>
                    <a:p>
                      <a:r>
                        <a:rPr lang="en-US" dirty="0" smtClean="0"/>
                        <a:t>1</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r>
              <a:tr h="370840">
                <a:tc>
                  <a:txBody>
                    <a:bodyPr/>
                    <a:lstStyle/>
                    <a:p>
                      <a:r>
                        <a:rPr lang="en-US" dirty="0" smtClean="0"/>
                        <a:t>2</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r>
              <a:tr h="370840">
                <a:tc>
                  <a:txBody>
                    <a:bodyPr/>
                    <a:lstStyle/>
                    <a:p>
                      <a:r>
                        <a:rPr lang="en-US" dirty="0" smtClean="0"/>
                        <a:t>3</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r>
              <a:tr h="370840">
                <a:tc>
                  <a:txBody>
                    <a:bodyPr/>
                    <a:lstStyle/>
                    <a:p>
                      <a:r>
                        <a:rPr lang="en-US" dirty="0" smtClean="0"/>
                        <a:t>4</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r>
              <a:tr h="370840">
                <a:tc>
                  <a:txBody>
                    <a:bodyPr/>
                    <a:lstStyle/>
                    <a:p>
                      <a:r>
                        <a:rPr lang="en-US" dirty="0" smtClean="0"/>
                        <a:t>5</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r>
              <a:tr h="370840">
                <a:tc>
                  <a:txBody>
                    <a:bodyPr/>
                    <a:lstStyle/>
                    <a:p>
                      <a:r>
                        <a:rPr lang="en-US" dirty="0" smtClean="0"/>
                        <a:t>6</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r>
              <a:tr h="370840">
                <a:tc>
                  <a:txBody>
                    <a:bodyPr/>
                    <a:lstStyle/>
                    <a:p>
                      <a:r>
                        <a:rPr lang="en-US" dirty="0" smtClean="0"/>
                        <a:t>7</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ru-RU" dirty="0" smtClean="0"/>
                        <a:t>-</a:t>
                      </a:r>
                      <a:endParaRPr lang="ru-RU" dirty="0"/>
                    </a:p>
                  </a:txBody>
                  <a:tcPr/>
                </a:tc>
              </a:tr>
              <a:tr h="370840">
                <a:tc>
                  <a:txBody>
                    <a:bodyPr/>
                    <a:lstStyle/>
                    <a:p>
                      <a:r>
                        <a:rPr lang="en-US" dirty="0" smtClean="0"/>
                        <a:t>8</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r>
              <a:tr h="370840">
                <a:tc>
                  <a:txBody>
                    <a:bodyPr/>
                    <a:lstStyle/>
                    <a:p>
                      <a:r>
                        <a:rPr lang="en-US" dirty="0" smtClean="0"/>
                        <a:t>9</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r>
              <a:tr h="370840">
                <a:tc>
                  <a:txBody>
                    <a:bodyPr/>
                    <a:lstStyle/>
                    <a:p>
                      <a:r>
                        <a:rPr lang="en-US" dirty="0" smtClean="0"/>
                        <a:t>10</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r>
              <a:tr h="370840">
                <a:tc>
                  <a:txBody>
                    <a:bodyPr/>
                    <a:lstStyle/>
                    <a:p>
                      <a:r>
                        <a:rPr lang="en-US" dirty="0" smtClean="0"/>
                        <a:t>11</a:t>
                      </a:r>
                      <a:endParaRPr lang="ru-RU" dirty="0"/>
                    </a:p>
                  </a:txBody>
                  <a:tcPr/>
                </a:tc>
                <a:tc>
                  <a:txBody>
                    <a:bodyPr/>
                    <a:lstStyle/>
                    <a:p>
                      <a:r>
                        <a:rPr lang="en-US" dirty="0" smtClean="0"/>
                        <a:t>+                                                                                                                                                                                                                              </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r>
              <a:tr h="370840">
                <a:tc>
                  <a:txBody>
                    <a:bodyPr/>
                    <a:lstStyle/>
                    <a:p>
                      <a:r>
                        <a:rPr lang="en-US" dirty="0" smtClean="0"/>
                        <a:t>12</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r>
              <a:tr h="370840">
                <a:tc>
                  <a:txBody>
                    <a:bodyPr/>
                    <a:lstStyle/>
                    <a:p>
                      <a:r>
                        <a:rPr lang="en-US" dirty="0" smtClean="0"/>
                        <a:t>13</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r>
              <a:tr h="370840">
                <a:tc>
                  <a:txBody>
                    <a:bodyPr/>
                    <a:lstStyle/>
                    <a:p>
                      <a:r>
                        <a:rPr lang="en-US" dirty="0" smtClean="0"/>
                        <a:t>14</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r>
            </a:tbl>
          </a:graphicData>
        </a:graphic>
      </p:graphicFrame>
      <p:pic>
        <p:nvPicPr>
          <p:cNvPr id="33796" name="Picture 5" descr="C:\Users\Школа\Desktop\Новая папка (3)\ar24.gif"/>
          <p:cNvPicPr>
            <a:picLocks noChangeAspect="1" noChangeArrowheads="1" noCrop="1"/>
          </p:cNvPicPr>
          <p:nvPr/>
        </p:nvPicPr>
        <p:blipFill>
          <a:blip r:embed="rId2" cstate="email"/>
          <a:srcRect/>
          <a:stretch>
            <a:fillRect/>
          </a:stretch>
        </p:blipFill>
        <p:spPr bwMode="auto">
          <a:xfrm>
            <a:off x="428625" y="1285875"/>
            <a:ext cx="285750" cy="285750"/>
          </a:xfrm>
          <a:prstGeom prst="rect">
            <a:avLst/>
          </a:prstGeom>
          <a:noFill/>
          <a:ln w="9525">
            <a:noFill/>
            <a:miter lim="800000"/>
            <a:headEnd/>
            <a:tailEnd/>
          </a:ln>
        </p:spPr>
      </p:pic>
      <p:pic>
        <p:nvPicPr>
          <p:cNvPr id="33797" name="Picture 5" descr="C:\Users\Школа\Desktop\Новая папка (3)\ar24.gif"/>
          <p:cNvPicPr>
            <a:picLocks noChangeAspect="1" noChangeArrowheads="1" noCrop="1"/>
          </p:cNvPicPr>
          <p:nvPr/>
        </p:nvPicPr>
        <p:blipFill>
          <a:blip r:embed="rId2" cstate="email"/>
          <a:srcRect/>
          <a:stretch>
            <a:fillRect/>
          </a:stretch>
        </p:blipFill>
        <p:spPr bwMode="auto">
          <a:xfrm>
            <a:off x="428625" y="1643063"/>
            <a:ext cx="285750" cy="285750"/>
          </a:xfrm>
          <a:prstGeom prst="rect">
            <a:avLst/>
          </a:prstGeom>
          <a:noFill/>
          <a:ln w="9525">
            <a:noFill/>
            <a:miter lim="800000"/>
            <a:headEnd/>
            <a:tailEnd/>
          </a:ln>
        </p:spPr>
      </p:pic>
      <p:pic>
        <p:nvPicPr>
          <p:cNvPr id="33798" name="Picture 5" descr="C:\Users\Школа\Desktop\Новая папка (3)\ar24.gif"/>
          <p:cNvPicPr>
            <a:picLocks noChangeAspect="1" noChangeArrowheads="1" noCrop="1"/>
          </p:cNvPicPr>
          <p:nvPr/>
        </p:nvPicPr>
        <p:blipFill>
          <a:blip r:embed="rId2" cstate="email"/>
          <a:srcRect/>
          <a:stretch>
            <a:fillRect/>
          </a:stretch>
        </p:blipFill>
        <p:spPr bwMode="auto">
          <a:xfrm>
            <a:off x="428625" y="2000250"/>
            <a:ext cx="285750" cy="285750"/>
          </a:xfrm>
          <a:prstGeom prst="rect">
            <a:avLst/>
          </a:prstGeom>
          <a:noFill/>
          <a:ln w="9525">
            <a:noFill/>
            <a:miter lim="800000"/>
            <a:headEnd/>
            <a:tailEnd/>
          </a:ln>
        </p:spPr>
      </p:pic>
      <p:pic>
        <p:nvPicPr>
          <p:cNvPr id="33799" name="Picture 5" descr="C:\Users\Школа\Desktop\Новая папка (3)\ar24.gif"/>
          <p:cNvPicPr>
            <a:picLocks noChangeAspect="1" noChangeArrowheads="1" noCrop="1"/>
          </p:cNvPicPr>
          <p:nvPr/>
        </p:nvPicPr>
        <p:blipFill>
          <a:blip r:embed="rId2" cstate="email"/>
          <a:srcRect/>
          <a:stretch>
            <a:fillRect/>
          </a:stretch>
        </p:blipFill>
        <p:spPr bwMode="auto">
          <a:xfrm>
            <a:off x="428625" y="2428875"/>
            <a:ext cx="285750" cy="285750"/>
          </a:xfrm>
          <a:prstGeom prst="rect">
            <a:avLst/>
          </a:prstGeom>
          <a:noFill/>
          <a:ln w="9525">
            <a:noFill/>
            <a:miter lim="800000"/>
            <a:headEnd/>
            <a:tailEnd/>
          </a:ln>
        </p:spPr>
      </p:pic>
      <p:pic>
        <p:nvPicPr>
          <p:cNvPr id="33800" name="Picture 5" descr="C:\Users\Школа\Desktop\Новая папка (3)\ar24.gif"/>
          <p:cNvPicPr>
            <a:picLocks noChangeAspect="1" noChangeArrowheads="1" noCrop="1"/>
          </p:cNvPicPr>
          <p:nvPr/>
        </p:nvPicPr>
        <p:blipFill>
          <a:blip r:embed="rId2" cstate="email"/>
          <a:srcRect/>
          <a:stretch>
            <a:fillRect/>
          </a:stretch>
        </p:blipFill>
        <p:spPr bwMode="auto">
          <a:xfrm>
            <a:off x="428625" y="2786063"/>
            <a:ext cx="285750" cy="285750"/>
          </a:xfrm>
          <a:prstGeom prst="rect">
            <a:avLst/>
          </a:prstGeom>
          <a:noFill/>
          <a:ln w="9525">
            <a:noFill/>
            <a:miter lim="800000"/>
            <a:headEnd/>
            <a:tailEnd/>
          </a:ln>
        </p:spPr>
      </p:pic>
      <p:pic>
        <p:nvPicPr>
          <p:cNvPr id="33801" name="Picture 5" descr="C:\Users\Школа\Desktop\Новая папка (3)\ar24.gif"/>
          <p:cNvPicPr>
            <a:picLocks noChangeAspect="1" noChangeArrowheads="1" noCrop="1"/>
          </p:cNvPicPr>
          <p:nvPr/>
        </p:nvPicPr>
        <p:blipFill>
          <a:blip r:embed="rId2" cstate="email"/>
          <a:srcRect/>
          <a:stretch>
            <a:fillRect/>
          </a:stretch>
        </p:blipFill>
        <p:spPr bwMode="auto">
          <a:xfrm>
            <a:off x="428625" y="3143250"/>
            <a:ext cx="285750" cy="285750"/>
          </a:xfrm>
          <a:prstGeom prst="rect">
            <a:avLst/>
          </a:prstGeom>
          <a:noFill/>
          <a:ln w="9525">
            <a:noFill/>
            <a:miter lim="800000"/>
            <a:headEnd/>
            <a:tailEnd/>
          </a:ln>
        </p:spPr>
      </p:pic>
      <p:pic>
        <p:nvPicPr>
          <p:cNvPr id="33802" name="Picture 5" descr="C:\Users\Школа\Desktop\Новая папка (3)\ar24.gif"/>
          <p:cNvPicPr>
            <a:picLocks noChangeAspect="1" noChangeArrowheads="1" noCrop="1"/>
          </p:cNvPicPr>
          <p:nvPr/>
        </p:nvPicPr>
        <p:blipFill>
          <a:blip r:embed="rId2" cstate="email"/>
          <a:srcRect/>
          <a:stretch>
            <a:fillRect/>
          </a:stretch>
        </p:blipFill>
        <p:spPr bwMode="auto">
          <a:xfrm>
            <a:off x="428625" y="3500438"/>
            <a:ext cx="285750" cy="285750"/>
          </a:xfrm>
          <a:prstGeom prst="rect">
            <a:avLst/>
          </a:prstGeom>
          <a:noFill/>
          <a:ln w="9525">
            <a:noFill/>
            <a:miter lim="800000"/>
            <a:headEnd/>
            <a:tailEnd/>
          </a:ln>
        </p:spPr>
      </p:pic>
      <p:pic>
        <p:nvPicPr>
          <p:cNvPr id="33803" name="Picture 5" descr="C:\Users\Школа\Desktop\Новая папка (3)\ar24.gif"/>
          <p:cNvPicPr>
            <a:picLocks noChangeAspect="1" noChangeArrowheads="1" noCrop="1"/>
          </p:cNvPicPr>
          <p:nvPr/>
        </p:nvPicPr>
        <p:blipFill>
          <a:blip r:embed="rId2" cstate="email"/>
          <a:srcRect/>
          <a:stretch>
            <a:fillRect/>
          </a:stretch>
        </p:blipFill>
        <p:spPr bwMode="auto">
          <a:xfrm>
            <a:off x="428625" y="3857625"/>
            <a:ext cx="285750" cy="285750"/>
          </a:xfrm>
          <a:prstGeom prst="rect">
            <a:avLst/>
          </a:prstGeom>
          <a:noFill/>
          <a:ln w="9525">
            <a:noFill/>
            <a:miter lim="800000"/>
            <a:headEnd/>
            <a:tailEnd/>
          </a:ln>
        </p:spPr>
      </p:pic>
      <p:pic>
        <p:nvPicPr>
          <p:cNvPr id="33804" name="Picture 5" descr="C:\Users\Школа\Desktop\Новая папка (3)\ar24.gif"/>
          <p:cNvPicPr>
            <a:picLocks noChangeAspect="1" noChangeArrowheads="1" noCrop="1"/>
          </p:cNvPicPr>
          <p:nvPr/>
        </p:nvPicPr>
        <p:blipFill>
          <a:blip r:embed="rId2" cstate="email"/>
          <a:srcRect/>
          <a:stretch>
            <a:fillRect/>
          </a:stretch>
        </p:blipFill>
        <p:spPr bwMode="auto">
          <a:xfrm>
            <a:off x="428625" y="4286250"/>
            <a:ext cx="285750" cy="285750"/>
          </a:xfrm>
          <a:prstGeom prst="rect">
            <a:avLst/>
          </a:prstGeom>
          <a:noFill/>
          <a:ln w="9525">
            <a:noFill/>
            <a:miter lim="800000"/>
            <a:headEnd/>
            <a:tailEnd/>
          </a:ln>
        </p:spPr>
      </p:pic>
      <p:pic>
        <p:nvPicPr>
          <p:cNvPr id="33805" name="Picture 5" descr="C:\Users\Школа\Desktop\Новая папка (3)\ar24.gif"/>
          <p:cNvPicPr>
            <a:picLocks noChangeAspect="1" noChangeArrowheads="1" noCrop="1"/>
          </p:cNvPicPr>
          <p:nvPr/>
        </p:nvPicPr>
        <p:blipFill>
          <a:blip r:embed="rId2" cstate="email"/>
          <a:srcRect/>
          <a:stretch>
            <a:fillRect/>
          </a:stretch>
        </p:blipFill>
        <p:spPr bwMode="auto">
          <a:xfrm>
            <a:off x="428625" y="4643438"/>
            <a:ext cx="285750" cy="285750"/>
          </a:xfrm>
          <a:prstGeom prst="rect">
            <a:avLst/>
          </a:prstGeom>
          <a:noFill/>
          <a:ln w="9525">
            <a:noFill/>
            <a:miter lim="800000"/>
            <a:headEnd/>
            <a:tailEnd/>
          </a:ln>
        </p:spPr>
      </p:pic>
      <p:pic>
        <p:nvPicPr>
          <p:cNvPr id="33806" name="Picture 5" descr="C:\Users\Школа\Desktop\Новая папка (3)\ar24.gif"/>
          <p:cNvPicPr>
            <a:picLocks noChangeAspect="1" noChangeArrowheads="1" noCrop="1"/>
          </p:cNvPicPr>
          <p:nvPr/>
        </p:nvPicPr>
        <p:blipFill>
          <a:blip r:embed="rId2" cstate="email"/>
          <a:srcRect/>
          <a:stretch>
            <a:fillRect/>
          </a:stretch>
        </p:blipFill>
        <p:spPr bwMode="auto">
          <a:xfrm>
            <a:off x="428625" y="5000625"/>
            <a:ext cx="285750" cy="285750"/>
          </a:xfrm>
          <a:prstGeom prst="rect">
            <a:avLst/>
          </a:prstGeom>
          <a:noFill/>
          <a:ln w="9525">
            <a:noFill/>
            <a:miter lim="800000"/>
            <a:headEnd/>
            <a:tailEnd/>
          </a:ln>
        </p:spPr>
      </p:pic>
      <p:pic>
        <p:nvPicPr>
          <p:cNvPr id="33807" name="Picture 5" descr="C:\Users\Школа\Desktop\Новая папка (3)\ar24.gif"/>
          <p:cNvPicPr>
            <a:picLocks noChangeAspect="1" noChangeArrowheads="1" noCrop="1"/>
          </p:cNvPicPr>
          <p:nvPr/>
        </p:nvPicPr>
        <p:blipFill>
          <a:blip r:embed="rId2" cstate="email"/>
          <a:srcRect/>
          <a:stretch>
            <a:fillRect/>
          </a:stretch>
        </p:blipFill>
        <p:spPr bwMode="auto">
          <a:xfrm>
            <a:off x="428625" y="5357813"/>
            <a:ext cx="285750" cy="285750"/>
          </a:xfrm>
          <a:prstGeom prst="rect">
            <a:avLst/>
          </a:prstGeom>
          <a:noFill/>
          <a:ln w="9525">
            <a:noFill/>
            <a:miter lim="800000"/>
            <a:headEnd/>
            <a:tailEnd/>
          </a:ln>
        </p:spPr>
      </p:pic>
      <p:pic>
        <p:nvPicPr>
          <p:cNvPr id="33808" name="Picture 5" descr="C:\Users\Школа\Desktop\Новая папка (3)\ar24.gif"/>
          <p:cNvPicPr>
            <a:picLocks noChangeAspect="1" noChangeArrowheads="1" noCrop="1"/>
          </p:cNvPicPr>
          <p:nvPr/>
        </p:nvPicPr>
        <p:blipFill>
          <a:blip r:embed="rId2" cstate="email"/>
          <a:srcRect/>
          <a:stretch>
            <a:fillRect/>
          </a:stretch>
        </p:blipFill>
        <p:spPr bwMode="auto">
          <a:xfrm>
            <a:off x="428625" y="5715000"/>
            <a:ext cx="285750" cy="285750"/>
          </a:xfrm>
          <a:prstGeom prst="rect">
            <a:avLst/>
          </a:prstGeom>
          <a:noFill/>
          <a:ln w="9525">
            <a:noFill/>
            <a:miter lim="800000"/>
            <a:headEnd/>
            <a:tailEnd/>
          </a:ln>
        </p:spPr>
      </p:pic>
      <p:pic>
        <p:nvPicPr>
          <p:cNvPr id="33809" name="Picture 5" descr="C:\Users\Школа\Desktop\Новая папка (3)\ar24.gif"/>
          <p:cNvPicPr>
            <a:picLocks noChangeAspect="1" noChangeArrowheads="1" noCrop="1"/>
          </p:cNvPicPr>
          <p:nvPr/>
        </p:nvPicPr>
        <p:blipFill>
          <a:blip r:embed="rId2" cstate="email"/>
          <a:srcRect/>
          <a:stretch>
            <a:fillRect/>
          </a:stretch>
        </p:blipFill>
        <p:spPr bwMode="auto">
          <a:xfrm>
            <a:off x="428625" y="6072188"/>
            <a:ext cx="285750" cy="285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4294967295"/>
          </p:nvPr>
        </p:nvGraphicFramePr>
        <p:xfrm>
          <a:off x="214282" y="642918"/>
          <a:ext cx="7481920" cy="5893464"/>
        </p:xfrm>
        <a:graphic>
          <a:graphicData uri="http://schemas.openxmlformats.org/drawingml/2006/table">
            <a:tbl>
              <a:tblPr firstRow="1" bandRow="1">
                <a:tableStyleId>{3C2FFA5D-87B4-456A-9821-1D502468CF0F}</a:tableStyleId>
              </a:tblPr>
              <a:tblGrid>
                <a:gridCol w="748192"/>
                <a:gridCol w="748192"/>
                <a:gridCol w="748192"/>
                <a:gridCol w="748192"/>
                <a:gridCol w="748192"/>
                <a:gridCol w="748192"/>
                <a:gridCol w="748192"/>
                <a:gridCol w="748192"/>
                <a:gridCol w="748192"/>
                <a:gridCol w="748192"/>
              </a:tblGrid>
              <a:tr h="480581">
                <a:tc>
                  <a:txBody>
                    <a:bodyPr/>
                    <a:lstStyle/>
                    <a:p>
                      <a:r>
                        <a:rPr lang="en-US" sz="1000" dirty="0" smtClean="0"/>
                        <a:t>Question</a:t>
                      </a:r>
                    </a:p>
                    <a:p>
                      <a:r>
                        <a:rPr lang="en-US" sz="1000" dirty="0" smtClean="0"/>
                        <a:t>Person</a:t>
                      </a:r>
                      <a:endParaRPr lang="ru-RU" sz="1000" dirty="0"/>
                    </a:p>
                  </a:txBody>
                  <a:tcPr/>
                </a:tc>
                <a:tc>
                  <a:txBody>
                    <a:bodyPr/>
                    <a:lstStyle/>
                    <a:p>
                      <a:r>
                        <a:rPr lang="en-US" sz="1000" dirty="0" smtClean="0"/>
                        <a:t> Free</a:t>
                      </a:r>
                      <a:r>
                        <a:rPr lang="en-US" sz="1000" baseline="0" dirty="0" smtClean="0"/>
                        <a:t> at-</a:t>
                      </a:r>
                    </a:p>
                    <a:p>
                      <a:r>
                        <a:rPr lang="en-US" sz="1000" baseline="0" dirty="0" smtClean="0"/>
                        <a:t>Tending</a:t>
                      </a:r>
                      <a:endParaRPr lang="ru-RU" sz="1000" dirty="0"/>
                    </a:p>
                  </a:txBody>
                  <a:tcPr/>
                </a:tc>
                <a:tc>
                  <a:txBody>
                    <a:bodyPr/>
                    <a:lstStyle/>
                    <a:p>
                      <a:r>
                        <a:rPr lang="en-US" sz="1000" dirty="0" smtClean="0"/>
                        <a:t>Choice</a:t>
                      </a:r>
                      <a:r>
                        <a:rPr lang="en-US" sz="1000" baseline="0" dirty="0" smtClean="0"/>
                        <a:t> of teacher</a:t>
                      </a:r>
                      <a:endParaRPr lang="ru-RU" sz="1000" dirty="0"/>
                    </a:p>
                  </a:txBody>
                  <a:tcPr/>
                </a:tc>
                <a:tc>
                  <a:txBody>
                    <a:bodyPr/>
                    <a:lstStyle/>
                    <a:p>
                      <a:r>
                        <a:rPr lang="en-US" sz="1000" dirty="0" smtClean="0"/>
                        <a:t>Canteen</a:t>
                      </a:r>
                      <a:endParaRPr lang="ru-RU" sz="1000" dirty="0"/>
                    </a:p>
                  </a:txBody>
                  <a:tcPr/>
                </a:tc>
                <a:tc>
                  <a:txBody>
                    <a:bodyPr/>
                    <a:lstStyle/>
                    <a:p>
                      <a:r>
                        <a:rPr lang="en-US" sz="1000" dirty="0" smtClean="0"/>
                        <a:t>Breaks</a:t>
                      </a:r>
                      <a:endParaRPr lang="ru-RU" sz="1000" dirty="0"/>
                    </a:p>
                  </a:txBody>
                  <a:tcPr/>
                </a:tc>
                <a:tc>
                  <a:txBody>
                    <a:bodyPr/>
                    <a:lstStyle/>
                    <a:p>
                      <a:r>
                        <a:rPr lang="en-US" sz="1000" dirty="0" smtClean="0"/>
                        <a:t>Bells</a:t>
                      </a:r>
                      <a:endParaRPr lang="ru-RU" sz="1000" dirty="0"/>
                    </a:p>
                  </a:txBody>
                  <a:tcPr/>
                </a:tc>
                <a:tc>
                  <a:txBody>
                    <a:bodyPr/>
                    <a:lstStyle/>
                    <a:p>
                      <a:r>
                        <a:rPr lang="en-US" sz="1000" dirty="0" smtClean="0"/>
                        <a:t>Uniform</a:t>
                      </a:r>
                      <a:endParaRPr lang="ru-RU" sz="1000" dirty="0"/>
                    </a:p>
                  </a:txBody>
                  <a:tcPr/>
                </a:tc>
                <a:tc>
                  <a:txBody>
                    <a:bodyPr/>
                    <a:lstStyle/>
                    <a:p>
                      <a:r>
                        <a:rPr lang="en-US" sz="1000" dirty="0" smtClean="0"/>
                        <a:t>Cinema Hall</a:t>
                      </a:r>
                      <a:endParaRPr lang="ru-RU" sz="1000" dirty="0"/>
                    </a:p>
                  </a:txBody>
                  <a:tcPr/>
                </a:tc>
                <a:tc>
                  <a:txBody>
                    <a:bodyPr/>
                    <a:lstStyle/>
                    <a:p>
                      <a:r>
                        <a:rPr lang="en-US" sz="1000" dirty="0" err="1" smtClean="0"/>
                        <a:t>Compu-ter</a:t>
                      </a:r>
                      <a:r>
                        <a:rPr lang="en-US" sz="1000" dirty="0" smtClean="0"/>
                        <a:t> Testing</a:t>
                      </a:r>
                      <a:endParaRPr lang="ru-RU" sz="1000" dirty="0"/>
                    </a:p>
                  </a:txBody>
                  <a:tcPr/>
                </a:tc>
                <a:tc>
                  <a:txBody>
                    <a:bodyPr/>
                    <a:lstStyle/>
                    <a:p>
                      <a:r>
                        <a:rPr lang="en-US" sz="1000" dirty="0" smtClean="0"/>
                        <a:t>PT</a:t>
                      </a:r>
                      <a:endParaRPr lang="ru-RU" sz="1000" dirty="0"/>
                    </a:p>
                  </a:txBody>
                  <a:tcPr/>
                </a:tc>
              </a:tr>
              <a:tr h="480581">
                <a:tc>
                  <a:txBody>
                    <a:bodyPr/>
                    <a:lstStyle/>
                    <a:p>
                      <a:r>
                        <a:rPr lang="en-US" dirty="0" smtClean="0"/>
                        <a:t>1</a:t>
                      </a:r>
                      <a:r>
                        <a:rPr lang="ru-RU" dirty="0" smtClean="0"/>
                        <a:t>5</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r>
              <a:tr h="480581">
                <a:tc>
                  <a:txBody>
                    <a:bodyPr/>
                    <a:lstStyle/>
                    <a:p>
                      <a:r>
                        <a:rPr lang="ru-RU" dirty="0" smtClean="0"/>
                        <a:t>16</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r>
              <a:tr h="539014">
                <a:tc>
                  <a:txBody>
                    <a:bodyPr/>
                    <a:lstStyle/>
                    <a:p>
                      <a:r>
                        <a:rPr lang="ru-RU" dirty="0" smtClean="0"/>
                        <a:t>17</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r>
              <a:tr h="480581">
                <a:tc>
                  <a:txBody>
                    <a:bodyPr/>
                    <a:lstStyle/>
                    <a:p>
                      <a:r>
                        <a:rPr lang="ru-RU" dirty="0" smtClean="0"/>
                        <a:t>18</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r>
              <a:tr h="480581">
                <a:tc>
                  <a:txBody>
                    <a:bodyPr/>
                    <a:lstStyle/>
                    <a:p>
                      <a:r>
                        <a:rPr lang="ru-RU" dirty="0" smtClean="0"/>
                        <a:t>19</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r>
              <a:tr h="480581">
                <a:tc>
                  <a:txBody>
                    <a:bodyPr/>
                    <a:lstStyle/>
                    <a:p>
                      <a:r>
                        <a:rPr lang="ru-RU" dirty="0" smtClean="0"/>
                        <a:t>20</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r>
              <a:tr h="480581">
                <a:tc>
                  <a:txBody>
                    <a:bodyPr/>
                    <a:lstStyle/>
                    <a:p>
                      <a:r>
                        <a:rPr lang="ru-RU" dirty="0" smtClean="0"/>
                        <a:t>21</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r>
              <a:tr h="480581">
                <a:tc>
                  <a:txBody>
                    <a:bodyPr/>
                    <a:lstStyle/>
                    <a:p>
                      <a:r>
                        <a:rPr lang="ru-RU" dirty="0" smtClean="0"/>
                        <a:t>22</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r>
              <a:tr h="480581">
                <a:tc>
                  <a:txBody>
                    <a:bodyPr/>
                    <a:lstStyle/>
                    <a:p>
                      <a:r>
                        <a:rPr lang="ru-RU" dirty="0" smtClean="0"/>
                        <a:t>23</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r>
              <a:tr h="480581">
                <a:tc>
                  <a:txBody>
                    <a:bodyPr/>
                    <a:lstStyle/>
                    <a:p>
                      <a:r>
                        <a:rPr lang="ru-RU" dirty="0" smtClean="0"/>
                        <a:t>24</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r>
              <a:tr h="480581">
                <a:tc>
                  <a:txBody>
                    <a:bodyPr/>
                    <a:lstStyle/>
                    <a:p>
                      <a:r>
                        <a:rPr lang="ru-RU" dirty="0" smtClean="0"/>
                        <a:t>25</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r>
            </a:tbl>
          </a:graphicData>
        </a:graphic>
      </p:graphicFrame>
      <p:pic>
        <p:nvPicPr>
          <p:cNvPr id="34819" name="Picture 5" descr="C:\Users\Школа\Desktop\Новая папка (3)\ar24.gif"/>
          <p:cNvPicPr>
            <a:picLocks noChangeAspect="1" noChangeArrowheads="1" noCrop="1"/>
          </p:cNvPicPr>
          <p:nvPr/>
        </p:nvPicPr>
        <p:blipFill>
          <a:blip r:embed="rId2" cstate="email"/>
          <a:srcRect/>
          <a:stretch>
            <a:fillRect/>
          </a:stretch>
        </p:blipFill>
        <p:spPr bwMode="auto">
          <a:xfrm>
            <a:off x="642938" y="1285875"/>
            <a:ext cx="285750" cy="285750"/>
          </a:xfrm>
          <a:prstGeom prst="rect">
            <a:avLst/>
          </a:prstGeom>
          <a:noFill/>
          <a:ln w="9525">
            <a:noFill/>
            <a:miter lim="800000"/>
            <a:headEnd/>
            <a:tailEnd/>
          </a:ln>
        </p:spPr>
      </p:pic>
      <p:pic>
        <p:nvPicPr>
          <p:cNvPr id="34820" name="Picture 5" descr="C:\Users\Школа\Desktop\Новая папка (3)\ar24.gif"/>
          <p:cNvPicPr>
            <a:picLocks noChangeAspect="1" noChangeArrowheads="1" noCrop="1"/>
          </p:cNvPicPr>
          <p:nvPr/>
        </p:nvPicPr>
        <p:blipFill>
          <a:blip r:embed="rId2" cstate="email"/>
          <a:srcRect/>
          <a:stretch>
            <a:fillRect/>
          </a:stretch>
        </p:blipFill>
        <p:spPr bwMode="auto">
          <a:xfrm>
            <a:off x="642938" y="1785938"/>
            <a:ext cx="285750" cy="285750"/>
          </a:xfrm>
          <a:prstGeom prst="rect">
            <a:avLst/>
          </a:prstGeom>
          <a:noFill/>
          <a:ln w="9525">
            <a:noFill/>
            <a:miter lim="800000"/>
            <a:headEnd/>
            <a:tailEnd/>
          </a:ln>
        </p:spPr>
      </p:pic>
      <p:pic>
        <p:nvPicPr>
          <p:cNvPr id="34821" name="Picture 5" descr="C:\Users\Школа\Desktop\Новая папка (3)\ar24.gif"/>
          <p:cNvPicPr>
            <a:picLocks noChangeAspect="1" noChangeArrowheads="1" noCrop="1"/>
          </p:cNvPicPr>
          <p:nvPr/>
        </p:nvPicPr>
        <p:blipFill>
          <a:blip r:embed="rId2" cstate="email"/>
          <a:srcRect/>
          <a:stretch>
            <a:fillRect/>
          </a:stretch>
        </p:blipFill>
        <p:spPr bwMode="auto">
          <a:xfrm>
            <a:off x="642938" y="2286000"/>
            <a:ext cx="285750" cy="285750"/>
          </a:xfrm>
          <a:prstGeom prst="rect">
            <a:avLst/>
          </a:prstGeom>
          <a:noFill/>
          <a:ln w="9525">
            <a:noFill/>
            <a:miter lim="800000"/>
            <a:headEnd/>
            <a:tailEnd/>
          </a:ln>
        </p:spPr>
      </p:pic>
      <p:pic>
        <p:nvPicPr>
          <p:cNvPr id="34822" name="Picture 5" descr="C:\Users\Школа\Desktop\Новая папка (3)\ar24.gif"/>
          <p:cNvPicPr>
            <a:picLocks noChangeAspect="1" noChangeArrowheads="1" noCrop="1"/>
          </p:cNvPicPr>
          <p:nvPr/>
        </p:nvPicPr>
        <p:blipFill>
          <a:blip r:embed="rId2" cstate="email"/>
          <a:srcRect/>
          <a:stretch>
            <a:fillRect/>
          </a:stretch>
        </p:blipFill>
        <p:spPr bwMode="auto">
          <a:xfrm>
            <a:off x="642938" y="2786063"/>
            <a:ext cx="285750" cy="285750"/>
          </a:xfrm>
          <a:prstGeom prst="rect">
            <a:avLst/>
          </a:prstGeom>
          <a:noFill/>
          <a:ln w="9525">
            <a:noFill/>
            <a:miter lim="800000"/>
            <a:headEnd/>
            <a:tailEnd/>
          </a:ln>
        </p:spPr>
      </p:pic>
      <p:pic>
        <p:nvPicPr>
          <p:cNvPr id="34823" name="Picture 5" descr="C:\Users\Школа\Desktop\Новая папка (3)\ar24.gif"/>
          <p:cNvPicPr>
            <a:picLocks noChangeAspect="1" noChangeArrowheads="1" noCrop="1"/>
          </p:cNvPicPr>
          <p:nvPr/>
        </p:nvPicPr>
        <p:blipFill>
          <a:blip r:embed="rId2" cstate="email"/>
          <a:srcRect/>
          <a:stretch>
            <a:fillRect/>
          </a:stretch>
        </p:blipFill>
        <p:spPr bwMode="auto">
          <a:xfrm>
            <a:off x="642938" y="3286125"/>
            <a:ext cx="285750" cy="285750"/>
          </a:xfrm>
          <a:prstGeom prst="rect">
            <a:avLst/>
          </a:prstGeom>
          <a:noFill/>
          <a:ln w="9525">
            <a:noFill/>
            <a:miter lim="800000"/>
            <a:headEnd/>
            <a:tailEnd/>
          </a:ln>
        </p:spPr>
      </p:pic>
      <p:pic>
        <p:nvPicPr>
          <p:cNvPr id="34824" name="Picture 5" descr="C:\Users\Школа\Desktop\Новая папка (3)\ar24.gif"/>
          <p:cNvPicPr>
            <a:picLocks noChangeAspect="1" noChangeArrowheads="1" noCrop="1"/>
          </p:cNvPicPr>
          <p:nvPr/>
        </p:nvPicPr>
        <p:blipFill>
          <a:blip r:embed="rId2" cstate="email"/>
          <a:srcRect/>
          <a:stretch>
            <a:fillRect/>
          </a:stretch>
        </p:blipFill>
        <p:spPr bwMode="auto">
          <a:xfrm>
            <a:off x="642938" y="3714750"/>
            <a:ext cx="285750" cy="285750"/>
          </a:xfrm>
          <a:prstGeom prst="rect">
            <a:avLst/>
          </a:prstGeom>
          <a:noFill/>
          <a:ln w="9525">
            <a:noFill/>
            <a:miter lim="800000"/>
            <a:headEnd/>
            <a:tailEnd/>
          </a:ln>
        </p:spPr>
      </p:pic>
      <p:pic>
        <p:nvPicPr>
          <p:cNvPr id="34825" name="Picture 5" descr="C:\Users\Школа\Desktop\Новая папка (3)\ar24.gif"/>
          <p:cNvPicPr>
            <a:picLocks noChangeAspect="1" noChangeArrowheads="1" noCrop="1"/>
          </p:cNvPicPr>
          <p:nvPr/>
        </p:nvPicPr>
        <p:blipFill>
          <a:blip r:embed="rId2" cstate="email"/>
          <a:srcRect/>
          <a:stretch>
            <a:fillRect/>
          </a:stretch>
        </p:blipFill>
        <p:spPr bwMode="auto">
          <a:xfrm>
            <a:off x="642938" y="4214813"/>
            <a:ext cx="285750" cy="285750"/>
          </a:xfrm>
          <a:prstGeom prst="rect">
            <a:avLst/>
          </a:prstGeom>
          <a:noFill/>
          <a:ln w="9525">
            <a:noFill/>
            <a:miter lim="800000"/>
            <a:headEnd/>
            <a:tailEnd/>
          </a:ln>
        </p:spPr>
      </p:pic>
      <p:pic>
        <p:nvPicPr>
          <p:cNvPr id="34826" name="Picture 5" descr="C:\Users\Школа\Desktop\Новая папка (3)\ar24.gif"/>
          <p:cNvPicPr>
            <a:picLocks noChangeAspect="1" noChangeArrowheads="1" noCrop="1"/>
          </p:cNvPicPr>
          <p:nvPr/>
        </p:nvPicPr>
        <p:blipFill>
          <a:blip r:embed="rId2" cstate="email"/>
          <a:srcRect/>
          <a:stretch>
            <a:fillRect/>
          </a:stretch>
        </p:blipFill>
        <p:spPr bwMode="auto">
          <a:xfrm>
            <a:off x="642938" y="4714875"/>
            <a:ext cx="285750" cy="285750"/>
          </a:xfrm>
          <a:prstGeom prst="rect">
            <a:avLst/>
          </a:prstGeom>
          <a:noFill/>
          <a:ln w="9525">
            <a:noFill/>
            <a:miter lim="800000"/>
            <a:headEnd/>
            <a:tailEnd/>
          </a:ln>
        </p:spPr>
      </p:pic>
      <p:pic>
        <p:nvPicPr>
          <p:cNvPr id="34827" name="Picture 5" descr="C:\Users\Школа\Desktop\Новая папка (3)\ar24.gif"/>
          <p:cNvPicPr>
            <a:picLocks noChangeAspect="1" noChangeArrowheads="1" noCrop="1"/>
          </p:cNvPicPr>
          <p:nvPr/>
        </p:nvPicPr>
        <p:blipFill>
          <a:blip r:embed="rId2" cstate="email"/>
          <a:srcRect/>
          <a:stretch>
            <a:fillRect/>
          </a:stretch>
        </p:blipFill>
        <p:spPr bwMode="auto">
          <a:xfrm>
            <a:off x="642938" y="5143500"/>
            <a:ext cx="285750" cy="285750"/>
          </a:xfrm>
          <a:prstGeom prst="rect">
            <a:avLst/>
          </a:prstGeom>
          <a:noFill/>
          <a:ln w="9525">
            <a:noFill/>
            <a:miter lim="800000"/>
            <a:headEnd/>
            <a:tailEnd/>
          </a:ln>
        </p:spPr>
      </p:pic>
      <p:pic>
        <p:nvPicPr>
          <p:cNvPr id="34828" name="Picture 5" descr="C:\Users\Школа\Desktop\Новая папка (3)\ar24.gif"/>
          <p:cNvPicPr>
            <a:picLocks noChangeAspect="1" noChangeArrowheads="1" noCrop="1"/>
          </p:cNvPicPr>
          <p:nvPr/>
        </p:nvPicPr>
        <p:blipFill>
          <a:blip r:embed="rId2" cstate="email"/>
          <a:srcRect/>
          <a:stretch>
            <a:fillRect/>
          </a:stretch>
        </p:blipFill>
        <p:spPr bwMode="auto">
          <a:xfrm>
            <a:off x="642938" y="5643563"/>
            <a:ext cx="285750" cy="285750"/>
          </a:xfrm>
          <a:prstGeom prst="rect">
            <a:avLst/>
          </a:prstGeom>
          <a:noFill/>
          <a:ln w="9525">
            <a:noFill/>
            <a:miter lim="800000"/>
            <a:headEnd/>
            <a:tailEnd/>
          </a:ln>
        </p:spPr>
      </p:pic>
      <p:pic>
        <p:nvPicPr>
          <p:cNvPr id="34829" name="Picture 5" descr="C:\Users\Школа\Desktop\Новая папка (3)\ar24.gif"/>
          <p:cNvPicPr>
            <a:picLocks noChangeAspect="1" noChangeArrowheads="1" noCrop="1"/>
          </p:cNvPicPr>
          <p:nvPr/>
        </p:nvPicPr>
        <p:blipFill>
          <a:blip r:embed="rId2" cstate="email"/>
          <a:srcRect/>
          <a:stretch>
            <a:fillRect/>
          </a:stretch>
        </p:blipFill>
        <p:spPr bwMode="auto">
          <a:xfrm>
            <a:off x="642938" y="6143625"/>
            <a:ext cx="285750" cy="285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Содержимое 2"/>
          <p:cNvSpPr>
            <a:spLocks noGrp="1"/>
          </p:cNvSpPr>
          <p:nvPr>
            <p:ph idx="1"/>
          </p:nvPr>
        </p:nvSpPr>
        <p:spPr>
          <a:xfrm>
            <a:off x="214313" y="285750"/>
            <a:ext cx="7481887" cy="6170613"/>
          </a:xfrm>
        </p:spPr>
        <p:txBody>
          <a:bodyPr/>
          <a:lstStyle/>
          <a:p>
            <a:pPr>
              <a:buFont typeface="Wingdings 2" pitchFamily="18" charset="2"/>
              <a:buNone/>
            </a:pPr>
            <a:r>
              <a:rPr lang="ru-RU" sz="1600" b="1" smtClean="0">
                <a:solidFill>
                  <a:srgbClr val="339D65"/>
                </a:solidFill>
              </a:rPr>
              <a:t>5) </a:t>
            </a:r>
            <a:r>
              <a:rPr lang="ru-RU" sz="1600" smtClean="0"/>
              <a:t>Хотелось бы вам слышать звонок с урока или на урок с нестандартным звучанием (пение птиц, шум морской волны, мелодию спокойной  музыки)?</a:t>
            </a:r>
          </a:p>
          <a:p>
            <a:r>
              <a:rPr lang="en-US" sz="1600" smtClean="0"/>
              <a:t>5. Would you like to hear not standard «bell» from or for the lesson (birds` singing, splash of sea-wave, quiet music)?</a:t>
            </a:r>
            <a:endParaRPr lang="ru-RU" sz="1600" smtClean="0"/>
          </a:p>
          <a:p>
            <a:pPr>
              <a:buFont typeface="Wingdings 2" pitchFamily="18" charset="2"/>
              <a:buNone/>
            </a:pPr>
            <a:r>
              <a:rPr lang="ru-RU" sz="1600" b="1" smtClean="0">
                <a:solidFill>
                  <a:srgbClr val="339D65"/>
                </a:solidFill>
              </a:rPr>
              <a:t>6) </a:t>
            </a:r>
            <a:r>
              <a:rPr lang="ru-RU" sz="1600" smtClean="0"/>
              <a:t>Каково  ваше отношение к школьной форме?</a:t>
            </a:r>
          </a:p>
          <a:p>
            <a:r>
              <a:rPr lang="en-US" sz="1600" smtClean="0"/>
              <a:t>6. What do you think about a school uniform?</a:t>
            </a:r>
            <a:endParaRPr lang="ru-RU" sz="1600" smtClean="0"/>
          </a:p>
          <a:p>
            <a:pPr>
              <a:buFont typeface="Wingdings 2" pitchFamily="18" charset="2"/>
              <a:buNone/>
            </a:pPr>
            <a:r>
              <a:rPr lang="ru-RU" sz="1600" b="1" smtClean="0">
                <a:solidFill>
                  <a:srgbClr val="339D65"/>
                </a:solidFill>
              </a:rPr>
              <a:t>7) </a:t>
            </a:r>
            <a:r>
              <a:rPr lang="ru-RU" sz="1600" smtClean="0"/>
              <a:t>Хотелось бы вам, чтобы в  школе был кинозал (в актовом зале), была возможность смотреть фильмы на английском, немецком, французском и родном языках?</a:t>
            </a:r>
          </a:p>
          <a:p>
            <a:r>
              <a:rPr lang="en-US" sz="1600" smtClean="0"/>
              <a:t>7. Would you like to have a Cinema Hall (in our Assembly Hall) to watch films in English, German, French and  Russian?</a:t>
            </a:r>
            <a:endParaRPr lang="ru-RU" sz="1600" smtClean="0"/>
          </a:p>
          <a:p>
            <a:pPr>
              <a:buFont typeface="Wingdings 2" pitchFamily="18" charset="2"/>
              <a:buNone/>
            </a:pPr>
            <a:r>
              <a:rPr lang="ru-RU" sz="1600" b="1" smtClean="0">
                <a:solidFill>
                  <a:srgbClr val="339D65"/>
                </a:solidFill>
              </a:rPr>
              <a:t>8) </a:t>
            </a:r>
            <a:r>
              <a:rPr lang="ru-RU" sz="1600" smtClean="0"/>
              <a:t>Хотелось бы вам, чтобы тесты и контрольные работы учеников проверял не учитель, а компьютер?</a:t>
            </a:r>
          </a:p>
          <a:p>
            <a:r>
              <a:rPr lang="en-US" sz="1600" smtClean="0"/>
              <a:t>8.  Would you like the students` tests to be checked by computers, not teachers?</a:t>
            </a:r>
            <a:endParaRPr lang="ru-RU" sz="1600" smtClean="0"/>
          </a:p>
          <a:p>
            <a:pPr>
              <a:buFont typeface="Wingdings 2" pitchFamily="18" charset="2"/>
              <a:buNone/>
            </a:pPr>
            <a:r>
              <a:rPr lang="ru-RU" sz="1600" b="1" smtClean="0">
                <a:solidFill>
                  <a:srgbClr val="339D65"/>
                </a:solidFill>
              </a:rPr>
              <a:t>9) </a:t>
            </a:r>
            <a:r>
              <a:rPr lang="ru-RU" sz="1600" smtClean="0"/>
              <a:t>Хотелось бы вам, чтобы уроки физической культуры были вынесены во вторую половину дня в форме секционных занятий 3-4 раза в неделю?</a:t>
            </a:r>
          </a:p>
          <a:p>
            <a:r>
              <a:rPr lang="en-US" sz="1600" smtClean="0"/>
              <a:t>9. Would you like to have sport sections 3-4 times a week in the afternoon, instead of PT lessons in a school-day schedule?</a:t>
            </a:r>
            <a:endParaRPr lang="ru-RU" sz="1600" smtClean="0"/>
          </a:p>
          <a:p>
            <a:endParaRPr lang="ru-RU"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85720" y="0"/>
            <a:ext cx="7481918" cy="500042"/>
          </a:xfrm>
        </p:spPr>
        <p:txBody>
          <a:bodyPr>
            <a:noAutofit/>
          </a:bodyPr>
          <a:lstStyle/>
          <a:p>
            <a:pPr eaLnBrk="1" fontAlgn="auto" hangingPunct="1">
              <a:spcAft>
                <a:spcPts val="0"/>
              </a:spcAft>
              <a:defRPr/>
            </a:pPr>
            <a:r>
              <a:rPr lang="en-US" sz="2400" i="1" dirty="0" smtClean="0"/>
              <a:t>Results of the questionnaire</a:t>
            </a:r>
            <a:r>
              <a:rPr lang="ru-RU" sz="2400" i="1" dirty="0" smtClean="0"/>
              <a:t> </a:t>
            </a:r>
            <a:r>
              <a:rPr lang="en-US" sz="2400" dirty="0" smtClean="0"/>
              <a:t>for students</a:t>
            </a:r>
            <a:endParaRPr lang="ru-RU" sz="2400" dirty="0"/>
          </a:p>
        </p:txBody>
      </p:sp>
      <p:graphicFrame>
        <p:nvGraphicFramePr>
          <p:cNvPr id="6" name="Содержимое 5"/>
          <p:cNvGraphicFramePr>
            <a:graphicFrameLocks noGrp="1"/>
          </p:cNvGraphicFramePr>
          <p:nvPr>
            <p:ph idx="4294967295"/>
          </p:nvPr>
        </p:nvGraphicFramePr>
        <p:xfrm>
          <a:off x="214313" y="555625"/>
          <a:ext cx="7786687" cy="6051550"/>
        </p:xfrm>
        <a:graphic>
          <a:graphicData uri="http://schemas.openxmlformats.org/drawingml/2006/table">
            <a:tbl>
              <a:tblPr firstRow="1" bandRow="1">
                <a:tableStyleId>{D7AC3CCA-C797-4891-BE02-D94E43425B78}</a:tableStyleId>
              </a:tblPr>
              <a:tblGrid>
                <a:gridCol w="1946686"/>
                <a:gridCol w="1946686"/>
                <a:gridCol w="1946686"/>
                <a:gridCol w="1946686"/>
              </a:tblGrid>
              <a:tr h="364154">
                <a:tc>
                  <a:txBody>
                    <a:bodyPr/>
                    <a:lstStyle/>
                    <a:p>
                      <a:r>
                        <a:rPr lang="en-US" dirty="0" smtClean="0"/>
                        <a:t>Questions</a:t>
                      </a:r>
                      <a:endParaRPr lang="ru-RU" dirty="0"/>
                    </a:p>
                  </a:txBody>
                  <a:tcPr/>
                </a:tc>
                <a:tc>
                  <a:txBody>
                    <a:bodyPr/>
                    <a:lstStyle/>
                    <a:p>
                      <a:r>
                        <a:rPr lang="ru-RU" dirty="0" smtClean="0"/>
                        <a:t>«</a:t>
                      </a:r>
                      <a:r>
                        <a:rPr lang="en-US" dirty="0" smtClean="0"/>
                        <a:t>for</a:t>
                      </a:r>
                      <a:r>
                        <a:rPr lang="ru-RU" dirty="0" smtClean="0"/>
                        <a:t>»</a:t>
                      </a:r>
                      <a:endParaRPr lang="ru-RU" dirty="0"/>
                    </a:p>
                  </a:txBody>
                  <a:tcPr/>
                </a:tc>
                <a:tc>
                  <a:txBody>
                    <a:bodyPr/>
                    <a:lstStyle/>
                    <a:p>
                      <a:r>
                        <a:rPr lang="ru-RU" dirty="0" smtClean="0"/>
                        <a:t>«</a:t>
                      </a:r>
                      <a:r>
                        <a:rPr lang="en-US" dirty="0" smtClean="0"/>
                        <a:t>against</a:t>
                      </a:r>
                      <a:r>
                        <a:rPr lang="ru-RU" dirty="0" smtClean="0"/>
                        <a:t>»</a:t>
                      </a:r>
                      <a:endParaRPr lang="ru-RU" dirty="0"/>
                    </a:p>
                  </a:txBody>
                  <a:tcPr/>
                </a:tc>
                <a:tc>
                  <a:txBody>
                    <a:bodyPr/>
                    <a:lstStyle/>
                    <a:p>
                      <a:r>
                        <a:rPr lang="en-US" dirty="0" smtClean="0"/>
                        <a:t>other</a:t>
                      </a:r>
                      <a:endParaRPr lang="ru-RU" dirty="0"/>
                    </a:p>
                  </a:txBody>
                  <a:tcPr/>
                </a:tc>
              </a:tr>
              <a:tr h="606924">
                <a:tc>
                  <a:txBody>
                    <a:bodyPr/>
                    <a:lstStyle/>
                    <a:p>
                      <a:r>
                        <a:rPr lang="en-US" sz="1600" dirty="0" smtClean="0"/>
                        <a:t>Free</a:t>
                      </a:r>
                      <a:r>
                        <a:rPr lang="en-US" sz="1600" baseline="0" dirty="0" smtClean="0"/>
                        <a:t> attending</a:t>
                      </a:r>
                      <a:endParaRPr lang="ru-RU" sz="1600" dirty="0" smtClean="0"/>
                    </a:p>
                    <a:p>
                      <a:endParaRPr lang="ru-RU" dirty="0"/>
                    </a:p>
                  </a:txBody>
                  <a:tcPr/>
                </a:tc>
                <a:tc>
                  <a:txBody>
                    <a:bodyPr/>
                    <a:lstStyle/>
                    <a:p>
                      <a:r>
                        <a:rPr lang="en-US" dirty="0" smtClean="0"/>
                        <a:t>14(56%)</a:t>
                      </a:r>
                      <a:endParaRPr lang="ru-RU" dirty="0"/>
                    </a:p>
                  </a:txBody>
                  <a:tcPr/>
                </a:tc>
                <a:tc>
                  <a:txBody>
                    <a:bodyPr/>
                    <a:lstStyle/>
                    <a:p>
                      <a:r>
                        <a:rPr lang="en-US" dirty="0" smtClean="0"/>
                        <a:t>11(44%)</a:t>
                      </a:r>
                      <a:endParaRPr lang="ru-RU" dirty="0"/>
                    </a:p>
                  </a:txBody>
                  <a:tcPr/>
                </a:tc>
                <a:tc>
                  <a:txBody>
                    <a:bodyPr/>
                    <a:lstStyle/>
                    <a:p>
                      <a:r>
                        <a:rPr lang="en-US" dirty="0" smtClean="0"/>
                        <a:t>-</a:t>
                      </a:r>
                      <a:endParaRPr lang="ru-RU" dirty="0"/>
                    </a:p>
                  </a:txBody>
                  <a:tcPr/>
                </a:tc>
              </a:tr>
              <a:tr h="711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Choice</a:t>
                      </a:r>
                      <a:r>
                        <a:rPr lang="en-US" sz="1600" baseline="0" dirty="0" smtClean="0"/>
                        <a:t> of teachers</a:t>
                      </a:r>
                      <a:endParaRPr lang="ru-RU" sz="1600" dirty="0" smtClean="0"/>
                    </a:p>
                    <a:p>
                      <a:endParaRPr lang="ru-RU" sz="1600" dirty="0"/>
                    </a:p>
                  </a:txBody>
                  <a:tcPr/>
                </a:tc>
                <a:tc>
                  <a:txBody>
                    <a:bodyPr/>
                    <a:lstStyle/>
                    <a:p>
                      <a:r>
                        <a:rPr lang="en-US" dirty="0" smtClean="0"/>
                        <a:t>24(96%)</a:t>
                      </a:r>
                      <a:endParaRPr lang="ru-RU" dirty="0"/>
                    </a:p>
                  </a:txBody>
                  <a:tcPr/>
                </a:tc>
                <a:tc>
                  <a:txBody>
                    <a:bodyPr/>
                    <a:lstStyle/>
                    <a:p>
                      <a:r>
                        <a:rPr lang="en-US" dirty="0" smtClean="0"/>
                        <a:t>1(4%)</a:t>
                      </a:r>
                      <a:endParaRPr lang="ru-RU" dirty="0"/>
                    </a:p>
                  </a:txBody>
                  <a:tcPr/>
                </a:tc>
                <a:tc>
                  <a:txBody>
                    <a:bodyPr/>
                    <a:lstStyle/>
                    <a:p>
                      <a:r>
                        <a:rPr lang="en-US" dirty="0" smtClean="0"/>
                        <a:t>-</a:t>
                      </a:r>
                      <a:endParaRPr lang="ru-RU" dirty="0"/>
                    </a:p>
                  </a:txBody>
                  <a:tcPr/>
                </a:tc>
              </a:tr>
              <a:tr h="576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Canteen</a:t>
                      </a:r>
                      <a:endParaRPr lang="ru-RU" sz="1600" dirty="0" smtClean="0"/>
                    </a:p>
                    <a:p>
                      <a:endParaRPr lang="ru-RU" sz="1600" dirty="0"/>
                    </a:p>
                  </a:txBody>
                  <a:tcPr/>
                </a:tc>
                <a:tc>
                  <a:txBody>
                    <a:bodyPr/>
                    <a:lstStyle/>
                    <a:p>
                      <a:r>
                        <a:rPr lang="en-US" dirty="0" smtClean="0"/>
                        <a:t>25(100%)</a:t>
                      </a:r>
                      <a:endParaRPr lang="ru-RU" dirty="0"/>
                    </a:p>
                  </a:txBody>
                  <a:tcPr/>
                </a:tc>
                <a:tc>
                  <a:txBody>
                    <a:bodyPr/>
                    <a:lstStyle/>
                    <a:p>
                      <a:r>
                        <a:rPr lang="en-US" dirty="0" smtClean="0"/>
                        <a:t>-</a:t>
                      </a:r>
                      <a:endParaRPr lang="ru-RU" dirty="0"/>
                    </a:p>
                  </a:txBody>
                  <a:tcPr/>
                </a:tc>
                <a:tc>
                  <a:txBody>
                    <a:bodyPr/>
                    <a:lstStyle/>
                    <a:p>
                      <a:r>
                        <a:rPr lang="en-US" dirty="0" smtClean="0"/>
                        <a:t>-</a:t>
                      </a:r>
                      <a:endParaRPr lang="ru-RU" dirty="0"/>
                    </a:p>
                  </a:txBody>
                  <a:tcPr/>
                </a:tc>
              </a:tr>
              <a:tr h="364154">
                <a:tc>
                  <a:txBody>
                    <a:bodyPr/>
                    <a:lstStyle/>
                    <a:p>
                      <a:r>
                        <a:rPr lang="en-US" sz="1600" dirty="0" smtClean="0"/>
                        <a:t>Breaks</a:t>
                      </a:r>
                      <a:endParaRPr lang="ru-RU" sz="1600" dirty="0"/>
                    </a:p>
                  </a:txBody>
                  <a:tcPr/>
                </a:tc>
                <a:tc>
                  <a:txBody>
                    <a:bodyPr/>
                    <a:lstStyle/>
                    <a:p>
                      <a:r>
                        <a:rPr lang="en-US" dirty="0" smtClean="0"/>
                        <a:t>20(80%)</a:t>
                      </a:r>
                      <a:endParaRPr lang="ru-RU" dirty="0"/>
                    </a:p>
                  </a:txBody>
                  <a:tcPr/>
                </a:tc>
                <a:tc>
                  <a:txBody>
                    <a:bodyPr/>
                    <a:lstStyle/>
                    <a:p>
                      <a:r>
                        <a:rPr lang="en-US" dirty="0" smtClean="0"/>
                        <a:t>5(20%)</a:t>
                      </a:r>
                      <a:endParaRPr lang="ru-RU" dirty="0"/>
                    </a:p>
                  </a:txBody>
                  <a:tcPr/>
                </a:tc>
                <a:tc>
                  <a:txBody>
                    <a:bodyPr/>
                    <a:lstStyle/>
                    <a:p>
                      <a:r>
                        <a:rPr lang="en-US" dirty="0" smtClean="0"/>
                        <a:t>-</a:t>
                      </a:r>
                      <a:endParaRPr lang="ru-RU" dirty="0"/>
                    </a:p>
                  </a:txBody>
                  <a:tcPr/>
                </a:tc>
              </a:tr>
              <a:tr h="576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Bells</a:t>
                      </a:r>
                      <a:endParaRPr lang="ru-RU" sz="1600" dirty="0" smtClean="0"/>
                    </a:p>
                    <a:p>
                      <a:endParaRPr lang="ru-RU" sz="1600" dirty="0"/>
                    </a:p>
                  </a:txBody>
                  <a:tcPr/>
                </a:tc>
                <a:tc>
                  <a:txBody>
                    <a:bodyPr/>
                    <a:lstStyle/>
                    <a:p>
                      <a:r>
                        <a:rPr lang="en-US" dirty="0" smtClean="0"/>
                        <a:t>15(60%)</a:t>
                      </a:r>
                      <a:endParaRPr lang="ru-RU" dirty="0"/>
                    </a:p>
                  </a:txBody>
                  <a:tcPr/>
                </a:tc>
                <a:tc>
                  <a:txBody>
                    <a:bodyPr/>
                    <a:lstStyle/>
                    <a:p>
                      <a:r>
                        <a:rPr lang="en-US" dirty="0" smtClean="0"/>
                        <a:t>10(40%)</a:t>
                      </a:r>
                      <a:endParaRPr lang="ru-RU" dirty="0"/>
                    </a:p>
                  </a:txBody>
                  <a:tcPr/>
                </a:tc>
                <a:tc>
                  <a:txBody>
                    <a:bodyPr/>
                    <a:lstStyle/>
                    <a:p>
                      <a:r>
                        <a:rPr lang="en-US" dirty="0" smtClean="0"/>
                        <a:t>-</a:t>
                      </a:r>
                      <a:endParaRPr lang="ru-RU" dirty="0"/>
                    </a:p>
                  </a:txBody>
                  <a:tcPr/>
                </a:tc>
              </a:tr>
              <a:tr h="1027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Uniform</a:t>
                      </a:r>
                      <a:endParaRPr lang="ru-RU" sz="1600" dirty="0" smtClean="0"/>
                    </a:p>
                    <a:p>
                      <a:endParaRPr lang="ru-RU" sz="1600" dirty="0"/>
                    </a:p>
                  </a:txBody>
                  <a:tcPr/>
                </a:tc>
                <a:tc>
                  <a:txBody>
                    <a:bodyPr/>
                    <a:lstStyle/>
                    <a:p>
                      <a:r>
                        <a:rPr lang="ru-RU" dirty="0" smtClean="0"/>
                        <a:t>8</a:t>
                      </a:r>
                      <a:r>
                        <a:rPr lang="en-US" dirty="0" smtClean="0"/>
                        <a:t>(32%)</a:t>
                      </a:r>
                      <a:endParaRPr lang="ru-RU" dirty="0"/>
                    </a:p>
                  </a:txBody>
                  <a:tcPr/>
                </a:tc>
                <a:tc>
                  <a:txBody>
                    <a:bodyPr/>
                    <a:lstStyle/>
                    <a:p>
                      <a:r>
                        <a:rPr lang="ru-RU" dirty="0" smtClean="0"/>
                        <a:t>12</a:t>
                      </a:r>
                      <a:r>
                        <a:rPr lang="en-US" dirty="0" smtClean="0"/>
                        <a:t>(48%)</a:t>
                      </a:r>
                      <a:endParaRPr lang="ru-RU" dirty="0"/>
                    </a:p>
                  </a:txBody>
                  <a:tcPr/>
                </a:tc>
                <a:tc>
                  <a:txBody>
                    <a:bodyPr/>
                    <a:lstStyle/>
                    <a:p>
                      <a:r>
                        <a:rPr lang="en-US" dirty="0" smtClean="0"/>
                        <a:t>5(20%)(it depends what kind of uniform</a:t>
                      </a:r>
                      <a:r>
                        <a:rPr lang="ru-RU" baseline="0" dirty="0" smtClean="0"/>
                        <a:t>)</a:t>
                      </a:r>
                      <a:endParaRPr lang="ru-RU" dirty="0"/>
                    </a:p>
                  </a:txBody>
                  <a:tcPr/>
                </a:tc>
              </a:tr>
              <a:tr h="576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Cinema Hall</a:t>
                      </a:r>
                      <a:endParaRPr lang="ru-RU" sz="1600" dirty="0" smtClean="0"/>
                    </a:p>
                    <a:p>
                      <a:endParaRPr lang="ru-RU" sz="1600" dirty="0"/>
                    </a:p>
                  </a:txBody>
                  <a:tcPr/>
                </a:tc>
                <a:tc>
                  <a:txBody>
                    <a:bodyPr/>
                    <a:lstStyle/>
                    <a:p>
                      <a:r>
                        <a:rPr lang="ru-RU" dirty="0" smtClean="0"/>
                        <a:t>15</a:t>
                      </a:r>
                      <a:r>
                        <a:rPr lang="en-US" dirty="0" smtClean="0"/>
                        <a:t>(60%)</a:t>
                      </a:r>
                      <a:endParaRPr lang="ru-RU" dirty="0"/>
                    </a:p>
                  </a:txBody>
                  <a:tcPr/>
                </a:tc>
                <a:tc>
                  <a:txBody>
                    <a:bodyPr/>
                    <a:lstStyle/>
                    <a:p>
                      <a:r>
                        <a:rPr lang="ru-RU" dirty="0" smtClean="0"/>
                        <a:t>10</a:t>
                      </a:r>
                      <a:r>
                        <a:rPr lang="en-US" dirty="0" smtClean="0"/>
                        <a:t>(40%)</a:t>
                      </a:r>
                      <a:endParaRPr lang="ru-RU" dirty="0"/>
                    </a:p>
                  </a:txBody>
                  <a:tcPr/>
                </a:tc>
                <a:tc>
                  <a:txBody>
                    <a:bodyPr/>
                    <a:lstStyle/>
                    <a:p>
                      <a:r>
                        <a:rPr lang="ru-RU" dirty="0" smtClean="0"/>
                        <a:t>-</a:t>
                      </a:r>
                      <a:endParaRPr lang="ru-RU" dirty="0"/>
                    </a:p>
                  </a:txBody>
                  <a:tcPr/>
                </a:tc>
              </a:tr>
              <a:tr h="5948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Computer Testing</a:t>
                      </a:r>
                      <a:endParaRPr lang="ru-RU" sz="1600" dirty="0" smtClean="0"/>
                    </a:p>
                    <a:p>
                      <a:endParaRPr lang="ru-RU" sz="1600" dirty="0"/>
                    </a:p>
                  </a:txBody>
                  <a:tcPr/>
                </a:tc>
                <a:tc>
                  <a:txBody>
                    <a:bodyPr/>
                    <a:lstStyle/>
                    <a:p>
                      <a:r>
                        <a:rPr lang="ru-RU" dirty="0" smtClean="0"/>
                        <a:t>12</a:t>
                      </a:r>
                      <a:r>
                        <a:rPr lang="en-US" dirty="0" smtClean="0"/>
                        <a:t>(48%)</a:t>
                      </a:r>
                      <a:endParaRPr lang="ru-RU" dirty="0"/>
                    </a:p>
                  </a:txBody>
                  <a:tcPr/>
                </a:tc>
                <a:tc>
                  <a:txBody>
                    <a:bodyPr/>
                    <a:lstStyle/>
                    <a:p>
                      <a:r>
                        <a:rPr lang="ru-RU" dirty="0" smtClean="0"/>
                        <a:t>13</a:t>
                      </a:r>
                      <a:r>
                        <a:rPr lang="en-US" dirty="0" smtClean="0"/>
                        <a:t>(52%)</a:t>
                      </a:r>
                      <a:endParaRPr lang="ru-RU" dirty="0"/>
                    </a:p>
                  </a:txBody>
                  <a:tcPr/>
                </a:tc>
                <a:tc>
                  <a:txBody>
                    <a:bodyPr/>
                    <a:lstStyle/>
                    <a:p>
                      <a:r>
                        <a:rPr lang="ru-RU" dirty="0" smtClean="0"/>
                        <a:t>-</a:t>
                      </a:r>
                      <a:endParaRPr lang="ru-RU" dirty="0"/>
                    </a:p>
                  </a:txBody>
                  <a:tcPr/>
                </a:tc>
              </a:tr>
              <a:tr h="637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PT</a:t>
                      </a:r>
                      <a:endParaRPr lang="ru-RU" sz="1800" dirty="0" smtClean="0"/>
                    </a:p>
                    <a:p>
                      <a:endParaRPr lang="ru-RU" dirty="0"/>
                    </a:p>
                  </a:txBody>
                  <a:tcPr/>
                </a:tc>
                <a:tc>
                  <a:txBody>
                    <a:bodyPr/>
                    <a:lstStyle/>
                    <a:p>
                      <a:r>
                        <a:rPr lang="ru-RU" dirty="0" smtClean="0"/>
                        <a:t>20</a:t>
                      </a:r>
                      <a:r>
                        <a:rPr lang="en-US" dirty="0" smtClean="0"/>
                        <a:t>(80%)</a:t>
                      </a:r>
                      <a:endParaRPr lang="ru-RU" dirty="0"/>
                    </a:p>
                  </a:txBody>
                  <a:tcPr/>
                </a:tc>
                <a:tc>
                  <a:txBody>
                    <a:bodyPr/>
                    <a:lstStyle/>
                    <a:p>
                      <a:r>
                        <a:rPr lang="ru-RU" dirty="0" smtClean="0"/>
                        <a:t>5</a:t>
                      </a:r>
                      <a:r>
                        <a:rPr lang="en-US" dirty="0" smtClean="0"/>
                        <a:t>(20%)</a:t>
                      </a:r>
                      <a:endParaRPr lang="ru-RU" dirty="0"/>
                    </a:p>
                  </a:txBody>
                  <a:tcPr/>
                </a:tc>
                <a:tc>
                  <a:txBody>
                    <a:bodyPr/>
                    <a:lstStyle/>
                    <a:p>
                      <a:r>
                        <a:rPr lang="ru-RU" dirty="0" smtClean="0"/>
                        <a:t>-</a:t>
                      </a:r>
                      <a:endParaRPr lang="ru-RU"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42844" y="214290"/>
            <a:ext cx="7715304" cy="357190"/>
          </a:xfrm>
        </p:spPr>
        <p:txBody>
          <a:bodyPr>
            <a:noAutofit/>
          </a:bodyPr>
          <a:lstStyle/>
          <a:p>
            <a:pPr eaLnBrk="1" fontAlgn="auto" hangingPunct="1">
              <a:spcAft>
                <a:spcPts val="0"/>
              </a:spcAft>
              <a:defRPr/>
            </a:pPr>
            <a:r>
              <a:rPr lang="en-US" sz="2400" i="1" dirty="0" smtClean="0"/>
              <a:t>Results of the questionnaire</a:t>
            </a:r>
            <a:r>
              <a:rPr lang="ru-RU" sz="2400" i="1" dirty="0" smtClean="0"/>
              <a:t> </a:t>
            </a:r>
            <a:r>
              <a:rPr lang="en-US" sz="2400" dirty="0" smtClean="0"/>
              <a:t>for teachers</a:t>
            </a:r>
            <a:endParaRPr lang="ru-RU" sz="2400" dirty="0"/>
          </a:p>
        </p:txBody>
      </p:sp>
      <p:graphicFrame>
        <p:nvGraphicFramePr>
          <p:cNvPr id="51203" name="Group 3"/>
          <p:cNvGraphicFramePr>
            <a:graphicFrameLocks noGrp="1"/>
          </p:cNvGraphicFramePr>
          <p:nvPr>
            <p:ph idx="4294967295"/>
          </p:nvPr>
        </p:nvGraphicFramePr>
        <p:xfrm>
          <a:off x="357188" y="857250"/>
          <a:ext cx="7358062" cy="5721350"/>
        </p:xfrm>
        <a:graphic>
          <a:graphicData uri="http://schemas.openxmlformats.org/drawingml/2006/table">
            <a:tbl>
              <a:tblPr/>
              <a:tblGrid>
                <a:gridCol w="1839912"/>
                <a:gridCol w="1839913"/>
                <a:gridCol w="1838325"/>
                <a:gridCol w="1839912"/>
              </a:tblGrid>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rebuchet MS" pitchFamily="34" charset="0"/>
                        </a:rPr>
                        <a:t>Questions</a:t>
                      </a:r>
                      <a:endParaRPr kumimoji="0" lang="ru-RU" sz="1800" b="1" i="0" u="none" strike="noStrike" cap="none" normalizeH="0" baseline="0" dirty="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1EA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rebuchet MS" pitchFamily="34" charset="0"/>
                        </a:rPr>
                        <a:t>«</a:t>
                      </a:r>
                      <a:r>
                        <a:rPr kumimoji="0" lang="en-US" sz="1800" b="1" i="0" u="none" strike="noStrike" cap="none" normalizeH="0" baseline="0" smtClean="0">
                          <a:ln>
                            <a:noFill/>
                          </a:ln>
                          <a:solidFill>
                            <a:srgbClr val="000000"/>
                          </a:solidFill>
                          <a:effectLst/>
                          <a:latin typeface="Trebuchet MS" pitchFamily="34" charset="0"/>
                        </a:rPr>
                        <a:t>for</a:t>
                      </a:r>
                      <a:r>
                        <a:rPr kumimoji="0" lang="ru-RU" sz="1800" b="1" i="0" u="none" strike="noStrike" cap="none" normalizeH="0" baseline="0" smtClean="0">
                          <a:ln>
                            <a:noFill/>
                          </a:ln>
                          <a:solidFill>
                            <a:srgbClr val="000000"/>
                          </a:solidFill>
                          <a:effectLst/>
                          <a:latin typeface="Trebuchet MS" pitchFamily="34" charset="0"/>
                        </a:rPr>
                        <a:t>»</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1EA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rebuchet MS" pitchFamily="34" charset="0"/>
                        </a:rPr>
                        <a:t>«</a:t>
                      </a:r>
                      <a:r>
                        <a:rPr kumimoji="0" lang="en-US" sz="1800" b="1" i="0" u="none" strike="noStrike" cap="none" normalizeH="0" baseline="0" smtClean="0">
                          <a:ln>
                            <a:noFill/>
                          </a:ln>
                          <a:solidFill>
                            <a:srgbClr val="000000"/>
                          </a:solidFill>
                          <a:effectLst/>
                          <a:latin typeface="Trebuchet MS" pitchFamily="34" charset="0"/>
                        </a:rPr>
                        <a:t>against</a:t>
                      </a:r>
                      <a:r>
                        <a:rPr kumimoji="0" lang="ru-RU" sz="1800" b="1" i="0" u="none" strike="noStrike" cap="none" normalizeH="0" baseline="0" smtClean="0">
                          <a:ln>
                            <a:noFill/>
                          </a:ln>
                          <a:solidFill>
                            <a:srgbClr val="000000"/>
                          </a:solidFill>
                          <a:effectLst/>
                          <a:latin typeface="Trebuchet MS" pitchFamily="34" charset="0"/>
                        </a:rPr>
                        <a:t>»</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1EA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rebuchet MS" pitchFamily="34" charset="0"/>
                        </a:rPr>
                        <a:t>other</a:t>
                      </a:r>
                      <a:endParaRPr kumimoji="0" lang="ru-RU" sz="1800" b="1" i="0" u="none" strike="noStrike" cap="none" normalizeH="0" baseline="0" dirty="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1EAF3"/>
                    </a:solid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rebuchet MS" pitchFamily="34" charset="0"/>
                        </a:rPr>
                        <a:t>Free attending</a:t>
                      </a:r>
                      <a:endParaRPr kumimoji="0" lang="ru-RU" sz="16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3D3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rPr>
                        <a:t>14(56%)</a:t>
                      </a:r>
                      <a:endParaRPr kumimoji="0" lang="ru-RU" sz="18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3D3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rPr>
                        <a:t>11(44%)</a:t>
                      </a:r>
                      <a:endParaRPr kumimoji="0" lang="ru-RU" sz="18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3D3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rPr>
                        <a:t>-</a:t>
                      </a:r>
                      <a:endParaRPr kumimoji="0" lang="ru-RU" sz="18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3D3E7"/>
                    </a:solidFill>
                  </a:tcPr>
                </a:tc>
              </a:tr>
              <a:tr h="684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rebuchet MS" pitchFamily="34" charset="0"/>
                        </a:rPr>
                        <a:t>Choice of teacher</a:t>
                      </a:r>
                      <a:endParaRPr kumimoji="0" lang="ru-RU" sz="16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1EA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rPr>
                        <a:t>11(44%)</a:t>
                      </a:r>
                      <a:endParaRPr kumimoji="0" lang="ru-RU" sz="18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1EA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rPr>
                        <a:t>14(56%)</a:t>
                      </a:r>
                      <a:endParaRPr kumimoji="0" lang="ru-RU" sz="18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1EA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rPr>
                        <a:t>-</a:t>
                      </a:r>
                      <a:endParaRPr kumimoji="0" lang="ru-RU" sz="18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1EAF3"/>
                    </a:solidFill>
                  </a:tcPr>
                </a:tc>
              </a:tr>
              <a:tr h="890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rebuchet MS" pitchFamily="34" charset="0"/>
                        </a:rPr>
                        <a:t>Canteen</a:t>
                      </a:r>
                      <a:endParaRPr kumimoji="0" lang="ru-RU" sz="16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3D3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rPr>
                        <a:t>21(84%)</a:t>
                      </a:r>
                      <a:endParaRPr kumimoji="0" lang="ru-RU" sz="18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3D3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rPr>
                        <a:t>3(12%)</a:t>
                      </a:r>
                      <a:endParaRPr kumimoji="0" lang="ru-RU" sz="18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3D3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rebuchet MS" pitchFamily="34" charset="0"/>
                        </a:rPr>
                        <a:t>1</a:t>
                      </a:r>
                      <a:r>
                        <a:rPr kumimoji="0" lang="en-US" sz="1800" b="0" i="0" u="none" strike="noStrike" cap="none" normalizeH="0" baseline="0" smtClean="0">
                          <a:ln>
                            <a:noFill/>
                          </a:ln>
                          <a:solidFill>
                            <a:srgbClr val="000000"/>
                          </a:solidFill>
                          <a:effectLst/>
                          <a:latin typeface="Trebuchet MS" pitchFamily="34" charset="0"/>
                        </a:rPr>
                        <a:t>(4%)</a:t>
                      </a:r>
                      <a:r>
                        <a:rPr kumimoji="0" lang="ru-RU" sz="1800" b="0" i="0" u="none" strike="noStrike" cap="none" normalizeH="0" baseline="0" smtClean="0">
                          <a:ln>
                            <a:noFill/>
                          </a:ln>
                          <a:solidFill>
                            <a:srgbClr val="000000"/>
                          </a:solidFill>
                          <a:effectLst/>
                          <a:latin typeface="Trebuchet MS" pitchFamily="34" charset="0"/>
                        </a:rPr>
                        <a:t>(</a:t>
                      </a:r>
                      <a:r>
                        <a:rPr kumimoji="0" lang="en-US" sz="1800" b="0" i="0" u="none" strike="noStrike" cap="none" normalizeH="0" baseline="0" smtClean="0">
                          <a:ln>
                            <a:noFill/>
                          </a:ln>
                          <a:solidFill>
                            <a:srgbClr val="000000"/>
                          </a:solidFill>
                          <a:effectLst/>
                          <a:latin typeface="Trebuchet MS" pitchFamily="34" charset="0"/>
                        </a:rPr>
                        <a:t>it depend upon  meals</a:t>
                      </a:r>
                      <a:r>
                        <a:rPr kumimoji="0" lang="ru-RU" sz="1800" b="0" i="0" u="none" strike="noStrike" cap="none" normalizeH="0" baseline="0" smtClean="0">
                          <a:ln>
                            <a:noFill/>
                          </a:ln>
                          <a:solidFill>
                            <a:srgbClr val="000000"/>
                          </a:solidFill>
                          <a:effectLst/>
                          <a:latin typeface="Trebuchet MS" pitchFamily="34" charset="0"/>
                        </a:rPr>
                        <a:t>)</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3D3E7"/>
                    </a:solidFill>
                  </a:tcPr>
                </a:tc>
              </a:tr>
              <a:tr h="623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rebuchet MS" pitchFamily="34" charset="0"/>
                        </a:rPr>
                        <a:t>Breaks</a:t>
                      </a:r>
                      <a:endParaRPr kumimoji="0" lang="ru-RU" sz="16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1EA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rebuchet MS" pitchFamily="34" charset="0"/>
                        </a:rPr>
                        <a:t>19</a:t>
                      </a:r>
                      <a:r>
                        <a:rPr kumimoji="0" lang="en-US" sz="1800" b="0" i="0" u="none" strike="noStrike" cap="none" normalizeH="0" baseline="0" smtClean="0">
                          <a:ln>
                            <a:noFill/>
                          </a:ln>
                          <a:solidFill>
                            <a:srgbClr val="000000"/>
                          </a:solidFill>
                          <a:effectLst/>
                          <a:latin typeface="Trebuchet MS" pitchFamily="34" charset="0"/>
                        </a:rPr>
                        <a:t>(76%)</a:t>
                      </a:r>
                      <a:endParaRPr kumimoji="0" lang="ru-RU" sz="18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1EA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rebuchet MS" pitchFamily="34" charset="0"/>
                        </a:rPr>
                        <a:t>6</a:t>
                      </a:r>
                      <a:r>
                        <a:rPr kumimoji="0" lang="en-US" sz="1800" b="0" i="0" u="none" strike="noStrike" cap="none" normalizeH="0" baseline="0" smtClean="0">
                          <a:ln>
                            <a:noFill/>
                          </a:ln>
                          <a:solidFill>
                            <a:srgbClr val="000000"/>
                          </a:solidFill>
                          <a:effectLst/>
                          <a:latin typeface="Trebuchet MS" pitchFamily="34" charset="0"/>
                        </a:rPr>
                        <a:t>(24%)</a:t>
                      </a:r>
                      <a:endParaRPr kumimoji="0" lang="ru-RU" sz="18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1EA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rPr>
                        <a:t>catchy</a:t>
                      </a:r>
                      <a:r>
                        <a:rPr kumimoji="0" lang="ru-RU" sz="1800" b="0" i="0" u="none" strike="noStrike" cap="none" normalizeH="0" baseline="0" smtClean="0">
                          <a:ln>
                            <a:noFill/>
                          </a:ln>
                          <a:solidFill>
                            <a:srgbClr val="000000"/>
                          </a:solidFill>
                          <a:effectLst/>
                          <a:latin typeface="Trebuchet MS" pitchFamily="34" charset="0"/>
                        </a:rPr>
                        <a:t>, </a:t>
                      </a:r>
                      <a:r>
                        <a:rPr kumimoji="0" lang="en-US" sz="1800" b="0" i="0" u="none" strike="noStrike" cap="none" normalizeH="0" baseline="0" smtClean="0">
                          <a:ln>
                            <a:noFill/>
                          </a:ln>
                          <a:solidFill>
                            <a:srgbClr val="000000"/>
                          </a:solidFill>
                          <a:effectLst/>
                          <a:latin typeface="Trebuchet MS" pitchFamily="34" charset="0"/>
                        </a:rPr>
                        <a:t>classic</a:t>
                      </a:r>
                      <a:endParaRPr kumimoji="0" lang="ru-RU" sz="18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1EAF3"/>
                    </a:solid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rebuchet MS" pitchFamily="34" charset="0"/>
                        </a:rPr>
                        <a:t>Bells</a:t>
                      </a:r>
                      <a:endParaRPr kumimoji="0" lang="ru-RU" sz="16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3D3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rebuchet MS" pitchFamily="34" charset="0"/>
                        </a:rPr>
                        <a:t>21</a:t>
                      </a:r>
                      <a:r>
                        <a:rPr kumimoji="0" lang="en-US" sz="1800" b="0" i="0" u="none" strike="noStrike" cap="none" normalizeH="0" baseline="0" smtClean="0">
                          <a:ln>
                            <a:noFill/>
                          </a:ln>
                          <a:solidFill>
                            <a:srgbClr val="000000"/>
                          </a:solidFill>
                          <a:effectLst/>
                          <a:latin typeface="Trebuchet MS" pitchFamily="34" charset="0"/>
                        </a:rPr>
                        <a:t>(84%)</a:t>
                      </a:r>
                      <a:endParaRPr kumimoji="0" lang="ru-RU" sz="18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3D3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rebuchet MS" pitchFamily="34" charset="0"/>
                        </a:rPr>
                        <a:t>4</a:t>
                      </a:r>
                      <a:r>
                        <a:rPr kumimoji="0" lang="en-US" sz="1800" b="0" i="0" u="none" strike="noStrike" cap="none" normalizeH="0" baseline="0" smtClean="0">
                          <a:ln>
                            <a:noFill/>
                          </a:ln>
                          <a:solidFill>
                            <a:srgbClr val="000000"/>
                          </a:solidFill>
                          <a:effectLst/>
                          <a:latin typeface="Trebuchet MS" pitchFamily="34" charset="0"/>
                        </a:rPr>
                        <a:t>(16%)</a:t>
                      </a:r>
                      <a:endParaRPr kumimoji="0" lang="ru-RU" sz="18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3D3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rebuchet MS" pitchFamily="34" charset="0"/>
                        </a:rPr>
                        <a:t>-</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3D3E7"/>
                    </a:solid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rebuchet MS" pitchFamily="34" charset="0"/>
                        </a:rPr>
                        <a:t>Uniform</a:t>
                      </a:r>
                      <a:endParaRPr kumimoji="0" lang="ru-RU" sz="16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1EA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rebuchet MS" pitchFamily="34" charset="0"/>
                        </a:rPr>
                        <a:t>17</a:t>
                      </a:r>
                      <a:r>
                        <a:rPr kumimoji="0" lang="en-US" sz="1800" b="0" i="0" u="none" strike="noStrike" cap="none" normalizeH="0" baseline="0" smtClean="0">
                          <a:ln>
                            <a:noFill/>
                          </a:ln>
                          <a:solidFill>
                            <a:srgbClr val="000000"/>
                          </a:solidFill>
                          <a:effectLst/>
                          <a:latin typeface="Trebuchet MS" pitchFamily="34" charset="0"/>
                        </a:rPr>
                        <a:t>(68%)</a:t>
                      </a:r>
                      <a:endParaRPr kumimoji="0" lang="ru-RU" sz="18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1EA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rebuchet MS" pitchFamily="34" charset="0"/>
                        </a:rPr>
                        <a:t>8</a:t>
                      </a:r>
                      <a:r>
                        <a:rPr kumimoji="0" lang="en-US" sz="1800" b="0" i="0" u="none" strike="noStrike" cap="none" normalizeH="0" baseline="0" smtClean="0">
                          <a:ln>
                            <a:noFill/>
                          </a:ln>
                          <a:solidFill>
                            <a:srgbClr val="000000"/>
                          </a:solidFill>
                          <a:effectLst/>
                          <a:latin typeface="Trebuchet MS" pitchFamily="34" charset="0"/>
                        </a:rPr>
                        <a:t>(32%)</a:t>
                      </a:r>
                      <a:endParaRPr kumimoji="0" lang="ru-RU" sz="18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1EA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rebuchet MS" pitchFamily="34" charset="0"/>
                        </a:rPr>
                        <a:t>-</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1EAF3"/>
                    </a:solid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rebuchet MS" pitchFamily="34" charset="0"/>
                        </a:rPr>
                        <a:t>Cinema Hall</a:t>
                      </a:r>
                      <a:endParaRPr kumimoji="0" lang="ru-RU" sz="16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3D3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rebuchet MS" pitchFamily="34" charset="0"/>
                        </a:rPr>
                        <a:t>21</a:t>
                      </a:r>
                      <a:r>
                        <a:rPr kumimoji="0" lang="en-US" sz="1800" b="0" i="0" u="none" strike="noStrike" cap="none" normalizeH="0" baseline="0" smtClean="0">
                          <a:ln>
                            <a:noFill/>
                          </a:ln>
                          <a:solidFill>
                            <a:srgbClr val="000000"/>
                          </a:solidFill>
                          <a:effectLst/>
                          <a:latin typeface="Trebuchet MS" pitchFamily="34" charset="0"/>
                        </a:rPr>
                        <a:t>(84%)</a:t>
                      </a:r>
                      <a:endParaRPr kumimoji="0" lang="ru-RU" sz="18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3D3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rebuchet MS" pitchFamily="34" charset="0"/>
                        </a:rPr>
                        <a:t>4</a:t>
                      </a:r>
                      <a:r>
                        <a:rPr kumimoji="0" lang="en-US" sz="1800" b="0" i="0" u="none" strike="noStrike" cap="none" normalizeH="0" baseline="0" smtClean="0">
                          <a:ln>
                            <a:noFill/>
                          </a:ln>
                          <a:solidFill>
                            <a:srgbClr val="000000"/>
                          </a:solidFill>
                          <a:effectLst/>
                          <a:latin typeface="Trebuchet MS" pitchFamily="34" charset="0"/>
                        </a:rPr>
                        <a:t>(16%)</a:t>
                      </a:r>
                      <a:endParaRPr kumimoji="0" lang="ru-RU" sz="18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3D3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rebuchet MS" pitchFamily="34" charset="0"/>
                        </a:rPr>
                        <a:t>-</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3D3E7"/>
                    </a:solidFill>
                  </a:tcPr>
                </a:tc>
              </a:tr>
              <a:tr h="684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rebuchet MS" pitchFamily="34" charset="0"/>
                        </a:rPr>
                        <a:t>Computer Testing</a:t>
                      </a:r>
                      <a:endParaRPr kumimoji="0" lang="ru-RU" sz="16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1EA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rebuchet MS" pitchFamily="34" charset="0"/>
                        </a:rPr>
                        <a:t>20</a:t>
                      </a:r>
                      <a:r>
                        <a:rPr kumimoji="0" lang="en-US" sz="1800" b="0" i="0" u="none" strike="noStrike" cap="none" normalizeH="0" baseline="0" smtClean="0">
                          <a:ln>
                            <a:noFill/>
                          </a:ln>
                          <a:solidFill>
                            <a:srgbClr val="000000"/>
                          </a:solidFill>
                          <a:effectLst/>
                          <a:latin typeface="Trebuchet MS" pitchFamily="34" charset="0"/>
                        </a:rPr>
                        <a:t>(80%)</a:t>
                      </a:r>
                      <a:endParaRPr kumimoji="0" lang="ru-RU" sz="18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1EA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rebuchet MS" pitchFamily="34" charset="0"/>
                        </a:rPr>
                        <a:t>4</a:t>
                      </a:r>
                      <a:r>
                        <a:rPr kumimoji="0" lang="en-US" sz="1800" b="0" i="0" u="none" strike="noStrike" cap="none" normalizeH="0" baseline="0" smtClean="0">
                          <a:ln>
                            <a:noFill/>
                          </a:ln>
                          <a:solidFill>
                            <a:srgbClr val="000000"/>
                          </a:solidFill>
                          <a:effectLst/>
                          <a:latin typeface="Trebuchet MS" pitchFamily="34" charset="0"/>
                        </a:rPr>
                        <a:t>(16%)</a:t>
                      </a:r>
                      <a:endParaRPr kumimoji="0" lang="ru-RU" sz="18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1EA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rPr>
                        <a:t>1(4%)human factor</a:t>
                      </a:r>
                      <a:endParaRPr kumimoji="0" lang="ru-RU" sz="18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1EAF3"/>
                    </a:solid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rPr>
                        <a:t>PT</a:t>
                      </a:r>
                      <a:endParaRPr kumimoji="0" lang="ru-RU" sz="18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3D3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rebuchet MS" pitchFamily="34" charset="0"/>
                        </a:rPr>
                        <a:t>20</a:t>
                      </a:r>
                      <a:r>
                        <a:rPr kumimoji="0" lang="en-US" sz="1800" b="0" i="0" u="none" strike="noStrike" cap="none" normalizeH="0" baseline="0" smtClean="0">
                          <a:ln>
                            <a:noFill/>
                          </a:ln>
                          <a:solidFill>
                            <a:srgbClr val="000000"/>
                          </a:solidFill>
                          <a:effectLst/>
                          <a:latin typeface="Trebuchet MS" pitchFamily="34" charset="0"/>
                        </a:rPr>
                        <a:t>(80%)</a:t>
                      </a:r>
                      <a:endParaRPr kumimoji="0" lang="ru-RU" sz="18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3D3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rebuchet MS" pitchFamily="34" charset="0"/>
                        </a:rPr>
                        <a:t>5</a:t>
                      </a:r>
                      <a:r>
                        <a:rPr kumimoji="0" lang="en-US" sz="1800" b="0" i="0" u="none" strike="noStrike" cap="none" normalizeH="0" baseline="0" smtClean="0">
                          <a:ln>
                            <a:noFill/>
                          </a:ln>
                          <a:solidFill>
                            <a:srgbClr val="000000"/>
                          </a:solidFill>
                          <a:effectLst/>
                          <a:latin typeface="Trebuchet MS" pitchFamily="34" charset="0"/>
                        </a:rPr>
                        <a:t>(20%)</a:t>
                      </a:r>
                      <a:endParaRPr kumimoji="0" lang="ru-RU" sz="1800" b="0" i="0" u="none" strike="noStrike" cap="none" normalizeH="0" baseline="0" smtClean="0">
                        <a:ln>
                          <a:noFill/>
                        </a:ln>
                        <a:solidFill>
                          <a:srgbClr val="000000"/>
                        </a:solidFill>
                        <a:effectLst/>
                        <a:latin typeface="Trebuchet MS"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3D3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rebuchet MS" pitchFamily="34" charset="0"/>
                        </a:rPr>
                        <a:t>-</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3D3E7"/>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8" presetClass="entr" presetSubtype="16" fill="hold" nodeType="withEffect">
                                  <p:stCondLst>
                                    <p:cond delay="0"/>
                                  </p:stCondLst>
                                  <p:childTnLst>
                                    <p:set>
                                      <p:cBhvr>
                                        <p:cTn id="9" dur="1" fill="hold">
                                          <p:stCondLst>
                                            <p:cond delay="0"/>
                                          </p:stCondLst>
                                        </p:cTn>
                                        <p:tgtEl>
                                          <p:spTgt spid="51203"/>
                                        </p:tgtEl>
                                        <p:attrNameLst>
                                          <p:attrName>style.visibility</p:attrName>
                                        </p:attrNameLst>
                                      </p:cBhvr>
                                      <p:to>
                                        <p:strVal val="visible"/>
                                      </p:to>
                                    </p:set>
                                    <p:animEffect transition="in" filter="diamond(in)">
                                      <p:cBhvr>
                                        <p:cTn id="10" dur="20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7239000" cy="642942"/>
          </a:xfrm>
        </p:spPr>
        <p:txBody>
          <a:bodyPr/>
          <a:lstStyle/>
          <a:p>
            <a:pPr eaLnBrk="1" fontAlgn="auto" hangingPunct="1">
              <a:spcAft>
                <a:spcPts val="0"/>
              </a:spcAft>
              <a:defRPr/>
            </a:pPr>
            <a:r>
              <a:rPr lang="en-US" dirty="0" smtClean="0"/>
              <a:t>conclusion</a:t>
            </a:r>
            <a:endParaRPr lang="ru-RU" dirty="0"/>
          </a:p>
        </p:txBody>
      </p:sp>
      <p:sp>
        <p:nvSpPr>
          <p:cNvPr id="37891" name="Содержимое 2"/>
          <p:cNvSpPr>
            <a:spLocks noGrp="1"/>
          </p:cNvSpPr>
          <p:nvPr>
            <p:ph idx="1"/>
          </p:nvPr>
        </p:nvSpPr>
        <p:spPr>
          <a:xfrm>
            <a:off x="285750" y="928688"/>
            <a:ext cx="7410450" cy="5715000"/>
          </a:xfrm>
        </p:spPr>
        <p:txBody>
          <a:bodyPr/>
          <a:lstStyle/>
          <a:p>
            <a:pPr marL="0" indent="0" algn="just" eaLnBrk="1" hangingPunct="1">
              <a:lnSpc>
                <a:spcPct val="80000"/>
              </a:lnSpc>
              <a:buFont typeface="Wingdings 2" pitchFamily="18" charset="2"/>
              <a:buNone/>
            </a:pPr>
            <a:r>
              <a:rPr lang="en-US" sz="2400" smtClean="0"/>
              <a:t>In conclusion, I'd like to say that I've offered these changes because not only I want our school to be changed for some extant, but many other students and even teachers, as well as I, do.</a:t>
            </a:r>
          </a:p>
          <a:p>
            <a:pPr marL="0" indent="0" algn="just" eaLnBrk="1" hangingPunct="1">
              <a:lnSpc>
                <a:spcPct val="80000"/>
              </a:lnSpc>
              <a:buFont typeface="Wingdings 2" pitchFamily="18" charset="2"/>
              <a:buNone/>
            </a:pPr>
            <a:r>
              <a:rPr lang="en-US" sz="2400" smtClean="0"/>
              <a:t>         But my dreams may come true only under the                   support of three groups: teachers, parents, students. To achieve the goals, it is necessary to organize  a joint discussion of three groups,  to discuss all proposals at the teachers` stuff  meeting, parents` meetings, Parents` and Teachers` School Council, Student`s School Council, District Educational Department. </a:t>
            </a:r>
            <a:endParaRPr lang="ru-RU" sz="2400" smtClean="0"/>
          </a:p>
          <a:p>
            <a:pPr marL="0" indent="0" algn="just" eaLnBrk="1" hangingPunct="1">
              <a:lnSpc>
                <a:spcPct val="80000"/>
              </a:lnSpc>
              <a:buFont typeface="Wingdings 2" pitchFamily="18" charset="2"/>
              <a:buNone/>
            </a:pPr>
            <a:r>
              <a:rPr lang="en-US" sz="2400" smtClean="0"/>
              <a:t>THANKS FOR YOUR ATTENTION.</a:t>
            </a:r>
            <a:endParaRPr lang="ru-RU" sz="2400" smtClean="0"/>
          </a:p>
          <a:p>
            <a:pPr marL="0" indent="0" algn="just" eaLnBrk="1" hangingPunct="1">
              <a:lnSpc>
                <a:spcPct val="80000"/>
              </a:lnSpc>
              <a:buFont typeface="Wingdings 2" pitchFamily="18" charset="2"/>
              <a:buNone/>
            </a:pPr>
            <a:endParaRPr lang="ru-RU" sz="2400" smtClean="0">
              <a:latin typeface="Arial" charset="0"/>
            </a:endParaRPr>
          </a:p>
          <a:p>
            <a:pPr marL="0" indent="0" eaLnBrk="1" hangingPunct="1">
              <a:lnSpc>
                <a:spcPct val="80000"/>
              </a:lnSpc>
              <a:buFont typeface="Wingdings 2" pitchFamily="18" charset="2"/>
              <a:buNone/>
            </a:pPr>
            <a:endParaRPr lang="en-US" sz="2400" smtClean="0"/>
          </a:p>
          <a:p>
            <a:pPr marL="0" indent="0" eaLnBrk="1" hangingPunct="1">
              <a:lnSpc>
                <a:spcPct val="80000"/>
              </a:lnSpc>
              <a:buFont typeface="Wingdings 2" pitchFamily="18" charset="2"/>
              <a:buNone/>
            </a:pPr>
            <a:endParaRPr lang="en-US" sz="2400" smtClean="0"/>
          </a:p>
          <a:p>
            <a:pPr marL="0" indent="0" eaLnBrk="1" hangingPunct="1">
              <a:lnSpc>
                <a:spcPct val="80000"/>
              </a:lnSpc>
              <a:buFont typeface="Wingdings 2" pitchFamily="18" charset="2"/>
              <a:buNone/>
            </a:pPr>
            <a:endParaRPr lang="en-US" sz="2400" smtClean="0"/>
          </a:p>
          <a:p>
            <a:pPr marL="0" indent="0" eaLnBrk="1" hangingPunct="1">
              <a:lnSpc>
                <a:spcPct val="80000"/>
              </a:lnSpc>
              <a:buFont typeface="Wingdings 2" pitchFamily="18" charset="2"/>
              <a:buNone/>
            </a:pPr>
            <a:endParaRPr lang="en-US" sz="2400" smtClean="0"/>
          </a:p>
          <a:p>
            <a:pPr marL="0" indent="0" eaLnBrk="1" hangingPunct="1">
              <a:lnSpc>
                <a:spcPct val="80000"/>
              </a:lnSpc>
              <a:buFont typeface="Wingdings 2" pitchFamily="18" charset="2"/>
              <a:buNone/>
            </a:pPr>
            <a:r>
              <a:rPr lang="en-US" sz="2400" smtClean="0"/>
              <a:t> </a:t>
            </a:r>
          </a:p>
          <a:p>
            <a:pPr marL="0" indent="0" eaLnBrk="1" hangingPunct="1">
              <a:lnSpc>
                <a:spcPct val="80000"/>
              </a:lnSpc>
              <a:buFont typeface="Wingdings 2" pitchFamily="18" charset="2"/>
              <a:buNone/>
            </a:pPr>
            <a:endParaRPr lang="en-US" sz="2400" smtClean="0"/>
          </a:p>
          <a:p>
            <a:pPr marL="0" indent="0" eaLnBrk="1" hangingPunct="1">
              <a:lnSpc>
                <a:spcPct val="80000"/>
              </a:lnSpc>
              <a:buFont typeface="Wingdings 2" pitchFamily="18" charset="2"/>
              <a:buNone/>
            </a:pPr>
            <a:endParaRPr lang="en-US" sz="2400" smtClean="0"/>
          </a:p>
          <a:p>
            <a:pPr marL="0" indent="0" eaLnBrk="1" hangingPunct="1">
              <a:lnSpc>
                <a:spcPct val="80000"/>
              </a:lnSpc>
              <a:buFont typeface="Wingdings 2" pitchFamily="18" charset="2"/>
              <a:buNone/>
            </a:pPr>
            <a:endParaRPr lang="en-US" sz="2400" smtClean="0"/>
          </a:p>
          <a:p>
            <a:pPr marL="0" indent="0" eaLnBrk="1" hangingPunct="1">
              <a:lnSpc>
                <a:spcPct val="80000"/>
              </a:lnSpc>
              <a:buFont typeface="Wingdings 2" pitchFamily="18" charset="2"/>
              <a:buNone/>
            </a:pPr>
            <a:endParaRPr lang="en-US" sz="2400" smtClean="0"/>
          </a:p>
          <a:p>
            <a:pPr marL="0" indent="0" eaLnBrk="1" hangingPunct="1">
              <a:lnSpc>
                <a:spcPct val="80000"/>
              </a:lnSpc>
              <a:buFont typeface="Wingdings 2" pitchFamily="18" charset="2"/>
              <a:buNone/>
            </a:pPr>
            <a:r>
              <a:rPr lang="en-US" sz="2400" smtClean="0"/>
              <a:t>         </a:t>
            </a:r>
            <a:endParaRPr lang="ru-RU" sz="2400" smtClean="0"/>
          </a:p>
        </p:txBody>
      </p:sp>
      <p:pic>
        <p:nvPicPr>
          <p:cNvPr id="37892" name="Picture 5" descr="C:\Users\Школа\Desktop\Новая папка (3)\liniia-988.gif"/>
          <p:cNvPicPr>
            <a:picLocks noChangeAspect="1" noChangeArrowheads="1"/>
          </p:cNvPicPr>
          <p:nvPr/>
        </p:nvPicPr>
        <p:blipFill>
          <a:blip r:embed="rId2" cstate="email"/>
          <a:srcRect/>
          <a:stretch>
            <a:fillRect/>
          </a:stretch>
        </p:blipFill>
        <p:spPr bwMode="auto">
          <a:xfrm>
            <a:off x="1928813" y="5715000"/>
            <a:ext cx="4286250" cy="85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7267604" cy="1071546"/>
          </a:xfrm>
        </p:spPr>
        <p:txBody>
          <a:bodyPr>
            <a:normAutofit fontScale="90000"/>
          </a:bodyPr>
          <a:lstStyle/>
          <a:p>
            <a:pPr algn="ctr" eaLnBrk="1" fontAlgn="auto" hangingPunct="1">
              <a:spcAft>
                <a:spcPts val="0"/>
              </a:spcAft>
              <a:defRPr/>
            </a:pPr>
            <a:r>
              <a:rPr lang="en-US" i="1" dirty="0" smtClean="0"/>
              <a:t>SOME TIPS TO A  new school model </a:t>
            </a:r>
            <a:endParaRPr lang="ru-RU" i="1" dirty="0"/>
          </a:p>
        </p:txBody>
      </p:sp>
      <p:sp>
        <p:nvSpPr>
          <p:cNvPr id="4" name="Блок-схема: узел 3"/>
          <p:cNvSpPr/>
          <p:nvPr/>
        </p:nvSpPr>
        <p:spPr>
          <a:xfrm>
            <a:off x="2571750" y="3143250"/>
            <a:ext cx="2714625" cy="150018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9220" name="TextBox 4"/>
          <p:cNvSpPr txBox="1">
            <a:spLocks noChangeArrowheads="1"/>
          </p:cNvSpPr>
          <p:nvPr/>
        </p:nvSpPr>
        <p:spPr bwMode="auto">
          <a:xfrm>
            <a:off x="2857500" y="3429000"/>
            <a:ext cx="2071688" cy="646113"/>
          </a:xfrm>
          <a:prstGeom prst="rect">
            <a:avLst/>
          </a:prstGeom>
          <a:noFill/>
          <a:ln w="9525">
            <a:noFill/>
            <a:miter lim="800000"/>
            <a:headEnd/>
            <a:tailEnd/>
          </a:ln>
        </p:spPr>
        <p:txBody>
          <a:bodyPr>
            <a:spAutoFit/>
          </a:bodyPr>
          <a:lstStyle/>
          <a:p>
            <a:pPr algn="ctr"/>
            <a:r>
              <a:rPr lang="en-US">
                <a:latin typeface="Trebuchet MS" pitchFamily="34" charset="0"/>
              </a:rPr>
              <a:t>    </a:t>
            </a:r>
            <a:r>
              <a:rPr lang="en-US">
                <a:solidFill>
                  <a:srgbClr val="FFFF00"/>
                </a:solidFill>
                <a:latin typeface="Trebuchet MS" pitchFamily="34" charset="0"/>
              </a:rPr>
              <a:t>New Model of                                                                                                       School</a:t>
            </a:r>
            <a:endParaRPr lang="en-US" b="1">
              <a:solidFill>
                <a:srgbClr val="FFFF00"/>
              </a:solidFill>
              <a:latin typeface="Trebuchet MS" pitchFamily="34" charset="0"/>
            </a:endParaRPr>
          </a:p>
        </p:txBody>
      </p:sp>
      <p:sp>
        <p:nvSpPr>
          <p:cNvPr id="12" name="Прямоугольник 11"/>
          <p:cNvSpPr/>
          <p:nvPr/>
        </p:nvSpPr>
        <p:spPr>
          <a:xfrm>
            <a:off x="357188" y="2000250"/>
            <a:ext cx="1928812" cy="1071563"/>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ru-RU" dirty="0"/>
          </a:p>
        </p:txBody>
      </p:sp>
      <p:sp>
        <p:nvSpPr>
          <p:cNvPr id="9222" name="TextBox 12"/>
          <p:cNvSpPr txBox="1">
            <a:spLocks noChangeArrowheads="1"/>
          </p:cNvSpPr>
          <p:nvPr/>
        </p:nvSpPr>
        <p:spPr bwMode="auto">
          <a:xfrm>
            <a:off x="500063" y="2000250"/>
            <a:ext cx="1714500" cy="1077913"/>
          </a:xfrm>
          <a:prstGeom prst="rect">
            <a:avLst/>
          </a:prstGeom>
          <a:noFill/>
          <a:ln w="9525">
            <a:noFill/>
            <a:miter lim="800000"/>
            <a:headEnd/>
            <a:tailEnd/>
          </a:ln>
        </p:spPr>
        <p:txBody>
          <a:bodyPr>
            <a:spAutoFit/>
          </a:bodyPr>
          <a:lstStyle/>
          <a:p>
            <a:r>
              <a:rPr lang="en-US" sz="1600">
                <a:latin typeface="Trebuchet MS" pitchFamily="34" charset="0"/>
              </a:rPr>
              <a:t>The right to choose teachers, administration </a:t>
            </a:r>
            <a:endParaRPr lang="ru-RU" sz="1600">
              <a:latin typeface="Trebuchet MS" pitchFamily="34" charset="0"/>
            </a:endParaRPr>
          </a:p>
        </p:txBody>
      </p:sp>
      <p:sp>
        <p:nvSpPr>
          <p:cNvPr id="14" name="Прямоугольник 13"/>
          <p:cNvSpPr/>
          <p:nvPr/>
        </p:nvSpPr>
        <p:spPr>
          <a:xfrm>
            <a:off x="2357438" y="1071563"/>
            <a:ext cx="2428875" cy="85725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6" name="Прямоугольник 15"/>
          <p:cNvSpPr/>
          <p:nvPr/>
        </p:nvSpPr>
        <p:spPr>
          <a:xfrm>
            <a:off x="4572000" y="2214563"/>
            <a:ext cx="1357313" cy="500062"/>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ru-RU" dirty="0"/>
          </a:p>
        </p:txBody>
      </p:sp>
      <p:sp>
        <p:nvSpPr>
          <p:cNvPr id="18" name="Прямоугольник 17"/>
          <p:cNvSpPr/>
          <p:nvPr/>
        </p:nvSpPr>
        <p:spPr>
          <a:xfrm>
            <a:off x="6357938" y="2428875"/>
            <a:ext cx="1143000" cy="5000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ru-RU" dirty="0"/>
          </a:p>
        </p:txBody>
      </p:sp>
      <p:sp>
        <p:nvSpPr>
          <p:cNvPr id="9226" name="TextBox 18"/>
          <p:cNvSpPr txBox="1">
            <a:spLocks noChangeArrowheads="1"/>
          </p:cNvSpPr>
          <p:nvPr/>
        </p:nvSpPr>
        <p:spPr bwMode="auto">
          <a:xfrm>
            <a:off x="6500813" y="2571750"/>
            <a:ext cx="1285875" cy="338138"/>
          </a:xfrm>
          <a:prstGeom prst="rect">
            <a:avLst/>
          </a:prstGeom>
          <a:noFill/>
          <a:ln w="9525">
            <a:noFill/>
            <a:miter lim="800000"/>
            <a:headEnd/>
            <a:tailEnd/>
          </a:ln>
        </p:spPr>
        <p:txBody>
          <a:bodyPr>
            <a:spAutoFit/>
          </a:bodyPr>
          <a:lstStyle/>
          <a:p>
            <a:r>
              <a:rPr lang="en-US" sz="1600">
                <a:latin typeface="Trebuchet MS" pitchFamily="34" charset="0"/>
              </a:rPr>
              <a:t>Bells</a:t>
            </a:r>
            <a:endParaRPr lang="ru-RU" sz="1600">
              <a:latin typeface="Trebuchet MS" pitchFamily="34" charset="0"/>
            </a:endParaRPr>
          </a:p>
        </p:txBody>
      </p:sp>
      <p:sp>
        <p:nvSpPr>
          <p:cNvPr id="20" name="Прямоугольник 19"/>
          <p:cNvSpPr/>
          <p:nvPr/>
        </p:nvSpPr>
        <p:spPr>
          <a:xfrm>
            <a:off x="6143625" y="3429000"/>
            <a:ext cx="1357313" cy="5715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dirty="0"/>
          </a:p>
        </p:txBody>
      </p:sp>
      <p:sp>
        <p:nvSpPr>
          <p:cNvPr id="9228" name="TextBox 20"/>
          <p:cNvSpPr txBox="1">
            <a:spLocks noChangeArrowheads="1"/>
          </p:cNvSpPr>
          <p:nvPr/>
        </p:nvSpPr>
        <p:spPr bwMode="auto">
          <a:xfrm>
            <a:off x="6215063" y="3500438"/>
            <a:ext cx="1357312" cy="338137"/>
          </a:xfrm>
          <a:prstGeom prst="rect">
            <a:avLst/>
          </a:prstGeom>
          <a:noFill/>
          <a:ln w="9525">
            <a:noFill/>
            <a:miter lim="800000"/>
            <a:headEnd/>
            <a:tailEnd/>
          </a:ln>
        </p:spPr>
        <p:txBody>
          <a:bodyPr>
            <a:spAutoFit/>
          </a:bodyPr>
          <a:lstStyle/>
          <a:p>
            <a:r>
              <a:rPr lang="en-US" sz="1600">
                <a:latin typeface="Trebuchet MS" pitchFamily="34" charset="0"/>
              </a:rPr>
              <a:t>   Uniform</a:t>
            </a:r>
            <a:endParaRPr lang="ru-RU" sz="1600">
              <a:latin typeface="Trebuchet MS" pitchFamily="34" charset="0"/>
            </a:endParaRPr>
          </a:p>
        </p:txBody>
      </p:sp>
      <p:sp>
        <p:nvSpPr>
          <p:cNvPr id="22" name="Прямоугольник 21"/>
          <p:cNvSpPr/>
          <p:nvPr/>
        </p:nvSpPr>
        <p:spPr>
          <a:xfrm>
            <a:off x="5643563" y="4572000"/>
            <a:ext cx="1428750" cy="64293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dirty="0"/>
          </a:p>
        </p:txBody>
      </p:sp>
      <p:sp>
        <p:nvSpPr>
          <p:cNvPr id="9230" name="TextBox 22"/>
          <p:cNvSpPr txBox="1">
            <a:spLocks noChangeArrowheads="1"/>
          </p:cNvSpPr>
          <p:nvPr/>
        </p:nvSpPr>
        <p:spPr bwMode="auto">
          <a:xfrm>
            <a:off x="5643563" y="4714875"/>
            <a:ext cx="1428750" cy="338138"/>
          </a:xfrm>
          <a:prstGeom prst="rect">
            <a:avLst/>
          </a:prstGeom>
          <a:noFill/>
          <a:ln w="9525">
            <a:noFill/>
            <a:miter lim="800000"/>
            <a:headEnd/>
            <a:tailEnd/>
          </a:ln>
        </p:spPr>
        <p:txBody>
          <a:bodyPr>
            <a:spAutoFit/>
          </a:bodyPr>
          <a:lstStyle/>
          <a:p>
            <a:r>
              <a:rPr lang="en-US" sz="1600">
                <a:latin typeface="Trebuchet MS" pitchFamily="34" charset="0"/>
              </a:rPr>
              <a:t>Cinema Hall</a:t>
            </a:r>
            <a:endParaRPr lang="ru-RU" sz="1600">
              <a:latin typeface="Trebuchet MS" pitchFamily="34" charset="0"/>
            </a:endParaRPr>
          </a:p>
        </p:txBody>
      </p:sp>
      <p:sp>
        <p:nvSpPr>
          <p:cNvPr id="24" name="Прямоугольник 23"/>
          <p:cNvSpPr/>
          <p:nvPr/>
        </p:nvSpPr>
        <p:spPr>
          <a:xfrm>
            <a:off x="3786188" y="5572125"/>
            <a:ext cx="1643062" cy="7858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ru-RU" dirty="0"/>
          </a:p>
        </p:txBody>
      </p:sp>
      <p:sp>
        <p:nvSpPr>
          <p:cNvPr id="9232" name="TextBox 24"/>
          <p:cNvSpPr txBox="1">
            <a:spLocks noChangeArrowheads="1"/>
          </p:cNvSpPr>
          <p:nvPr/>
        </p:nvSpPr>
        <p:spPr bwMode="auto">
          <a:xfrm>
            <a:off x="3929063" y="5643563"/>
            <a:ext cx="1428750" cy="584200"/>
          </a:xfrm>
          <a:prstGeom prst="rect">
            <a:avLst/>
          </a:prstGeom>
          <a:noFill/>
          <a:ln w="9525">
            <a:noFill/>
            <a:miter lim="800000"/>
            <a:headEnd/>
            <a:tailEnd/>
          </a:ln>
        </p:spPr>
        <p:txBody>
          <a:bodyPr>
            <a:spAutoFit/>
          </a:bodyPr>
          <a:lstStyle/>
          <a:p>
            <a:r>
              <a:rPr lang="en-US" sz="1600">
                <a:latin typeface="Trebuchet MS" pitchFamily="34" charset="0"/>
              </a:rPr>
              <a:t>Computer testing</a:t>
            </a:r>
            <a:endParaRPr lang="ru-RU" sz="1600">
              <a:latin typeface="Trebuchet MS" pitchFamily="34" charset="0"/>
            </a:endParaRPr>
          </a:p>
        </p:txBody>
      </p:sp>
      <p:sp>
        <p:nvSpPr>
          <p:cNvPr id="26" name="Прямоугольник 25"/>
          <p:cNvSpPr/>
          <p:nvPr/>
        </p:nvSpPr>
        <p:spPr>
          <a:xfrm>
            <a:off x="928688" y="4929188"/>
            <a:ext cx="1785937" cy="85725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9234" name="TextBox 26"/>
          <p:cNvSpPr txBox="1">
            <a:spLocks noChangeArrowheads="1"/>
          </p:cNvSpPr>
          <p:nvPr/>
        </p:nvSpPr>
        <p:spPr bwMode="auto">
          <a:xfrm>
            <a:off x="1071563" y="4929188"/>
            <a:ext cx="1571625" cy="862012"/>
          </a:xfrm>
          <a:prstGeom prst="rect">
            <a:avLst/>
          </a:prstGeom>
          <a:noFill/>
          <a:ln w="9525">
            <a:noFill/>
            <a:miter lim="800000"/>
            <a:headEnd/>
            <a:tailEnd/>
          </a:ln>
        </p:spPr>
        <p:txBody>
          <a:bodyPr>
            <a:spAutoFit/>
          </a:bodyPr>
          <a:lstStyle/>
          <a:p>
            <a:r>
              <a:rPr lang="en-US" sz="1600">
                <a:latin typeface="Trebuchet MS" pitchFamily="34" charset="0"/>
              </a:rPr>
              <a:t>PT </a:t>
            </a:r>
          </a:p>
          <a:p>
            <a:r>
              <a:rPr lang="en-US" sz="1600">
                <a:latin typeface="Trebuchet MS" pitchFamily="34" charset="0"/>
              </a:rPr>
              <a:t>New school day</a:t>
            </a:r>
            <a:endParaRPr lang="ru-RU" sz="1600">
              <a:latin typeface="Trebuchet MS" pitchFamily="34" charset="0"/>
            </a:endParaRPr>
          </a:p>
        </p:txBody>
      </p:sp>
      <p:sp>
        <p:nvSpPr>
          <p:cNvPr id="28" name="Прямоугольник 27"/>
          <p:cNvSpPr/>
          <p:nvPr/>
        </p:nvSpPr>
        <p:spPr>
          <a:xfrm>
            <a:off x="142875" y="3429000"/>
            <a:ext cx="1857375" cy="1071563"/>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ru-RU" dirty="0"/>
          </a:p>
        </p:txBody>
      </p:sp>
      <p:sp>
        <p:nvSpPr>
          <p:cNvPr id="9236" name="TextBox 28"/>
          <p:cNvSpPr txBox="1">
            <a:spLocks noChangeArrowheads="1"/>
          </p:cNvSpPr>
          <p:nvPr/>
        </p:nvSpPr>
        <p:spPr bwMode="auto">
          <a:xfrm>
            <a:off x="214313" y="3500438"/>
            <a:ext cx="1571625" cy="830262"/>
          </a:xfrm>
          <a:prstGeom prst="rect">
            <a:avLst/>
          </a:prstGeom>
          <a:noFill/>
          <a:ln w="9525">
            <a:noFill/>
            <a:miter lim="800000"/>
            <a:headEnd/>
            <a:tailEnd/>
          </a:ln>
        </p:spPr>
        <p:txBody>
          <a:bodyPr>
            <a:spAutoFit/>
          </a:bodyPr>
          <a:lstStyle/>
          <a:p>
            <a:r>
              <a:rPr lang="en-US" sz="1600">
                <a:latin typeface="Trebuchet MS" pitchFamily="34" charset="0"/>
              </a:rPr>
              <a:t>Free </a:t>
            </a:r>
            <a:endParaRPr lang="ru-RU" sz="1600">
              <a:latin typeface="Trebuchet MS" pitchFamily="34" charset="0"/>
            </a:endParaRPr>
          </a:p>
          <a:p>
            <a:r>
              <a:rPr lang="en-US" sz="1600">
                <a:latin typeface="Trebuchet MS" pitchFamily="34" charset="0"/>
              </a:rPr>
              <a:t>attending and</a:t>
            </a:r>
          </a:p>
          <a:p>
            <a:r>
              <a:rPr lang="en-US" sz="1600">
                <a:latin typeface="Trebuchet MS" pitchFamily="34" charset="0"/>
              </a:rPr>
              <a:t>Five-day week</a:t>
            </a:r>
            <a:endParaRPr lang="ru-RU" sz="1600">
              <a:latin typeface="Trebuchet MS" pitchFamily="34" charset="0"/>
            </a:endParaRPr>
          </a:p>
        </p:txBody>
      </p:sp>
      <p:cxnSp>
        <p:nvCxnSpPr>
          <p:cNvPr id="33" name="Прямая соединительная линия 32"/>
          <p:cNvCxnSpPr/>
          <p:nvPr/>
        </p:nvCxnSpPr>
        <p:spPr>
          <a:xfrm>
            <a:off x="1285875" y="3071813"/>
            <a:ext cx="1571625" cy="357187"/>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Прямая соединительная линия 34"/>
          <p:cNvCxnSpPr>
            <a:stCxn id="14" idx="2"/>
          </p:cNvCxnSpPr>
          <p:nvPr/>
        </p:nvCxnSpPr>
        <p:spPr>
          <a:xfrm rot="16200000" flipH="1">
            <a:off x="2964656" y="2536032"/>
            <a:ext cx="1285875" cy="71438"/>
          </a:xfrm>
          <a:prstGeom prst="line">
            <a:avLst/>
          </a:prstGeom>
        </p:spPr>
        <p:style>
          <a:lnRef idx="3">
            <a:schemeClr val="accent1"/>
          </a:lnRef>
          <a:fillRef idx="0">
            <a:schemeClr val="accent1"/>
          </a:fillRef>
          <a:effectRef idx="2">
            <a:schemeClr val="accent1"/>
          </a:effectRef>
          <a:fontRef idx="minor">
            <a:schemeClr val="tx1"/>
          </a:fontRef>
        </p:style>
      </p:cxnSp>
      <p:cxnSp>
        <p:nvCxnSpPr>
          <p:cNvPr id="37" name="Прямая соединительная линия 36"/>
          <p:cNvCxnSpPr>
            <a:stCxn id="16" idx="2"/>
          </p:cNvCxnSpPr>
          <p:nvPr/>
        </p:nvCxnSpPr>
        <p:spPr>
          <a:xfrm rot="5400000">
            <a:off x="4733132" y="2767806"/>
            <a:ext cx="571500" cy="465137"/>
          </a:xfrm>
          <a:prstGeom prst="line">
            <a:avLst/>
          </a:prstGeom>
        </p:spPr>
        <p:style>
          <a:lnRef idx="3">
            <a:schemeClr val="accent1"/>
          </a:lnRef>
          <a:fillRef idx="0">
            <a:schemeClr val="accent1"/>
          </a:fillRef>
          <a:effectRef idx="2">
            <a:schemeClr val="accent1"/>
          </a:effectRef>
          <a:fontRef idx="minor">
            <a:schemeClr val="tx1"/>
          </a:fontRef>
        </p:style>
      </p:cxnSp>
      <p:cxnSp>
        <p:nvCxnSpPr>
          <p:cNvPr id="39" name="Прямая соединительная линия 38"/>
          <p:cNvCxnSpPr/>
          <p:nvPr/>
        </p:nvCxnSpPr>
        <p:spPr>
          <a:xfrm rot="10800000" flipV="1">
            <a:off x="5143500" y="2928938"/>
            <a:ext cx="1214438" cy="571500"/>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Прямая соединительная линия 40"/>
          <p:cNvCxnSpPr>
            <a:endCxn id="4" idx="6"/>
          </p:cNvCxnSpPr>
          <p:nvPr/>
        </p:nvCxnSpPr>
        <p:spPr>
          <a:xfrm rot="10800000" flipV="1">
            <a:off x="5286375" y="3857625"/>
            <a:ext cx="857250" cy="36513"/>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Прямая соединительная линия 42"/>
          <p:cNvCxnSpPr>
            <a:stCxn id="9230" idx="1"/>
          </p:cNvCxnSpPr>
          <p:nvPr/>
        </p:nvCxnSpPr>
        <p:spPr>
          <a:xfrm rot="10800000">
            <a:off x="5000625" y="4357688"/>
            <a:ext cx="642938" cy="527050"/>
          </a:xfrm>
          <a:prstGeom prst="line">
            <a:avLst/>
          </a:prstGeom>
        </p:spPr>
        <p:style>
          <a:lnRef idx="3">
            <a:schemeClr val="accent1"/>
          </a:lnRef>
          <a:fillRef idx="0">
            <a:schemeClr val="accent1"/>
          </a:fillRef>
          <a:effectRef idx="2">
            <a:schemeClr val="accent1"/>
          </a:effectRef>
          <a:fontRef idx="minor">
            <a:schemeClr val="tx1"/>
          </a:fontRef>
        </p:style>
      </p:cxnSp>
      <p:cxnSp>
        <p:nvCxnSpPr>
          <p:cNvPr id="45" name="Прямая соединительная линия 44"/>
          <p:cNvCxnSpPr>
            <a:stCxn id="24" idx="0"/>
          </p:cNvCxnSpPr>
          <p:nvPr/>
        </p:nvCxnSpPr>
        <p:spPr>
          <a:xfrm rot="16200000" flipV="1">
            <a:off x="3983038" y="4946650"/>
            <a:ext cx="928687" cy="322263"/>
          </a:xfrm>
          <a:prstGeom prst="line">
            <a:avLst/>
          </a:prstGeom>
        </p:spPr>
        <p:style>
          <a:lnRef idx="3">
            <a:schemeClr val="accent1"/>
          </a:lnRef>
          <a:fillRef idx="0">
            <a:schemeClr val="accent1"/>
          </a:fillRef>
          <a:effectRef idx="2">
            <a:schemeClr val="accent1"/>
          </a:effectRef>
          <a:fontRef idx="minor">
            <a:schemeClr val="tx1"/>
          </a:fontRef>
        </p:style>
      </p:cxnSp>
      <p:cxnSp>
        <p:nvCxnSpPr>
          <p:cNvPr id="47" name="Прямая соединительная линия 46"/>
          <p:cNvCxnSpPr>
            <a:stCxn id="26" idx="0"/>
            <a:endCxn id="4" idx="3"/>
          </p:cNvCxnSpPr>
          <p:nvPr/>
        </p:nvCxnSpPr>
        <p:spPr>
          <a:xfrm rot="5400000" flipH="1" flipV="1">
            <a:off x="2142331" y="4102895"/>
            <a:ext cx="504825" cy="1147762"/>
          </a:xfrm>
          <a:prstGeom prst="line">
            <a:avLst/>
          </a:prstGeom>
        </p:spPr>
        <p:style>
          <a:lnRef idx="3">
            <a:schemeClr val="accent1"/>
          </a:lnRef>
          <a:fillRef idx="0">
            <a:schemeClr val="accent1"/>
          </a:fillRef>
          <a:effectRef idx="2">
            <a:schemeClr val="accent1"/>
          </a:effectRef>
          <a:fontRef idx="minor">
            <a:schemeClr val="tx1"/>
          </a:fontRef>
        </p:style>
      </p:cxnSp>
      <p:cxnSp>
        <p:nvCxnSpPr>
          <p:cNvPr id="49" name="Прямая соединительная линия 48"/>
          <p:cNvCxnSpPr>
            <a:stCxn id="28" idx="3"/>
            <a:endCxn id="4" idx="2"/>
          </p:cNvCxnSpPr>
          <p:nvPr/>
        </p:nvCxnSpPr>
        <p:spPr>
          <a:xfrm flipV="1">
            <a:off x="2000250" y="3894138"/>
            <a:ext cx="571500" cy="71437"/>
          </a:xfrm>
          <a:prstGeom prst="line">
            <a:avLst/>
          </a:prstGeom>
        </p:spPr>
        <p:style>
          <a:lnRef idx="3">
            <a:schemeClr val="accent1"/>
          </a:lnRef>
          <a:fillRef idx="0">
            <a:schemeClr val="accent1"/>
          </a:fillRef>
          <a:effectRef idx="2">
            <a:schemeClr val="accent1"/>
          </a:effectRef>
          <a:fontRef idx="minor">
            <a:schemeClr val="tx1"/>
          </a:fontRef>
        </p:style>
      </p:cxnSp>
      <p:sp>
        <p:nvSpPr>
          <p:cNvPr id="9246" name="TextBox 56"/>
          <p:cNvSpPr txBox="1">
            <a:spLocks noChangeArrowheads="1"/>
          </p:cNvSpPr>
          <p:nvPr/>
        </p:nvSpPr>
        <p:spPr bwMode="auto">
          <a:xfrm>
            <a:off x="4572000" y="2143125"/>
            <a:ext cx="1285875" cy="369888"/>
          </a:xfrm>
          <a:prstGeom prst="rect">
            <a:avLst/>
          </a:prstGeom>
          <a:noFill/>
          <a:ln w="9525">
            <a:noFill/>
            <a:miter lim="800000"/>
            <a:headEnd/>
            <a:tailEnd/>
          </a:ln>
        </p:spPr>
        <p:txBody>
          <a:bodyPr>
            <a:spAutoFit/>
          </a:bodyPr>
          <a:lstStyle/>
          <a:p>
            <a:r>
              <a:rPr lang="en-US">
                <a:latin typeface="Trebuchet MS" pitchFamily="34" charset="0"/>
              </a:rPr>
              <a:t>Breaks</a:t>
            </a:r>
            <a:endParaRPr lang="ru-RU">
              <a:latin typeface="Trebuchet MS" pitchFamily="34" charset="0"/>
            </a:endParaRPr>
          </a:p>
        </p:txBody>
      </p:sp>
      <p:sp>
        <p:nvSpPr>
          <p:cNvPr id="59" name="TextBox 58"/>
          <p:cNvSpPr txBox="1"/>
          <p:nvPr/>
        </p:nvSpPr>
        <p:spPr>
          <a:xfrm>
            <a:off x="2357438" y="1071563"/>
            <a:ext cx="2428875" cy="857250"/>
          </a:xfrm>
          <a:prstGeom prst="rect">
            <a:avLst/>
          </a:prstGeom>
          <a:ln/>
        </p:spPr>
        <p:style>
          <a:lnRef idx="3">
            <a:schemeClr val="lt1"/>
          </a:lnRef>
          <a:fillRef idx="1">
            <a:schemeClr val="accent5"/>
          </a:fillRef>
          <a:effectRef idx="1">
            <a:schemeClr val="accent5"/>
          </a:effectRef>
          <a:fontRef idx="minor">
            <a:schemeClr val="lt1"/>
          </a:fontRef>
        </p:style>
        <p:txBody>
          <a:bodyPr>
            <a:spAutoFit/>
          </a:bodyPr>
          <a:lstStyle/>
          <a:p>
            <a:pPr algn="ctr" fontAlgn="auto">
              <a:spcBef>
                <a:spcPts val="0"/>
              </a:spcBef>
              <a:spcAft>
                <a:spcPts val="0"/>
              </a:spcAft>
              <a:defRPr/>
            </a:pPr>
            <a:r>
              <a:rPr lang="en-US" sz="1600" dirty="0">
                <a:solidFill>
                  <a:schemeClr val="tx1"/>
                </a:solidFill>
              </a:rPr>
              <a:t>Canteen,</a:t>
            </a:r>
          </a:p>
          <a:p>
            <a:pPr algn="ctr" fontAlgn="auto">
              <a:spcBef>
                <a:spcPts val="0"/>
              </a:spcBef>
              <a:spcAft>
                <a:spcPts val="0"/>
              </a:spcAft>
              <a:defRPr/>
            </a:pPr>
            <a:r>
              <a:rPr lang="en-US" sz="1600" dirty="0">
                <a:solidFill>
                  <a:schemeClr val="tx1"/>
                </a:solidFill>
              </a:rPr>
              <a:t>  automats</a:t>
            </a:r>
          </a:p>
          <a:p>
            <a:pPr algn="ctr" fontAlgn="auto">
              <a:spcBef>
                <a:spcPts val="0"/>
              </a:spcBef>
              <a:spcAft>
                <a:spcPts val="0"/>
              </a:spcAft>
              <a:defRPr/>
            </a:pPr>
            <a:r>
              <a:rPr lang="en-US" sz="1600" dirty="0">
                <a:solidFill>
                  <a:schemeClr val="tx1"/>
                </a:solidFill>
              </a:rPr>
              <a:t>with meals and drinks</a:t>
            </a:r>
            <a:endParaRPr lang="ru-RU" sz="1600" dirty="0">
              <a:solidFill>
                <a:schemeClr val="tx1"/>
              </a:solidFill>
            </a:endParaRPr>
          </a:p>
        </p:txBody>
      </p:sp>
      <p:pic>
        <p:nvPicPr>
          <p:cNvPr id="9248" name="Picture 35" descr="F:\рисунки\Анимашки по темам\новые анимашки2\Оформление и линии\20.gif"/>
          <p:cNvPicPr>
            <a:picLocks noChangeAspect="1" noChangeArrowheads="1" noCrop="1"/>
          </p:cNvPicPr>
          <p:nvPr/>
        </p:nvPicPr>
        <p:blipFill>
          <a:blip r:embed="rId2" cstate="email"/>
          <a:srcRect/>
          <a:stretch>
            <a:fillRect/>
          </a:stretch>
        </p:blipFill>
        <p:spPr bwMode="auto">
          <a:xfrm>
            <a:off x="1714500" y="0"/>
            <a:ext cx="6448425"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7239000" cy="571504"/>
          </a:xfrm>
        </p:spPr>
        <p:txBody>
          <a:bodyPr>
            <a:normAutofit fontScale="90000"/>
          </a:bodyPr>
          <a:lstStyle/>
          <a:p>
            <a:pPr eaLnBrk="1" fontAlgn="auto" hangingPunct="1">
              <a:spcAft>
                <a:spcPts val="0"/>
              </a:spcAft>
              <a:defRPr/>
            </a:pPr>
            <a:r>
              <a:rPr lang="en-US" dirty="0" smtClean="0"/>
              <a:t>SCHOOL  DAY </a:t>
            </a:r>
            <a:br>
              <a:rPr lang="en-US" dirty="0" smtClean="0"/>
            </a:br>
            <a:endParaRPr lang="ru-RU" dirty="0"/>
          </a:p>
        </p:txBody>
      </p:sp>
      <p:sp>
        <p:nvSpPr>
          <p:cNvPr id="3" name="Содержимое 2"/>
          <p:cNvSpPr>
            <a:spLocks noGrp="1"/>
          </p:cNvSpPr>
          <p:nvPr>
            <p:ph idx="1"/>
          </p:nvPr>
        </p:nvSpPr>
        <p:spPr>
          <a:xfrm>
            <a:off x="0" y="571500"/>
            <a:ext cx="8072438" cy="5857875"/>
          </a:xfrm>
        </p:spPr>
        <p:txBody>
          <a:bodyPr/>
          <a:lstStyle/>
          <a:p>
            <a:pPr eaLnBrk="1" hangingPunct="1"/>
            <a:r>
              <a:rPr lang="en-US" smtClean="0"/>
              <a:t>Start of school-8.30 a.m.</a:t>
            </a:r>
          </a:p>
          <a:p>
            <a:pPr eaLnBrk="1" hangingPunct="1"/>
            <a:r>
              <a:rPr lang="en-US" smtClean="0"/>
              <a:t>1</a:t>
            </a:r>
            <a:r>
              <a:rPr lang="en-US" baseline="30000" smtClean="0"/>
              <a:t>st</a:t>
            </a:r>
            <a:r>
              <a:rPr lang="en-US" smtClean="0"/>
              <a:t> lesson-8.30-9.10 a.m.</a:t>
            </a:r>
          </a:p>
          <a:p>
            <a:pPr eaLnBrk="1" hangingPunct="1">
              <a:buFont typeface="Wingdings 2" pitchFamily="18" charset="2"/>
              <a:buNone/>
            </a:pPr>
            <a:r>
              <a:rPr lang="en-US" smtClean="0"/>
              <a:t>1</a:t>
            </a:r>
            <a:r>
              <a:rPr lang="en-US" baseline="30000" smtClean="0"/>
              <a:t>st</a:t>
            </a:r>
            <a:r>
              <a:rPr lang="en-US" smtClean="0"/>
              <a:t> Break-9.10-9.20 a.m.</a:t>
            </a:r>
          </a:p>
          <a:p>
            <a:pPr eaLnBrk="1" hangingPunct="1"/>
            <a:r>
              <a:rPr lang="en-US" smtClean="0"/>
              <a:t>2</a:t>
            </a:r>
            <a:r>
              <a:rPr lang="en-US" baseline="30000" smtClean="0"/>
              <a:t>nd</a:t>
            </a:r>
            <a:r>
              <a:rPr lang="en-US" smtClean="0"/>
              <a:t> lesson-9.20-10.00 a.m.</a:t>
            </a:r>
          </a:p>
          <a:p>
            <a:pPr eaLnBrk="1" hangingPunct="1">
              <a:buFont typeface="Wingdings 2" pitchFamily="18" charset="2"/>
              <a:buNone/>
            </a:pPr>
            <a:r>
              <a:rPr lang="en-US" smtClean="0"/>
              <a:t>2</a:t>
            </a:r>
            <a:r>
              <a:rPr lang="en-US" baseline="30000" smtClean="0"/>
              <a:t>nd</a:t>
            </a:r>
            <a:r>
              <a:rPr lang="en-US" smtClean="0"/>
              <a:t> Break-10.00-10.10 a.m.</a:t>
            </a:r>
          </a:p>
          <a:p>
            <a:pPr eaLnBrk="1" hangingPunct="1"/>
            <a:r>
              <a:rPr lang="en-US" smtClean="0"/>
              <a:t>3</a:t>
            </a:r>
            <a:r>
              <a:rPr lang="en-US" baseline="30000" smtClean="0"/>
              <a:t>rd</a:t>
            </a:r>
            <a:r>
              <a:rPr lang="en-US" smtClean="0"/>
              <a:t> Lesson-10.10-10.50 a.m.</a:t>
            </a:r>
          </a:p>
          <a:p>
            <a:pPr eaLnBrk="1" hangingPunct="1">
              <a:buFont typeface="Wingdings 2" pitchFamily="18" charset="2"/>
              <a:buNone/>
            </a:pPr>
            <a:r>
              <a:rPr lang="en-US" smtClean="0"/>
              <a:t>3</a:t>
            </a:r>
            <a:r>
              <a:rPr lang="en-US" baseline="30000" smtClean="0"/>
              <a:t>rd</a:t>
            </a:r>
            <a:r>
              <a:rPr lang="en-US" smtClean="0"/>
              <a:t> Break-10.50-11.00 a.m.</a:t>
            </a:r>
          </a:p>
          <a:p>
            <a:pPr eaLnBrk="1" hangingPunct="1"/>
            <a:r>
              <a:rPr lang="en-US" smtClean="0"/>
              <a:t>4</a:t>
            </a:r>
            <a:r>
              <a:rPr lang="en-US" baseline="30000" smtClean="0"/>
              <a:t>th</a:t>
            </a:r>
            <a:r>
              <a:rPr lang="en-US" smtClean="0"/>
              <a:t> Lesson-11.00-11.40 a.m.</a:t>
            </a:r>
          </a:p>
          <a:p>
            <a:pPr eaLnBrk="1" hangingPunct="1">
              <a:buFont typeface="Wingdings 2" pitchFamily="18" charset="2"/>
              <a:buNone/>
            </a:pPr>
            <a:r>
              <a:rPr lang="en-US" smtClean="0"/>
              <a:t>4</a:t>
            </a:r>
            <a:r>
              <a:rPr lang="en-US" baseline="30000" smtClean="0"/>
              <a:t>th</a:t>
            </a:r>
            <a:r>
              <a:rPr lang="en-US" smtClean="0"/>
              <a:t> Break-11.40-11.50 a.m.</a:t>
            </a:r>
          </a:p>
          <a:p>
            <a:pPr eaLnBrk="1" hangingPunct="1"/>
            <a:r>
              <a:rPr lang="en-US" smtClean="0"/>
              <a:t>5</a:t>
            </a:r>
            <a:r>
              <a:rPr lang="en-US" baseline="30000" smtClean="0"/>
              <a:t>th</a:t>
            </a:r>
            <a:r>
              <a:rPr lang="en-US" smtClean="0"/>
              <a:t> Lesson-11.50-12.30 p.m.</a:t>
            </a:r>
          </a:p>
          <a:p>
            <a:pPr eaLnBrk="1" hangingPunct="1"/>
            <a:r>
              <a:rPr lang="en-US" smtClean="0"/>
              <a:t>Dinner, free time-12.30-14.00 p.m.</a:t>
            </a:r>
          </a:p>
          <a:p>
            <a:pPr eaLnBrk="1" hangingPunct="1"/>
            <a:r>
              <a:rPr lang="en-US" smtClean="0"/>
              <a:t>Self preparation-14.00-16.00,16.10 -17.40p.m. -PT</a:t>
            </a:r>
          </a:p>
          <a:p>
            <a:pPr eaLnBrk="1" hangingPunct="1">
              <a:buFont typeface="Wingdings 2" pitchFamily="18" charset="2"/>
              <a:buNone/>
            </a:pPr>
            <a:endParaRPr lang="en-US" smtClean="0"/>
          </a:p>
        </p:txBody>
      </p:sp>
      <p:pic>
        <p:nvPicPr>
          <p:cNvPr id="10244" name="Picture 5" descr="C:\Users\Школа\Desktop\Новая папка (3)\chasa-30.gif"/>
          <p:cNvPicPr>
            <a:picLocks noChangeAspect="1" noChangeArrowheads="1" noCrop="1"/>
          </p:cNvPicPr>
          <p:nvPr/>
        </p:nvPicPr>
        <p:blipFill>
          <a:blip r:embed="rId2" cstate="email"/>
          <a:srcRect/>
          <a:stretch>
            <a:fillRect/>
          </a:stretch>
        </p:blipFill>
        <p:spPr bwMode="auto">
          <a:xfrm>
            <a:off x="5500688" y="2000250"/>
            <a:ext cx="1928812" cy="1928813"/>
          </a:xfrm>
          <a:prstGeom prst="rect">
            <a:avLst/>
          </a:prstGeom>
          <a:noFill/>
          <a:ln w="9525">
            <a:noFill/>
            <a:miter lim="800000"/>
            <a:headEnd/>
            <a:tailEnd/>
          </a:ln>
        </p:spPr>
      </p:pic>
      <p:pic>
        <p:nvPicPr>
          <p:cNvPr id="10245" name="Picture 7" descr="C:\Users\Школа\Desktop\Новая папка (3)\liniia-1050.gif"/>
          <p:cNvPicPr>
            <a:picLocks noChangeAspect="1" noChangeArrowheads="1" noCrop="1"/>
          </p:cNvPicPr>
          <p:nvPr/>
        </p:nvPicPr>
        <p:blipFill>
          <a:blip r:embed="rId3" cstate="email"/>
          <a:srcRect/>
          <a:stretch>
            <a:fillRect/>
          </a:stretch>
        </p:blipFill>
        <p:spPr bwMode="auto">
          <a:xfrm>
            <a:off x="5429250" y="1357313"/>
            <a:ext cx="2078038" cy="428625"/>
          </a:xfrm>
          <a:prstGeom prst="rect">
            <a:avLst/>
          </a:prstGeom>
          <a:noFill/>
          <a:ln w="9525">
            <a:noFill/>
            <a:miter lim="800000"/>
            <a:headEnd/>
            <a:tailEnd/>
          </a:ln>
        </p:spPr>
      </p:pic>
      <p:pic>
        <p:nvPicPr>
          <p:cNvPr id="10246" name="Picture 7" descr="C:\Users\Школа\Desktop\Новая папка (3)\liniia-1050.gif"/>
          <p:cNvPicPr>
            <a:picLocks noChangeAspect="1" noChangeArrowheads="1" noCrop="1"/>
          </p:cNvPicPr>
          <p:nvPr/>
        </p:nvPicPr>
        <p:blipFill>
          <a:blip r:embed="rId3" cstate="email"/>
          <a:srcRect/>
          <a:stretch>
            <a:fillRect/>
          </a:stretch>
        </p:blipFill>
        <p:spPr bwMode="auto">
          <a:xfrm rot="10800000">
            <a:off x="5500688" y="4286250"/>
            <a:ext cx="2078037" cy="428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6" presetClass="emph" presetSubtype="0" fill="hold" nodeType="withEffect">
                                  <p:stCondLst>
                                    <p:cond delay="0"/>
                                  </p:stCondLst>
                                  <p:childTnLst>
                                    <p:animEffect transition="out" filter="fade">
                                      <p:cBhvr>
                                        <p:cTn id="9" dur="500" tmFilter="0, 0; .2, .5; .8, .5; 1, 0"/>
                                        <p:tgtEl>
                                          <p:spTgt spid="3">
                                            <p:txEl>
                                              <p:pRg st="0" end="0"/>
                                            </p:txEl>
                                          </p:spTgt>
                                        </p:tgtEl>
                                      </p:cBhvr>
                                    </p:animEffect>
                                    <p:animScale>
                                      <p:cBhvr>
                                        <p:cTn id="10" dur="250" autoRev="1" fill="hold"/>
                                        <p:tgtEl>
                                          <p:spTgt spid="3">
                                            <p:txEl>
                                              <p:pRg st="0" end="0"/>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3">
                                            <p:txEl>
                                              <p:pRg st="1" end="1"/>
                                            </p:txEl>
                                          </p:spTgt>
                                        </p:tgtEl>
                                      </p:cBhvr>
                                    </p:animEffect>
                                    <p:animScale>
                                      <p:cBhvr>
                                        <p:cTn id="13" dur="250" autoRev="1" fill="hold"/>
                                        <p:tgtEl>
                                          <p:spTgt spid="3">
                                            <p:txEl>
                                              <p:pRg st="1" end="1"/>
                                            </p:txEl>
                                          </p:spTgt>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3">
                                            <p:txEl>
                                              <p:pRg st="2" end="2"/>
                                            </p:txEl>
                                          </p:spTgt>
                                        </p:tgtEl>
                                      </p:cBhvr>
                                    </p:animEffect>
                                    <p:animScale>
                                      <p:cBhvr>
                                        <p:cTn id="16" dur="250" autoRev="1" fill="hold"/>
                                        <p:tgtEl>
                                          <p:spTgt spid="3">
                                            <p:txEl>
                                              <p:pRg st="2" end="2"/>
                                            </p:txEl>
                                          </p:spTgt>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3">
                                            <p:txEl>
                                              <p:pRg st="3" end="3"/>
                                            </p:txEl>
                                          </p:spTgt>
                                        </p:tgtEl>
                                      </p:cBhvr>
                                    </p:animEffect>
                                    <p:animScale>
                                      <p:cBhvr>
                                        <p:cTn id="19" dur="250" autoRev="1" fill="hold"/>
                                        <p:tgtEl>
                                          <p:spTgt spid="3">
                                            <p:txEl>
                                              <p:pRg st="3" end="3"/>
                                            </p:txEl>
                                          </p:spTgt>
                                        </p:tgtEl>
                                      </p:cBhvr>
                                      <p:by x="105000" y="105000"/>
                                    </p:animScale>
                                  </p:childTnLst>
                                </p:cTn>
                              </p:par>
                              <p:par>
                                <p:cTn id="20" presetID="26" presetClass="emph" presetSubtype="0" fill="hold" nodeType="withEffect">
                                  <p:stCondLst>
                                    <p:cond delay="0"/>
                                  </p:stCondLst>
                                  <p:childTnLst>
                                    <p:animEffect transition="out" filter="fade">
                                      <p:cBhvr>
                                        <p:cTn id="21" dur="500" tmFilter="0, 0; .2, .5; .8, .5; 1, 0"/>
                                        <p:tgtEl>
                                          <p:spTgt spid="3">
                                            <p:txEl>
                                              <p:pRg st="4" end="4"/>
                                            </p:txEl>
                                          </p:spTgt>
                                        </p:tgtEl>
                                      </p:cBhvr>
                                    </p:animEffect>
                                    <p:animScale>
                                      <p:cBhvr>
                                        <p:cTn id="22" dur="250" autoRev="1" fill="hold"/>
                                        <p:tgtEl>
                                          <p:spTgt spid="3">
                                            <p:txEl>
                                              <p:pRg st="4" end="4"/>
                                            </p:txEl>
                                          </p:spTgt>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3">
                                            <p:txEl>
                                              <p:pRg st="5" end="5"/>
                                            </p:txEl>
                                          </p:spTgt>
                                        </p:tgtEl>
                                      </p:cBhvr>
                                    </p:animEffect>
                                    <p:animScale>
                                      <p:cBhvr>
                                        <p:cTn id="25" dur="250" autoRev="1" fill="hold"/>
                                        <p:tgtEl>
                                          <p:spTgt spid="3">
                                            <p:txEl>
                                              <p:pRg st="5" end="5"/>
                                            </p:txEl>
                                          </p:spTgt>
                                        </p:tgtEl>
                                      </p:cBhvr>
                                      <p:by x="105000" y="105000"/>
                                    </p:animScale>
                                  </p:childTnLst>
                                </p:cTn>
                              </p:par>
                              <p:par>
                                <p:cTn id="26" presetID="26" presetClass="emph" presetSubtype="0" fill="hold" nodeType="withEffect">
                                  <p:stCondLst>
                                    <p:cond delay="0"/>
                                  </p:stCondLst>
                                  <p:childTnLst>
                                    <p:animEffect transition="out" filter="fade">
                                      <p:cBhvr>
                                        <p:cTn id="27" dur="500" tmFilter="0, 0; .2, .5; .8, .5; 1, 0"/>
                                        <p:tgtEl>
                                          <p:spTgt spid="3">
                                            <p:txEl>
                                              <p:pRg st="6" end="6"/>
                                            </p:txEl>
                                          </p:spTgt>
                                        </p:tgtEl>
                                      </p:cBhvr>
                                    </p:animEffect>
                                    <p:animScale>
                                      <p:cBhvr>
                                        <p:cTn id="28" dur="250" autoRev="1" fill="hold"/>
                                        <p:tgtEl>
                                          <p:spTgt spid="3">
                                            <p:txEl>
                                              <p:pRg st="6" end="6"/>
                                            </p:txEl>
                                          </p:spTgt>
                                        </p:tgtEl>
                                      </p:cBhvr>
                                      <p:by x="105000" y="105000"/>
                                    </p:animScale>
                                  </p:childTnLst>
                                </p:cTn>
                              </p:par>
                              <p:par>
                                <p:cTn id="29" presetID="26" presetClass="emph" presetSubtype="0" fill="hold" nodeType="withEffect">
                                  <p:stCondLst>
                                    <p:cond delay="0"/>
                                  </p:stCondLst>
                                  <p:childTnLst>
                                    <p:animEffect transition="out" filter="fade">
                                      <p:cBhvr>
                                        <p:cTn id="30" dur="500" tmFilter="0, 0; .2, .5; .8, .5; 1, 0"/>
                                        <p:tgtEl>
                                          <p:spTgt spid="3">
                                            <p:txEl>
                                              <p:pRg st="7" end="7"/>
                                            </p:txEl>
                                          </p:spTgt>
                                        </p:tgtEl>
                                      </p:cBhvr>
                                    </p:animEffect>
                                    <p:animScale>
                                      <p:cBhvr>
                                        <p:cTn id="31" dur="250" autoRev="1" fill="hold"/>
                                        <p:tgtEl>
                                          <p:spTgt spid="3">
                                            <p:txEl>
                                              <p:pRg st="7" end="7"/>
                                            </p:txEl>
                                          </p:spTgt>
                                        </p:tgtEl>
                                      </p:cBhvr>
                                      <p:by x="105000" y="105000"/>
                                    </p:animScale>
                                  </p:childTnLst>
                                </p:cTn>
                              </p:par>
                              <p:par>
                                <p:cTn id="32" presetID="26" presetClass="emph" presetSubtype="0" fill="hold" nodeType="withEffect">
                                  <p:stCondLst>
                                    <p:cond delay="0"/>
                                  </p:stCondLst>
                                  <p:childTnLst>
                                    <p:animEffect transition="out" filter="fade">
                                      <p:cBhvr>
                                        <p:cTn id="33" dur="500" tmFilter="0, 0; .2, .5; .8, .5; 1, 0"/>
                                        <p:tgtEl>
                                          <p:spTgt spid="3">
                                            <p:txEl>
                                              <p:pRg st="8" end="8"/>
                                            </p:txEl>
                                          </p:spTgt>
                                        </p:tgtEl>
                                      </p:cBhvr>
                                    </p:animEffect>
                                    <p:animScale>
                                      <p:cBhvr>
                                        <p:cTn id="34" dur="250" autoRev="1" fill="hold"/>
                                        <p:tgtEl>
                                          <p:spTgt spid="3">
                                            <p:txEl>
                                              <p:pRg st="8" end="8"/>
                                            </p:txEl>
                                          </p:spTgt>
                                        </p:tgtEl>
                                      </p:cBhvr>
                                      <p:by x="105000" y="105000"/>
                                    </p:animScale>
                                  </p:childTnLst>
                                </p:cTn>
                              </p:par>
                              <p:par>
                                <p:cTn id="35" presetID="26" presetClass="emph" presetSubtype="0" fill="hold" nodeType="withEffect">
                                  <p:stCondLst>
                                    <p:cond delay="0"/>
                                  </p:stCondLst>
                                  <p:childTnLst>
                                    <p:animEffect transition="out" filter="fade">
                                      <p:cBhvr>
                                        <p:cTn id="36" dur="500" tmFilter="0, 0; .2, .5; .8, .5; 1, 0"/>
                                        <p:tgtEl>
                                          <p:spTgt spid="3">
                                            <p:txEl>
                                              <p:pRg st="9" end="9"/>
                                            </p:txEl>
                                          </p:spTgt>
                                        </p:tgtEl>
                                      </p:cBhvr>
                                    </p:animEffect>
                                    <p:animScale>
                                      <p:cBhvr>
                                        <p:cTn id="37" dur="250" autoRev="1" fill="hold"/>
                                        <p:tgtEl>
                                          <p:spTgt spid="3">
                                            <p:txEl>
                                              <p:pRg st="9" end="9"/>
                                            </p:txEl>
                                          </p:spTgt>
                                        </p:tgtEl>
                                      </p:cBhvr>
                                      <p:by x="105000" y="105000"/>
                                    </p:animScale>
                                  </p:childTnLst>
                                </p:cTn>
                              </p:par>
                              <p:par>
                                <p:cTn id="38" presetID="26" presetClass="emph" presetSubtype="0" fill="hold" nodeType="withEffect">
                                  <p:stCondLst>
                                    <p:cond delay="0"/>
                                  </p:stCondLst>
                                  <p:childTnLst>
                                    <p:animEffect transition="out" filter="fade">
                                      <p:cBhvr>
                                        <p:cTn id="39" dur="500" tmFilter="0, 0; .2, .5; .8, .5; 1, 0"/>
                                        <p:tgtEl>
                                          <p:spTgt spid="3">
                                            <p:txEl>
                                              <p:pRg st="10" end="10"/>
                                            </p:txEl>
                                          </p:spTgt>
                                        </p:tgtEl>
                                      </p:cBhvr>
                                    </p:animEffect>
                                    <p:animScale>
                                      <p:cBhvr>
                                        <p:cTn id="40" dur="250" autoRev="1" fill="hold"/>
                                        <p:tgtEl>
                                          <p:spTgt spid="3">
                                            <p:txEl>
                                              <p:pRg st="10" end="10"/>
                                            </p:txEl>
                                          </p:spTgt>
                                        </p:tgtEl>
                                      </p:cBhvr>
                                      <p:by x="105000" y="105000"/>
                                    </p:animScale>
                                  </p:childTnLst>
                                </p:cTn>
                              </p:par>
                              <p:par>
                                <p:cTn id="41" presetID="26" presetClass="emph" presetSubtype="0" fill="hold" nodeType="withEffect">
                                  <p:stCondLst>
                                    <p:cond delay="0"/>
                                  </p:stCondLst>
                                  <p:childTnLst>
                                    <p:animEffect transition="out" filter="fade">
                                      <p:cBhvr>
                                        <p:cTn id="42" dur="500" tmFilter="0, 0; .2, .5; .8, .5; 1, 0"/>
                                        <p:tgtEl>
                                          <p:spTgt spid="3">
                                            <p:txEl>
                                              <p:pRg st="11" end="11"/>
                                            </p:txEl>
                                          </p:spTgt>
                                        </p:tgtEl>
                                      </p:cBhvr>
                                    </p:animEffect>
                                    <p:animScale>
                                      <p:cBhvr>
                                        <p:cTn id="43" dur="250" autoRev="1" fill="hold"/>
                                        <p:tgtEl>
                                          <p:spTgt spid="3">
                                            <p:txEl>
                                              <p:pRg st="11" end="1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608630"/>
          </a:xfrm>
        </p:spPr>
        <p:txBody>
          <a:bodyPr/>
          <a:lstStyle/>
          <a:p>
            <a:pPr eaLnBrk="1" fontAlgn="auto" hangingPunct="1">
              <a:spcAft>
                <a:spcPts val="0"/>
              </a:spcAft>
              <a:defRPr/>
            </a:pPr>
            <a:r>
              <a:rPr lang="en-US" dirty="0" smtClean="0"/>
              <a:t>Canteen RECONSTRUCTION</a:t>
            </a:r>
            <a:endParaRPr lang="ru-RU" dirty="0"/>
          </a:p>
        </p:txBody>
      </p:sp>
      <p:pic>
        <p:nvPicPr>
          <p:cNvPr id="11267" name="Содержимое 3" descr="get_img.php.jpeg"/>
          <p:cNvPicPr>
            <a:picLocks noGrp="1" noChangeAspect="1"/>
          </p:cNvPicPr>
          <p:nvPr>
            <p:ph idx="1"/>
          </p:nvPr>
        </p:nvPicPr>
        <p:blipFill>
          <a:blip r:embed="rId2" cstate="email"/>
          <a:srcRect/>
          <a:stretch>
            <a:fillRect/>
          </a:stretch>
        </p:blipFill>
        <p:spPr>
          <a:xfrm>
            <a:off x="214313" y="928688"/>
            <a:ext cx="7596187" cy="5700712"/>
          </a:xfrm>
        </p:spPr>
      </p:pic>
      <p:pic>
        <p:nvPicPr>
          <p:cNvPr id="11268" name="Picture 5" descr="F:\рисунки\Анимашки по темам\новые анимашки2\Еда\g3.gif"/>
          <p:cNvPicPr>
            <a:picLocks noChangeAspect="1" noChangeArrowheads="1" noCrop="1"/>
          </p:cNvPicPr>
          <p:nvPr/>
        </p:nvPicPr>
        <p:blipFill>
          <a:blip r:embed="rId3" cstate="email"/>
          <a:srcRect/>
          <a:stretch>
            <a:fillRect/>
          </a:stretch>
        </p:blipFill>
        <p:spPr bwMode="auto">
          <a:xfrm>
            <a:off x="2786063" y="4000500"/>
            <a:ext cx="923925" cy="781050"/>
          </a:xfrm>
          <a:prstGeom prst="rect">
            <a:avLst/>
          </a:prstGeom>
          <a:noFill/>
          <a:ln w="9525">
            <a:noFill/>
            <a:miter lim="800000"/>
            <a:headEnd/>
            <a:tailEnd/>
          </a:ln>
        </p:spPr>
      </p:pic>
      <p:pic>
        <p:nvPicPr>
          <p:cNvPr id="11269" name="Picture 6" descr="F:\рисунки\Анимашки по темам\новые анимашки2\Еда\anim031.gif"/>
          <p:cNvPicPr>
            <a:picLocks noChangeAspect="1" noChangeArrowheads="1" noCrop="1"/>
          </p:cNvPicPr>
          <p:nvPr/>
        </p:nvPicPr>
        <p:blipFill>
          <a:blip r:embed="rId4" cstate="email"/>
          <a:srcRect/>
          <a:stretch>
            <a:fillRect/>
          </a:stretch>
        </p:blipFill>
        <p:spPr bwMode="auto">
          <a:xfrm>
            <a:off x="3714750" y="3857625"/>
            <a:ext cx="914400" cy="638175"/>
          </a:xfrm>
          <a:prstGeom prst="rect">
            <a:avLst/>
          </a:prstGeom>
          <a:noFill/>
          <a:ln w="9525">
            <a:noFill/>
            <a:miter lim="800000"/>
            <a:headEnd/>
            <a:tailEnd/>
          </a:ln>
        </p:spPr>
      </p:pic>
      <p:pic>
        <p:nvPicPr>
          <p:cNvPr id="11270" name="Picture 7" descr="F:\рисунки\Анимашки по темам\люди\pizzabaker.gif"/>
          <p:cNvPicPr>
            <a:picLocks noChangeAspect="1" noChangeArrowheads="1" noCrop="1"/>
          </p:cNvPicPr>
          <p:nvPr/>
        </p:nvPicPr>
        <p:blipFill>
          <a:blip r:embed="rId5" cstate="email"/>
          <a:srcRect/>
          <a:stretch>
            <a:fillRect/>
          </a:stretch>
        </p:blipFill>
        <p:spPr bwMode="auto">
          <a:xfrm>
            <a:off x="5143500" y="4000500"/>
            <a:ext cx="2357438" cy="233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608630"/>
          </a:xfrm>
        </p:spPr>
        <p:txBody>
          <a:bodyPr/>
          <a:lstStyle/>
          <a:p>
            <a:pPr eaLnBrk="1" fontAlgn="auto" hangingPunct="1">
              <a:spcAft>
                <a:spcPts val="0"/>
              </a:spcAft>
              <a:defRPr/>
            </a:pPr>
            <a:r>
              <a:rPr lang="en-US" dirty="0" smtClean="0"/>
              <a:t>Kinds of automats</a:t>
            </a:r>
            <a:endParaRPr lang="ru-RU" dirty="0"/>
          </a:p>
        </p:txBody>
      </p:sp>
      <p:pic>
        <p:nvPicPr>
          <p:cNvPr id="12291" name="Рисунок 4" descr="7183dc4d923cc7834226c503f4f0c1eb_1876531672_800px.jpg"/>
          <p:cNvPicPr>
            <a:picLocks noChangeAspect="1"/>
          </p:cNvPicPr>
          <p:nvPr/>
        </p:nvPicPr>
        <p:blipFill>
          <a:blip r:embed="rId2" cstate="email"/>
          <a:srcRect/>
          <a:stretch>
            <a:fillRect/>
          </a:stretch>
        </p:blipFill>
        <p:spPr bwMode="auto">
          <a:xfrm>
            <a:off x="1714500" y="857250"/>
            <a:ext cx="4410075" cy="5883275"/>
          </a:xfrm>
          <a:prstGeom prst="rect">
            <a:avLst/>
          </a:prstGeom>
          <a:noFill/>
          <a:ln w="9525">
            <a:noFill/>
            <a:miter lim="800000"/>
            <a:headEnd/>
            <a:tailEnd/>
          </a:ln>
        </p:spPr>
      </p:pic>
      <p:pic>
        <p:nvPicPr>
          <p:cNvPr id="12292" name="Picture 4" descr="F:\рисунки\Анимашки по темам\Герои\659842992ad92fd3595132a9b6e87218.gif"/>
          <p:cNvPicPr>
            <a:picLocks noChangeAspect="1" noChangeArrowheads="1" noCrop="1"/>
          </p:cNvPicPr>
          <p:nvPr/>
        </p:nvPicPr>
        <p:blipFill>
          <a:blip r:embed="rId3" cstate="email"/>
          <a:srcRect/>
          <a:stretch>
            <a:fillRect/>
          </a:stretch>
        </p:blipFill>
        <p:spPr bwMode="auto">
          <a:xfrm>
            <a:off x="214313" y="3643313"/>
            <a:ext cx="2357437" cy="2900362"/>
          </a:xfrm>
          <a:prstGeom prst="rect">
            <a:avLst/>
          </a:prstGeom>
          <a:noFill/>
          <a:ln w="9525">
            <a:noFill/>
            <a:miter lim="800000"/>
            <a:headEnd/>
            <a:tailEnd/>
          </a:ln>
        </p:spPr>
      </p:pic>
      <p:pic>
        <p:nvPicPr>
          <p:cNvPr id="12293" name="Picture 5" descr="F:\рисунки\Анимашки по темам\Оформление и цветы\0013.gif"/>
          <p:cNvPicPr>
            <a:picLocks noChangeAspect="1" noChangeArrowheads="1" noCrop="1"/>
          </p:cNvPicPr>
          <p:nvPr/>
        </p:nvPicPr>
        <p:blipFill>
          <a:blip r:embed="rId4" cstate="email"/>
          <a:srcRect/>
          <a:stretch>
            <a:fillRect/>
          </a:stretch>
        </p:blipFill>
        <p:spPr bwMode="auto">
          <a:xfrm>
            <a:off x="1928813" y="1357313"/>
            <a:ext cx="495300" cy="438150"/>
          </a:xfrm>
          <a:prstGeom prst="rect">
            <a:avLst/>
          </a:prstGeom>
          <a:noFill/>
          <a:ln w="9525">
            <a:noFill/>
            <a:miter lim="800000"/>
            <a:headEnd/>
            <a:tailEnd/>
          </a:ln>
        </p:spPr>
      </p:pic>
      <p:pic>
        <p:nvPicPr>
          <p:cNvPr id="12294" name="Picture 5" descr="F:\рисунки\Анимашки по темам\Оформление и цветы\0013.gif"/>
          <p:cNvPicPr>
            <a:picLocks noChangeAspect="1" noChangeArrowheads="1" noCrop="1"/>
          </p:cNvPicPr>
          <p:nvPr/>
        </p:nvPicPr>
        <p:blipFill>
          <a:blip r:embed="rId4" cstate="email"/>
          <a:srcRect/>
          <a:stretch>
            <a:fillRect/>
          </a:stretch>
        </p:blipFill>
        <p:spPr bwMode="auto">
          <a:xfrm>
            <a:off x="4929188" y="5000625"/>
            <a:ext cx="495300" cy="438150"/>
          </a:xfrm>
          <a:prstGeom prst="rect">
            <a:avLst/>
          </a:prstGeom>
          <a:noFill/>
          <a:ln w="9525">
            <a:noFill/>
            <a:miter lim="800000"/>
            <a:headEnd/>
            <a:tailEnd/>
          </a:ln>
        </p:spPr>
      </p:pic>
      <p:pic>
        <p:nvPicPr>
          <p:cNvPr id="12295" name="Picture 5" descr="F:\рисунки\Анимашки по темам\Оформление и цветы\0013.gif"/>
          <p:cNvPicPr>
            <a:picLocks noChangeAspect="1" noChangeArrowheads="1" noCrop="1"/>
          </p:cNvPicPr>
          <p:nvPr/>
        </p:nvPicPr>
        <p:blipFill>
          <a:blip r:embed="rId4" cstate="email"/>
          <a:srcRect/>
          <a:stretch>
            <a:fillRect/>
          </a:stretch>
        </p:blipFill>
        <p:spPr bwMode="auto">
          <a:xfrm>
            <a:off x="5214938" y="1785938"/>
            <a:ext cx="49530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Рисунок 3" descr="2179.jpg"/>
          <p:cNvPicPr>
            <a:picLocks noChangeAspect="1"/>
          </p:cNvPicPr>
          <p:nvPr/>
        </p:nvPicPr>
        <p:blipFill>
          <a:blip r:embed="rId2" cstate="email"/>
          <a:srcRect/>
          <a:stretch>
            <a:fillRect/>
          </a:stretch>
        </p:blipFill>
        <p:spPr bwMode="auto">
          <a:xfrm>
            <a:off x="1500188" y="214313"/>
            <a:ext cx="4643437" cy="5607050"/>
          </a:xfrm>
          <a:prstGeom prst="rect">
            <a:avLst/>
          </a:prstGeom>
          <a:noFill/>
          <a:ln w="9525">
            <a:noFill/>
            <a:miter lim="800000"/>
            <a:headEnd/>
            <a:tailEnd/>
          </a:ln>
        </p:spPr>
      </p:pic>
      <p:pic>
        <p:nvPicPr>
          <p:cNvPr id="13315" name="Picture 3" descr="F:\рисунки\Анимашки по темам\Герои\5ef8e555e1135aa5b373d1c0800c8081.gif"/>
          <p:cNvPicPr>
            <a:picLocks noChangeAspect="1" noChangeArrowheads="1" noCrop="1"/>
          </p:cNvPicPr>
          <p:nvPr/>
        </p:nvPicPr>
        <p:blipFill>
          <a:blip r:embed="rId3" cstate="email"/>
          <a:srcRect/>
          <a:stretch>
            <a:fillRect/>
          </a:stretch>
        </p:blipFill>
        <p:spPr bwMode="auto">
          <a:xfrm>
            <a:off x="6286500" y="4357688"/>
            <a:ext cx="1851025" cy="2286000"/>
          </a:xfrm>
          <a:prstGeom prst="rect">
            <a:avLst/>
          </a:prstGeom>
          <a:noFill/>
          <a:ln w="9525">
            <a:noFill/>
            <a:miter lim="800000"/>
            <a:headEnd/>
            <a:tailEnd/>
          </a:ln>
        </p:spPr>
      </p:pic>
      <p:pic>
        <p:nvPicPr>
          <p:cNvPr id="13316" name="Picture 5" descr="F:\рисунки\Анимашки по темам\Оформление и цветы\0013.gif"/>
          <p:cNvPicPr>
            <a:picLocks noChangeAspect="1" noChangeArrowheads="1" noCrop="1"/>
          </p:cNvPicPr>
          <p:nvPr/>
        </p:nvPicPr>
        <p:blipFill>
          <a:blip r:embed="rId4" cstate="email"/>
          <a:srcRect/>
          <a:stretch>
            <a:fillRect/>
          </a:stretch>
        </p:blipFill>
        <p:spPr bwMode="auto">
          <a:xfrm>
            <a:off x="928688" y="5286375"/>
            <a:ext cx="495300" cy="438150"/>
          </a:xfrm>
          <a:prstGeom prst="rect">
            <a:avLst/>
          </a:prstGeom>
          <a:noFill/>
          <a:ln w="9525">
            <a:noFill/>
            <a:miter lim="800000"/>
            <a:headEnd/>
            <a:tailEnd/>
          </a:ln>
        </p:spPr>
      </p:pic>
      <p:pic>
        <p:nvPicPr>
          <p:cNvPr id="13317" name="Picture 5" descr="F:\рисунки\Анимашки по темам\Оформление и цветы\0013.gif"/>
          <p:cNvPicPr>
            <a:picLocks noChangeAspect="1" noChangeArrowheads="1" noCrop="1"/>
          </p:cNvPicPr>
          <p:nvPr/>
        </p:nvPicPr>
        <p:blipFill>
          <a:blip r:embed="rId4" cstate="email"/>
          <a:srcRect/>
          <a:stretch>
            <a:fillRect/>
          </a:stretch>
        </p:blipFill>
        <p:spPr bwMode="auto">
          <a:xfrm>
            <a:off x="5643563" y="2571750"/>
            <a:ext cx="495300" cy="438150"/>
          </a:xfrm>
          <a:prstGeom prst="rect">
            <a:avLst/>
          </a:prstGeom>
          <a:noFill/>
          <a:ln w="9525">
            <a:noFill/>
            <a:miter lim="800000"/>
            <a:headEnd/>
            <a:tailEnd/>
          </a:ln>
        </p:spPr>
      </p:pic>
      <p:pic>
        <p:nvPicPr>
          <p:cNvPr id="13318" name="Picture 5" descr="F:\рисунки\Анимашки по темам\Оформление и цветы\0013.gif"/>
          <p:cNvPicPr>
            <a:picLocks noChangeAspect="1" noChangeArrowheads="1" noCrop="1"/>
          </p:cNvPicPr>
          <p:nvPr/>
        </p:nvPicPr>
        <p:blipFill>
          <a:blip r:embed="rId4" cstate="email"/>
          <a:srcRect/>
          <a:stretch>
            <a:fillRect/>
          </a:stretch>
        </p:blipFill>
        <p:spPr bwMode="auto">
          <a:xfrm>
            <a:off x="1357313" y="357188"/>
            <a:ext cx="495300" cy="438150"/>
          </a:xfrm>
          <a:prstGeom prst="rect">
            <a:avLst/>
          </a:prstGeom>
          <a:noFill/>
          <a:ln w="9525">
            <a:noFill/>
            <a:miter lim="800000"/>
            <a:headEnd/>
            <a:tailEnd/>
          </a:ln>
        </p:spPr>
      </p:pic>
      <p:pic>
        <p:nvPicPr>
          <p:cNvPr id="13319" name="Picture 5" descr="F:\рисунки\Анимашки по темам\Оформление и цветы\0013.gif"/>
          <p:cNvPicPr>
            <a:picLocks noChangeAspect="1" noChangeArrowheads="1" noCrop="1"/>
          </p:cNvPicPr>
          <p:nvPr/>
        </p:nvPicPr>
        <p:blipFill>
          <a:blip r:embed="rId4" cstate="email"/>
          <a:srcRect/>
          <a:stretch>
            <a:fillRect/>
          </a:stretch>
        </p:blipFill>
        <p:spPr bwMode="auto">
          <a:xfrm>
            <a:off x="5786438" y="6419850"/>
            <a:ext cx="495300" cy="438150"/>
          </a:xfrm>
          <a:prstGeom prst="rect">
            <a:avLst/>
          </a:prstGeom>
          <a:noFill/>
          <a:ln w="9525">
            <a:noFill/>
            <a:miter lim="800000"/>
            <a:headEnd/>
            <a:tailEnd/>
          </a:ln>
        </p:spPr>
      </p:pic>
      <p:pic>
        <p:nvPicPr>
          <p:cNvPr id="13320" name="Picture 5" descr="F:\рисунки\Анимашки по темам\Оформление и цветы\0013.gif"/>
          <p:cNvPicPr>
            <a:picLocks noChangeAspect="1" noChangeArrowheads="1" noCrop="1"/>
          </p:cNvPicPr>
          <p:nvPr/>
        </p:nvPicPr>
        <p:blipFill>
          <a:blip r:embed="rId4" cstate="email"/>
          <a:srcRect/>
          <a:stretch>
            <a:fillRect/>
          </a:stretch>
        </p:blipFill>
        <p:spPr bwMode="auto">
          <a:xfrm>
            <a:off x="7215188" y="0"/>
            <a:ext cx="49530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3" descr="snack_automat_b01.jpg"/>
          <p:cNvPicPr>
            <a:picLocks noChangeAspect="1"/>
          </p:cNvPicPr>
          <p:nvPr/>
        </p:nvPicPr>
        <p:blipFill>
          <a:blip r:embed="rId2" cstate="email"/>
          <a:srcRect/>
          <a:stretch>
            <a:fillRect/>
          </a:stretch>
        </p:blipFill>
        <p:spPr bwMode="auto">
          <a:xfrm>
            <a:off x="1143000" y="714375"/>
            <a:ext cx="5929313" cy="5019675"/>
          </a:xfrm>
          <a:prstGeom prst="rect">
            <a:avLst/>
          </a:prstGeom>
          <a:noFill/>
          <a:ln w="9525">
            <a:noFill/>
            <a:miter lim="800000"/>
            <a:headEnd/>
            <a:tailEnd/>
          </a:ln>
        </p:spPr>
      </p:pic>
      <p:pic>
        <p:nvPicPr>
          <p:cNvPr id="14339" name="Picture 3" descr="F:\рисунки\Анимашки по темам\Герои\6dfd45b42e288f4bc25f7c030b40ab59.gif"/>
          <p:cNvPicPr>
            <a:picLocks noChangeAspect="1" noChangeArrowheads="1" noCrop="1"/>
          </p:cNvPicPr>
          <p:nvPr/>
        </p:nvPicPr>
        <p:blipFill>
          <a:blip r:embed="rId3" cstate="email"/>
          <a:srcRect/>
          <a:stretch>
            <a:fillRect/>
          </a:stretch>
        </p:blipFill>
        <p:spPr bwMode="auto">
          <a:xfrm>
            <a:off x="214313" y="3929063"/>
            <a:ext cx="1785937" cy="2732087"/>
          </a:xfrm>
          <a:prstGeom prst="rect">
            <a:avLst/>
          </a:prstGeom>
          <a:noFill/>
          <a:ln w="9525">
            <a:noFill/>
            <a:miter lim="800000"/>
            <a:headEnd/>
            <a:tailEnd/>
          </a:ln>
        </p:spPr>
      </p:pic>
      <p:pic>
        <p:nvPicPr>
          <p:cNvPr id="14340" name="Picture 5" descr="F:\рисунки\Анимашки по темам\Оформление и цветы\0013.gif"/>
          <p:cNvPicPr>
            <a:picLocks noChangeAspect="1" noChangeArrowheads="1" noCrop="1"/>
          </p:cNvPicPr>
          <p:nvPr/>
        </p:nvPicPr>
        <p:blipFill>
          <a:blip r:embed="rId4" cstate="email"/>
          <a:srcRect/>
          <a:stretch>
            <a:fillRect/>
          </a:stretch>
        </p:blipFill>
        <p:spPr bwMode="auto">
          <a:xfrm>
            <a:off x="857250" y="428625"/>
            <a:ext cx="495300" cy="438150"/>
          </a:xfrm>
          <a:prstGeom prst="rect">
            <a:avLst/>
          </a:prstGeom>
          <a:noFill/>
          <a:ln w="9525">
            <a:noFill/>
            <a:miter lim="800000"/>
            <a:headEnd/>
            <a:tailEnd/>
          </a:ln>
        </p:spPr>
      </p:pic>
      <p:pic>
        <p:nvPicPr>
          <p:cNvPr id="14341" name="Picture 5" descr="F:\рисунки\Анимашки по темам\Оформление и цветы\0013.gif"/>
          <p:cNvPicPr>
            <a:picLocks noChangeAspect="1" noChangeArrowheads="1" noCrop="1"/>
          </p:cNvPicPr>
          <p:nvPr/>
        </p:nvPicPr>
        <p:blipFill>
          <a:blip r:embed="rId4" cstate="email"/>
          <a:srcRect/>
          <a:stretch>
            <a:fillRect/>
          </a:stretch>
        </p:blipFill>
        <p:spPr bwMode="auto">
          <a:xfrm>
            <a:off x="5072063" y="5429250"/>
            <a:ext cx="495300" cy="438150"/>
          </a:xfrm>
          <a:prstGeom prst="rect">
            <a:avLst/>
          </a:prstGeom>
          <a:noFill/>
          <a:ln w="9525">
            <a:noFill/>
            <a:miter lim="800000"/>
            <a:headEnd/>
            <a:tailEnd/>
          </a:ln>
        </p:spPr>
      </p:pic>
      <p:pic>
        <p:nvPicPr>
          <p:cNvPr id="14342" name="Picture 5" descr="F:\рисунки\Анимашки по темам\Оформление и цветы\0013.gif"/>
          <p:cNvPicPr>
            <a:picLocks noChangeAspect="1" noChangeArrowheads="1" noCrop="1"/>
          </p:cNvPicPr>
          <p:nvPr/>
        </p:nvPicPr>
        <p:blipFill>
          <a:blip r:embed="rId4" cstate="email"/>
          <a:srcRect/>
          <a:stretch>
            <a:fillRect/>
          </a:stretch>
        </p:blipFill>
        <p:spPr bwMode="auto">
          <a:xfrm>
            <a:off x="6572250" y="1071563"/>
            <a:ext cx="49530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2011</TotalTime>
  <Words>1969</Words>
  <Application>Microsoft Office PowerPoint</Application>
  <PresentationFormat>Экран (4:3)</PresentationFormat>
  <Paragraphs>760</Paragraphs>
  <Slides>32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32</vt:i4>
      </vt:variant>
    </vt:vector>
  </HeadingPairs>
  <TitlesOfParts>
    <vt:vector size="38" baseType="lpstr">
      <vt:lpstr>Arial</vt:lpstr>
      <vt:lpstr>Trebuchet MS</vt:lpstr>
      <vt:lpstr>Wingdings 2</vt:lpstr>
      <vt:lpstr>Wingdings</vt:lpstr>
      <vt:lpstr>Calibri</vt:lpstr>
      <vt:lpstr>Изящная</vt:lpstr>
      <vt:lpstr>Слайд 1</vt:lpstr>
      <vt:lpstr>Слайд 2</vt:lpstr>
      <vt:lpstr>Слайд 3</vt:lpstr>
      <vt:lpstr>SOME TIPS TO A  new school model </vt:lpstr>
      <vt:lpstr>SCHOOL  DAY  </vt:lpstr>
      <vt:lpstr>Canteen RECONSTRUCTION</vt:lpstr>
      <vt:lpstr>Kinds of automats</vt:lpstr>
      <vt:lpstr>Слайд 8</vt:lpstr>
      <vt:lpstr>Слайд 9</vt:lpstr>
      <vt:lpstr>Слайд 10</vt:lpstr>
      <vt:lpstr>Variety of mealS at school</vt:lpstr>
      <vt:lpstr>Слайд 12</vt:lpstr>
      <vt:lpstr>Слайд 13</vt:lpstr>
      <vt:lpstr>rolls, patties</vt:lpstr>
      <vt:lpstr>Self - preparation</vt:lpstr>
      <vt:lpstr>kinds of sport</vt:lpstr>
      <vt:lpstr> Five – day week</vt:lpstr>
      <vt:lpstr>Free school attending</vt:lpstr>
      <vt:lpstr>Classrooms of our dream</vt:lpstr>
      <vt:lpstr>Слайд 20</vt:lpstr>
      <vt:lpstr>SCHOOL DEMOCRACY</vt:lpstr>
      <vt:lpstr>Breaks and bells</vt:lpstr>
      <vt:lpstr>Cinema hall</vt:lpstr>
      <vt:lpstr>Слайд 24</vt:lpstr>
      <vt:lpstr>Слайд 25</vt:lpstr>
      <vt:lpstr>      questionnaire       +  «for» , -  «against»                                                                ( Students)</vt:lpstr>
      <vt:lpstr>Слайд 27</vt:lpstr>
      <vt:lpstr>teachers</vt:lpstr>
      <vt:lpstr>Слайд 29</vt:lpstr>
      <vt:lpstr>Results of the questionnaire for students</vt:lpstr>
      <vt:lpstr>Results of the questionnaire for teachers</vt:lpstr>
      <vt:lpstr>conclusion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Roman</cp:lastModifiedBy>
  <cp:revision>256</cp:revision>
  <dcterms:created xsi:type="dcterms:W3CDTF">2011-03-21T12:58:16Z</dcterms:created>
  <dcterms:modified xsi:type="dcterms:W3CDTF">2012-06-16T12:41:57Z</dcterms:modified>
</cp:coreProperties>
</file>