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58" r:id="rId3"/>
    <p:sldId id="259" r:id="rId4"/>
    <p:sldId id="260" r:id="rId5"/>
    <p:sldId id="263" r:id="rId6"/>
    <p:sldId id="261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72" autoAdjust="0"/>
    <p:restoredTop sz="94660"/>
  </p:normalViewPr>
  <p:slideViewPr>
    <p:cSldViewPr>
      <p:cViewPr varScale="1">
        <p:scale>
          <a:sx n="127" d="100"/>
          <a:sy n="127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E802-55EC-42D7-B5D2-D96E3D1EBCFD}" type="datetimeFigureOut">
              <a:rPr lang="ru-RU" smtClean="0"/>
              <a:pPr/>
              <a:t>10.06.2012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30274D-605C-4290-BC42-28577554DB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E802-55EC-42D7-B5D2-D96E3D1EBCFD}" type="datetimeFigureOut">
              <a:rPr lang="ru-RU" smtClean="0"/>
              <a:pPr/>
              <a:t>10.06.2012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274D-605C-4290-BC42-28577554D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E802-55EC-42D7-B5D2-D96E3D1EBCFD}" type="datetimeFigureOut">
              <a:rPr lang="ru-RU" smtClean="0"/>
              <a:pPr/>
              <a:t>10.06.2012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274D-605C-4290-BC42-28577554D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C01E802-55EC-42D7-B5D2-D96E3D1EBCFD}" type="datetimeFigureOut">
              <a:rPr lang="ru-RU" smtClean="0"/>
              <a:pPr/>
              <a:t>10.06.2012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30274D-605C-4290-BC42-28577554DB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E802-55EC-42D7-B5D2-D96E3D1EBCFD}" type="datetimeFigureOut">
              <a:rPr lang="ru-RU" smtClean="0"/>
              <a:pPr/>
              <a:t>10.06.2012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274D-605C-4290-BC42-28577554DB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E802-55EC-42D7-B5D2-D96E3D1EBCFD}" type="datetimeFigureOut">
              <a:rPr lang="ru-RU" smtClean="0"/>
              <a:pPr/>
              <a:t>10.06.2012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274D-605C-4290-BC42-28577554DB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274D-605C-4290-BC42-28577554DB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E802-55EC-42D7-B5D2-D96E3D1EBCFD}" type="datetimeFigureOut">
              <a:rPr lang="ru-RU" smtClean="0"/>
              <a:pPr/>
              <a:t>10.06.2012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E802-55EC-42D7-B5D2-D96E3D1EBCFD}" type="datetimeFigureOut">
              <a:rPr lang="ru-RU" smtClean="0"/>
              <a:pPr/>
              <a:t>10.06.2012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274D-605C-4290-BC42-28577554DB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E802-55EC-42D7-B5D2-D96E3D1EBCFD}" type="datetimeFigureOut">
              <a:rPr lang="ru-RU" smtClean="0"/>
              <a:pPr/>
              <a:t>10.06.2012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274D-605C-4290-BC42-28577554D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C01E802-55EC-42D7-B5D2-D96E3D1EBCFD}" type="datetimeFigureOut">
              <a:rPr lang="ru-RU" smtClean="0"/>
              <a:pPr/>
              <a:t>10.06.2012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30274D-605C-4290-BC42-28577554DB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E802-55EC-42D7-B5D2-D96E3D1EBCFD}" type="datetimeFigureOut">
              <a:rPr lang="ru-RU" smtClean="0"/>
              <a:pPr/>
              <a:t>10.06.2012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30274D-605C-4290-BC42-28577554DB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C01E802-55EC-42D7-B5D2-D96E3D1EBCFD}" type="datetimeFigureOut">
              <a:rPr lang="ru-RU" smtClean="0"/>
              <a:pPr/>
              <a:t>10.06.2012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30274D-605C-4290-BC42-28577554DB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92696"/>
            <a:ext cx="6899389" cy="29238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Урок русского языка по </a:t>
            </a:r>
          </a:p>
          <a:p>
            <a:pPr algn="ctr"/>
            <a:r>
              <a:rPr lang="ru-RU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Образовательной системе Школа 2100</a:t>
            </a:r>
          </a:p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 4 классе</a:t>
            </a:r>
            <a:endParaRPr lang="ru-RU" sz="28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Учитель начальных классов</a:t>
            </a:r>
          </a:p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МОУ Ясногорская СОШ </a:t>
            </a:r>
          </a:p>
          <a:p>
            <a:pPr algn="ctr"/>
            <a:r>
              <a:rPr lang="ru-RU" sz="2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Ярославцева С.В</a:t>
            </a:r>
            <a:r>
              <a:rPr lang="ru-RU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.</a:t>
            </a:r>
            <a:endParaRPr lang="ru-RU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3" name="Рисунок 2" descr="E:\100OLYMP\P1010268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5856" y="3573016"/>
            <a:ext cx="237626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771800" y="151964"/>
            <a:ext cx="4392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Ребусы</a:t>
            </a:r>
            <a:endParaRPr lang="ru-RU" sz="5400" b="1" dirty="0">
              <a:ln w="50800"/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1520" y="1916832"/>
            <a:ext cx="8640960" cy="30243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27584" y="1988840"/>
            <a:ext cx="9733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ис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17" name="Picture 4" descr="Картинка 1 из 17079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79712" y="2348880"/>
            <a:ext cx="1584176" cy="231533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</p:pic>
      <p:pic>
        <p:nvPicPr>
          <p:cNvPr id="18" name="Picture 2" descr="Картинка 9 из 4337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7984" y="2204864"/>
            <a:ext cx="2256185" cy="2022653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3923928" y="2492896"/>
            <a:ext cx="8293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,,,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20272" y="2276872"/>
            <a:ext cx="1552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тель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1" descr="F:\ребусы\Изображение 00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576" y="548680"/>
            <a:ext cx="7502166" cy="2304256"/>
          </a:xfrm>
          <a:prstGeom prst="round2Same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</p:pic>
      <p:pic>
        <p:nvPicPr>
          <p:cNvPr id="39938" name="Picture 2" descr="C:\Users\Сергей\Desktop\Изображение 00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47664" y="3284984"/>
            <a:ext cx="6408712" cy="2363670"/>
          </a:xfrm>
          <a:prstGeom prst="flowChartAlternateProcess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 descr="Ребусы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260648"/>
            <a:ext cx="3816424" cy="3721304"/>
          </a:xfrm>
          <a:prstGeom prst="ellipse">
            <a:avLst/>
          </a:prstGeom>
          <a:noFill/>
          <a:ln w="57150">
            <a:solidFill>
              <a:schemeClr val="accent3">
                <a:lumMod val="75000"/>
              </a:schemeClr>
            </a:solidFill>
          </a:ln>
        </p:spPr>
      </p:pic>
      <p:sp>
        <p:nvSpPr>
          <p:cNvPr id="9" name="Скругленный прямоугольник 8"/>
          <p:cNvSpPr/>
          <p:nvPr/>
        </p:nvSpPr>
        <p:spPr>
          <a:xfrm>
            <a:off x="4572000" y="692696"/>
            <a:ext cx="4176464" cy="208823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</a:p>
          <a:p>
            <a:pPr algn="ctr"/>
            <a:endParaRPr lang="ru-RU" sz="44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ru-RU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а</a:t>
            </a:r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5400" b="1" dirty="0" err="1">
                <a:ln w="50800"/>
                <a:solidFill>
                  <a:schemeClr val="bg1">
                    <a:shade val="50000"/>
                  </a:schemeClr>
                </a:solidFill>
              </a:rPr>
              <a:t>ь</a:t>
            </a:r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л о </a:t>
            </a:r>
            <a:r>
              <a:rPr lang="ru-RU" sz="54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д</a:t>
            </a:r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5400" b="1" dirty="0" err="1">
                <a:ln w="50800"/>
                <a:solidFill>
                  <a:schemeClr val="bg1">
                    <a:shade val="50000"/>
                  </a:schemeClr>
                </a:solidFill>
              </a:rPr>
              <a:t>н</a:t>
            </a:r>
            <a:endParaRPr lang="ru-RU" sz="54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  <a:p>
            <a:pPr algn="ctr"/>
            <a:endParaRPr lang="ru-RU" sz="4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1340768"/>
            <a:ext cx="4829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2   6   1  4    3  5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95936" y="3861048"/>
            <a:ext cx="3600400" cy="165618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  <a:p>
            <a:pPr algn="ctr"/>
            <a:endParaRPr lang="ru-RU" sz="4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60032" y="4149080"/>
            <a:ext cx="222048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л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ь</a:t>
            </a:r>
            <a:r>
              <a:rPr lang="ru-RU" sz="6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</a:t>
            </a:r>
            <a:r>
              <a:rPr lang="ru-RU" sz="7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р</a:t>
            </a:r>
            <a:r>
              <a:rPr lang="ru-RU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я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836712"/>
            <a:ext cx="4176464" cy="7920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Это имя существительное?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132856"/>
            <a:ext cx="2952328" cy="115212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Есть ли шипящий на конце слова?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645024"/>
            <a:ext cx="288032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Это женский род?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869160"/>
            <a:ext cx="3024336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 начальной форме?</a:t>
            </a:r>
            <a:endParaRPr lang="ru-RU" sz="2400" dirty="0"/>
          </a:p>
        </p:txBody>
      </p:sp>
      <p:sp>
        <p:nvSpPr>
          <p:cNvPr id="6" name="Овал 5"/>
          <p:cNvSpPr/>
          <p:nvPr/>
        </p:nvSpPr>
        <p:spPr>
          <a:xfrm>
            <a:off x="5292080" y="2420888"/>
            <a:ext cx="3312368" cy="1584176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Этой орфограммы нет в слове</a:t>
            </a:r>
            <a:endParaRPr lang="ru-RU" sz="2400" dirty="0">
              <a:solidFill>
                <a:schemeClr val="bg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699792" y="1700808"/>
            <a:ext cx="936104" cy="36004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6" idx="0"/>
          </p:cNvCxnSpPr>
          <p:nvPr/>
        </p:nvCxnSpPr>
        <p:spPr>
          <a:xfrm>
            <a:off x="5724128" y="1700808"/>
            <a:ext cx="1224136" cy="72008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051720" y="3284984"/>
            <a:ext cx="0" cy="36004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195736" y="4293096"/>
            <a:ext cx="0" cy="576064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195736" y="5589240"/>
            <a:ext cx="0" cy="576064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932040" y="4005064"/>
            <a:ext cx="0" cy="208823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259632" y="5661248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да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51720" y="6237312"/>
            <a:ext cx="450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Ь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644008" y="6093296"/>
            <a:ext cx="4507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Ь</a:t>
            </a:r>
            <a:endParaRPr lang="ru-RU" sz="3200" b="1" dirty="0">
              <a:solidFill>
                <a:schemeClr val="bg1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4716016" y="6165304"/>
            <a:ext cx="360040" cy="43204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4644008" y="6237312"/>
            <a:ext cx="432048" cy="3600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1331640" y="3284984"/>
            <a:ext cx="5078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да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49" name="Прямая со стрелкой 48"/>
          <p:cNvCxnSpPr>
            <a:stCxn id="4" idx="3"/>
          </p:cNvCxnSpPr>
          <p:nvPr/>
        </p:nvCxnSpPr>
        <p:spPr>
          <a:xfrm flipV="1">
            <a:off x="3563888" y="3933056"/>
            <a:ext cx="1440160" cy="36004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995936" y="350100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нет</a:t>
            </a:r>
            <a:endParaRPr lang="ru-RU" sz="2400" dirty="0">
              <a:solidFill>
                <a:schemeClr val="bg1"/>
              </a:solidFill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>
            <a:off x="3707904" y="5301208"/>
            <a:ext cx="1152128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 rot="10800000" flipV="1">
            <a:off x="4005732" y="4724556"/>
            <a:ext cx="7822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нет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6876256" y="1916832"/>
            <a:ext cx="1440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нет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691680" y="1628800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да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971600" y="764704"/>
            <a:ext cx="2808312" cy="1800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полночь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мелочь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64088" y="836712"/>
            <a:ext cx="2808312" cy="172819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тушь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роскошь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36096" y="3789040"/>
            <a:ext cx="2808312" cy="16561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брошь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вещь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помощь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71600" y="3717032"/>
            <a:ext cx="2736304" cy="172819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дрожь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молодёжь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52736"/>
            <a:ext cx="8964488" cy="175432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 внимание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Рисунок 2" descr="E:\100OLYMP\P1010268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43808" y="2780928"/>
            <a:ext cx="337185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545</TotalTime>
  <Words>82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Roman</cp:lastModifiedBy>
  <cp:revision>57</cp:revision>
  <dcterms:created xsi:type="dcterms:W3CDTF">2012-01-26T06:47:44Z</dcterms:created>
  <dcterms:modified xsi:type="dcterms:W3CDTF">2012-06-10T08:34:55Z</dcterms:modified>
</cp:coreProperties>
</file>