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7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2" r:id="rId18"/>
    <p:sldId id="273" r:id="rId19"/>
    <p:sldId id="274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FF99"/>
    <a:srgbClr val="FF66CC"/>
    <a:srgbClr val="63EFA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092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FA27CB-A63B-4082-8A37-4F2CCB055CAB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F0C7AFD-82E5-4622-86BF-44756D1F9615}">
      <dgm:prSet phldrT="[Текст]" custT="1"/>
      <dgm:spPr/>
      <dgm:t>
        <a:bodyPr/>
        <a:lstStyle/>
        <a:p>
          <a:r>
            <a:rPr lang="ru-RU" sz="1200" b="1" i="0" dirty="0" smtClean="0"/>
            <a:t>Психологическая служба в школе МОУ СОШ №2</a:t>
          </a:r>
          <a:endParaRPr lang="ru-RU" sz="1200" b="1" i="0" dirty="0"/>
        </a:p>
      </dgm:t>
    </dgm:pt>
    <dgm:pt modelId="{D27155A3-0A74-4145-A770-FFB3EE079F7B}" type="parTrans" cxnId="{65353908-97FF-4B9C-B1DD-286B62080E8F}">
      <dgm:prSet/>
      <dgm:spPr/>
      <dgm:t>
        <a:bodyPr/>
        <a:lstStyle/>
        <a:p>
          <a:endParaRPr lang="ru-RU"/>
        </a:p>
      </dgm:t>
    </dgm:pt>
    <dgm:pt modelId="{6FB8D878-191C-43FD-BC55-D76EAF59A159}" type="sibTrans" cxnId="{65353908-97FF-4B9C-B1DD-286B62080E8F}">
      <dgm:prSet/>
      <dgm:spPr/>
      <dgm:t>
        <a:bodyPr/>
        <a:lstStyle/>
        <a:p>
          <a:endParaRPr lang="ru-RU"/>
        </a:p>
      </dgm:t>
    </dgm:pt>
    <dgm:pt modelId="{625FFA0C-E404-45CB-BBBD-C7F7E4C4C135}">
      <dgm:prSet phldrT="[Текст]" custT="1"/>
      <dgm:spPr/>
      <dgm:t>
        <a:bodyPr/>
        <a:lstStyle/>
        <a:p>
          <a:r>
            <a:rPr lang="ru-RU" sz="1200" dirty="0" smtClean="0"/>
            <a:t>Директор </a:t>
          </a:r>
          <a:r>
            <a:rPr lang="ru-RU" sz="1600" dirty="0" smtClean="0"/>
            <a:t>школы</a:t>
          </a:r>
          <a:endParaRPr lang="ru-RU" sz="1600" dirty="0"/>
        </a:p>
      </dgm:t>
    </dgm:pt>
    <dgm:pt modelId="{921214B4-4FD6-40C5-8334-762173940409}" type="parTrans" cxnId="{D41B7681-D8C4-438F-BD96-F423273DF1AE}">
      <dgm:prSet custT="1"/>
      <dgm:spPr/>
      <dgm:t>
        <a:bodyPr/>
        <a:lstStyle/>
        <a:p>
          <a:endParaRPr lang="ru-RU" sz="1400" b="1"/>
        </a:p>
      </dgm:t>
    </dgm:pt>
    <dgm:pt modelId="{8E0FF4BF-51DD-4365-89A4-87BB0DCB915C}" type="sibTrans" cxnId="{D41B7681-D8C4-438F-BD96-F423273DF1AE}">
      <dgm:prSet/>
      <dgm:spPr/>
      <dgm:t>
        <a:bodyPr/>
        <a:lstStyle/>
        <a:p>
          <a:endParaRPr lang="ru-RU"/>
        </a:p>
      </dgm:t>
    </dgm:pt>
    <dgm:pt modelId="{9463FA90-D5F6-45BA-A776-4FEC77560784}">
      <dgm:prSet phldrT="[Текст]" custT="1"/>
      <dgm:spPr/>
      <dgm:t>
        <a:bodyPr/>
        <a:lstStyle/>
        <a:p>
          <a:r>
            <a:rPr lang="ru-RU" sz="1400" b="1" dirty="0" err="1" smtClean="0"/>
            <a:t>Админи</a:t>
          </a:r>
          <a:endParaRPr lang="ru-RU" sz="1400" b="1" dirty="0" smtClean="0"/>
        </a:p>
        <a:p>
          <a:r>
            <a:rPr lang="ru-RU" sz="1400" b="1" dirty="0" err="1" smtClean="0"/>
            <a:t>страция</a:t>
          </a:r>
          <a:r>
            <a:rPr lang="ru-RU" sz="1400" b="1" dirty="0" smtClean="0"/>
            <a:t> школы</a:t>
          </a:r>
          <a:endParaRPr lang="ru-RU" sz="1400" b="1" dirty="0"/>
        </a:p>
      </dgm:t>
    </dgm:pt>
    <dgm:pt modelId="{5E5D01DB-5DA9-4BF2-B761-E8006827239A}" type="parTrans" cxnId="{22117BDF-ADD9-40BE-A4B7-FAEB0B3498AF}">
      <dgm:prSet custT="1"/>
      <dgm:spPr/>
      <dgm:t>
        <a:bodyPr/>
        <a:lstStyle/>
        <a:p>
          <a:endParaRPr lang="ru-RU" sz="1400" b="0"/>
        </a:p>
      </dgm:t>
    </dgm:pt>
    <dgm:pt modelId="{F04251A6-7ABB-477A-ABFE-DDAAEC89DCEE}" type="sibTrans" cxnId="{22117BDF-ADD9-40BE-A4B7-FAEB0B3498AF}">
      <dgm:prSet/>
      <dgm:spPr/>
      <dgm:t>
        <a:bodyPr/>
        <a:lstStyle/>
        <a:p>
          <a:endParaRPr lang="ru-RU"/>
        </a:p>
      </dgm:t>
    </dgm:pt>
    <dgm:pt modelId="{3AEB6589-10A5-47FE-ADEA-9095E416E099}">
      <dgm:prSet phldrT="[Текст]" custT="1"/>
      <dgm:spPr/>
      <dgm:t>
        <a:bodyPr/>
        <a:lstStyle/>
        <a:p>
          <a:r>
            <a:rPr lang="ru-RU" sz="1400" b="1" dirty="0" smtClean="0"/>
            <a:t>Родители</a:t>
          </a:r>
          <a:endParaRPr lang="ru-RU" sz="1400" b="1" dirty="0"/>
        </a:p>
      </dgm:t>
    </dgm:pt>
    <dgm:pt modelId="{4AF683B1-EA16-4D59-A45A-07B2623A4339}" type="parTrans" cxnId="{298CC239-4361-4052-8D0A-39108C26455B}">
      <dgm:prSet custT="1"/>
      <dgm:spPr/>
      <dgm:t>
        <a:bodyPr/>
        <a:lstStyle/>
        <a:p>
          <a:endParaRPr lang="ru-RU" sz="1400" b="1"/>
        </a:p>
      </dgm:t>
    </dgm:pt>
    <dgm:pt modelId="{DCBEE170-D223-4BF4-BB04-1D4A8FE0F0B0}" type="sibTrans" cxnId="{298CC239-4361-4052-8D0A-39108C26455B}">
      <dgm:prSet/>
      <dgm:spPr/>
      <dgm:t>
        <a:bodyPr/>
        <a:lstStyle/>
        <a:p>
          <a:endParaRPr lang="ru-RU"/>
        </a:p>
      </dgm:t>
    </dgm:pt>
    <dgm:pt modelId="{5A957C5F-A0A2-4D79-AF73-9C0AF13E6AFD}">
      <dgm:prSet custT="1"/>
      <dgm:spPr/>
      <dgm:t>
        <a:bodyPr/>
        <a:lstStyle/>
        <a:p>
          <a:r>
            <a:rPr lang="ru-RU" sz="1400" b="1" dirty="0" smtClean="0"/>
            <a:t>Классные </a:t>
          </a:r>
        </a:p>
        <a:p>
          <a:r>
            <a:rPr lang="ru-RU" sz="1400" b="1" dirty="0" smtClean="0"/>
            <a:t>руководители</a:t>
          </a:r>
          <a:endParaRPr lang="ru-RU" sz="1400" b="1" dirty="0"/>
        </a:p>
      </dgm:t>
    </dgm:pt>
    <dgm:pt modelId="{9CD7A928-DEED-4819-804E-512738D500B7}" type="parTrans" cxnId="{01B1AD07-D785-4042-A307-950B0428F3C7}">
      <dgm:prSet custT="1"/>
      <dgm:spPr/>
      <dgm:t>
        <a:bodyPr/>
        <a:lstStyle/>
        <a:p>
          <a:endParaRPr lang="ru-RU" sz="1400" b="1"/>
        </a:p>
      </dgm:t>
    </dgm:pt>
    <dgm:pt modelId="{56CEE0B3-7369-43D6-AFC7-290E14D26C2A}" type="sibTrans" cxnId="{01B1AD07-D785-4042-A307-950B0428F3C7}">
      <dgm:prSet/>
      <dgm:spPr/>
      <dgm:t>
        <a:bodyPr/>
        <a:lstStyle/>
        <a:p>
          <a:endParaRPr lang="ru-RU"/>
        </a:p>
      </dgm:t>
    </dgm:pt>
    <dgm:pt modelId="{AF17AFEF-CA12-4C68-8220-7BBFFA7D4714}">
      <dgm:prSet custT="1"/>
      <dgm:spPr/>
      <dgm:t>
        <a:bodyPr/>
        <a:lstStyle/>
        <a:p>
          <a:r>
            <a:rPr lang="ru-RU" sz="1400" b="1" dirty="0" smtClean="0"/>
            <a:t>Учащиеся </a:t>
          </a:r>
          <a:endParaRPr lang="ru-RU" sz="1400" b="1" dirty="0"/>
        </a:p>
      </dgm:t>
    </dgm:pt>
    <dgm:pt modelId="{3A7FE547-5571-43CB-B006-0119480AB139}" type="parTrans" cxnId="{D2C7D70B-8F52-491F-B9E6-011398B21FA2}">
      <dgm:prSet custT="1"/>
      <dgm:spPr/>
      <dgm:t>
        <a:bodyPr/>
        <a:lstStyle/>
        <a:p>
          <a:endParaRPr lang="ru-RU" sz="1400" b="1"/>
        </a:p>
      </dgm:t>
    </dgm:pt>
    <dgm:pt modelId="{D55A77AD-AEE2-4857-AFBB-D7CAE62DC5AC}" type="sibTrans" cxnId="{D2C7D70B-8F52-491F-B9E6-011398B21FA2}">
      <dgm:prSet/>
      <dgm:spPr/>
      <dgm:t>
        <a:bodyPr/>
        <a:lstStyle/>
        <a:p>
          <a:endParaRPr lang="ru-RU"/>
        </a:p>
      </dgm:t>
    </dgm:pt>
    <dgm:pt modelId="{7E092109-87A5-4415-AA2B-819009769C02}">
      <dgm:prSet phldrT="[Текст]" custT="1"/>
      <dgm:spPr/>
      <dgm:t>
        <a:bodyPr/>
        <a:lstStyle/>
        <a:p>
          <a:r>
            <a:rPr lang="ru-RU" sz="1200" b="1" dirty="0" smtClean="0"/>
            <a:t>Социальный </a:t>
          </a:r>
          <a:r>
            <a:rPr lang="ru-RU" sz="1400" b="1" dirty="0" smtClean="0"/>
            <a:t>педагог</a:t>
          </a:r>
          <a:endParaRPr lang="ru-RU" sz="1400" b="1" dirty="0"/>
        </a:p>
      </dgm:t>
    </dgm:pt>
    <dgm:pt modelId="{D76102FB-4F6B-4809-B7A9-C01AD0E15772}" type="parTrans" cxnId="{8391CA0C-783A-4743-B996-97CB3FC801C3}">
      <dgm:prSet custT="1"/>
      <dgm:spPr/>
      <dgm:t>
        <a:bodyPr/>
        <a:lstStyle/>
        <a:p>
          <a:endParaRPr lang="ru-RU" sz="1400" b="1"/>
        </a:p>
      </dgm:t>
    </dgm:pt>
    <dgm:pt modelId="{4E1C8B9A-E576-49B1-9975-F21684CC7D91}" type="sibTrans" cxnId="{8391CA0C-783A-4743-B996-97CB3FC801C3}">
      <dgm:prSet/>
      <dgm:spPr/>
      <dgm:t>
        <a:bodyPr/>
        <a:lstStyle/>
        <a:p>
          <a:endParaRPr lang="ru-RU"/>
        </a:p>
      </dgm:t>
    </dgm:pt>
    <dgm:pt modelId="{382A7C3C-5AA4-4599-8719-E0A3A057478E}">
      <dgm:prSet phldrT="[Текст]" custT="1"/>
      <dgm:spPr/>
      <dgm:t>
        <a:bodyPr/>
        <a:lstStyle/>
        <a:p>
          <a:pPr algn="ctr"/>
          <a:r>
            <a:rPr lang="ru-RU" sz="1400" b="1" dirty="0" smtClean="0"/>
            <a:t> Дополнительное образование</a:t>
          </a:r>
          <a:endParaRPr lang="ru-RU" sz="1400" b="1" dirty="0"/>
        </a:p>
      </dgm:t>
    </dgm:pt>
    <dgm:pt modelId="{460F29EC-5515-424A-A9BE-D81768B77F55}" type="parTrans" cxnId="{F16BAD37-51DA-4436-9C3A-AE7B4CFFBBC3}">
      <dgm:prSet custT="1"/>
      <dgm:spPr/>
      <dgm:t>
        <a:bodyPr/>
        <a:lstStyle/>
        <a:p>
          <a:endParaRPr lang="ru-RU" sz="1400" b="1"/>
        </a:p>
      </dgm:t>
    </dgm:pt>
    <dgm:pt modelId="{E960221A-8169-4B3B-9900-AE54D89CEFC3}" type="sibTrans" cxnId="{F16BAD37-51DA-4436-9C3A-AE7B4CFFBBC3}">
      <dgm:prSet/>
      <dgm:spPr/>
      <dgm:t>
        <a:bodyPr/>
        <a:lstStyle/>
        <a:p>
          <a:endParaRPr lang="ru-RU"/>
        </a:p>
      </dgm:t>
    </dgm:pt>
    <dgm:pt modelId="{254072DC-8B4B-416E-A2A6-1B38C23394C2}">
      <dgm:prSet custT="1"/>
      <dgm:spPr/>
      <dgm:t>
        <a:bodyPr/>
        <a:lstStyle/>
        <a:p>
          <a:r>
            <a:rPr lang="ru-RU" sz="1400" dirty="0" smtClean="0"/>
            <a:t>инспектор</a:t>
          </a:r>
          <a:endParaRPr lang="ru-RU" sz="1400" dirty="0"/>
        </a:p>
      </dgm:t>
    </dgm:pt>
    <dgm:pt modelId="{29DD7744-E65C-45D5-BBBF-B0B0AF358138}" type="parTrans" cxnId="{D4EC5473-E839-4A93-8183-19ABDFD69521}">
      <dgm:prSet/>
      <dgm:spPr/>
      <dgm:t>
        <a:bodyPr/>
        <a:lstStyle/>
        <a:p>
          <a:endParaRPr lang="ru-RU"/>
        </a:p>
      </dgm:t>
    </dgm:pt>
    <dgm:pt modelId="{CD6E7CF2-E154-4387-A667-475707DCF2C8}" type="sibTrans" cxnId="{D4EC5473-E839-4A93-8183-19ABDFD69521}">
      <dgm:prSet/>
      <dgm:spPr/>
      <dgm:t>
        <a:bodyPr/>
        <a:lstStyle/>
        <a:p>
          <a:endParaRPr lang="ru-RU"/>
        </a:p>
      </dgm:t>
    </dgm:pt>
    <dgm:pt modelId="{40E2ED61-5B98-44BB-B530-CDF0239A4876}">
      <dgm:prSet custT="1"/>
      <dgm:spPr/>
      <dgm:t>
        <a:bodyPr/>
        <a:lstStyle/>
        <a:p>
          <a:r>
            <a:rPr lang="ru-RU" sz="1400" dirty="0" smtClean="0"/>
            <a:t>Учителя</a:t>
          </a:r>
        </a:p>
        <a:p>
          <a:r>
            <a:rPr lang="ru-RU" sz="1400" dirty="0" smtClean="0"/>
            <a:t>физкультуры</a:t>
          </a:r>
          <a:endParaRPr lang="ru-RU" sz="1400" dirty="0"/>
        </a:p>
      </dgm:t>
    </dgm:pt>
    <dgm:pt modelId="{1787E7C9-F3A5-4479-A42D-98047AD982FA}" type="parTrans" cxnId="{5CD680FB-0B18-47E9-B38D-8279D100EA62}">
      <dgm:prSet/>
      <dgm:spPr/>
      <dgm:t>
        <a:bodyPr/>
        <a:lstStyle/>
        <a:p>
          <a:endParaRPr lang="ru-RU"/>
        </a:p>
      </dgm:t>
    </dgm:pt>
    <dgm:pt modelId="{B9475D6A-386B-464E-BB8E-629C627CE472}" type="sibTrans" cxnId="{5CD680FB-0B18-47E9-B38D-8279D100EA62}">
      <dgm:prSet/>
      <dgm:spPr/>
      <dgm:t>
        <a:bodyPr/>
        <a:lstStyle/>
        <a:p>
          <a:endParaRPr lang="ru-RU"/>
        </a:p>
      </dgm:t>
    </dgm:pt>
    <dgm:pt modelId="{F1237E98-ED3A-4E5E-938F-5770C4A3E1A3}">
      <dgm:prSet custT="1"/>
      <dgm:spPr/>
      <dgm:t>
        <a:bodyPr/>
        <a:lstStyle/>
        <a:p>
          <a:r>
            <a:rPr lang="ru-RU" sz="1200" dirty="0" smtClean="0"/>
            <a:t>медсестра</a:t>
          </a:r>
          <a:endParaRPr lang="ru-RU" sz="1200" dirty="0"/>
        </a:p>
      </dgm:t>
    </dgm:pt>
    <dgm:pt modelId="{286BF974-8A0B-4B7B-AD4C-20B93B26D59A}" type="parTrans" cxnId="{EF25DA8E-CAA2-4F3F-8BF9-4EB5172AF6DF}">
      <dgm:prSet/>
      <dgm:spPr/>
      <dgm:t>
        <a:bodyPr/>
        <a:lstStyle/>
        <a:p>
          <a:endParaRPr lang="ru-RU"/>
        </a:p>
      </dgm:t>
    </dgm:pt>
    <dgm:pt modelId="{DBA982AD-16B3-4499-B91F-5F6D6E28B8AB}" type="sibTrans" cxnId="{EF25DA8E-CAA2-4F3F-8BF9-4EB5172AF6DF}">
      <dgm:prSet/>
      <dgm:spPr/>
      <dgm:t>
        <a:bodyPr/>
        <a:lstStyle/>
        <a:p>
          <a:endParaRPr lang="ru-RU"/>
        </a:p>
      </dgm:t>
    </dgm:pt>
    <dgm:pt modelId="{14E8B4B8-81C0-40EB-AD26-68F792C9BD23}" type="pres">
      <dgm:prSet presAssocID="{FEFA27CB-A63B-4082-8A37-4F2CCB055CA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54769A-1D40-4A42-8FC0-350E9AB6F86C}" type="pres">
      <dgm:prSet presAssocID="{1F0C7AFD-82E5-4622-86BF-44756D1F9615}" presName="centerShape" presStyleLbl="node0" presStyleIdx="0" presStyleCnt="1" custScaleX="141240" custScaleY="112069"/>
      <dgm:spPr/>
      <dgm:t>
        <a:bodyPr/>
        <a:lstStyle/>
        <a:p>
          <a:endParaRPr lang="ru-RU"/>
        </a:p>
      </dgm:t>
    </dgm:pt>
    <dgm:pt modelId="{7A6259D6-471D-4F31-A9D5-982784AEE0A1}" type="pres">
      <dgm:prSet presAssocID="{921214B4-4FD6-40C5-8334-762173940409}" presName="Name9" presStyleLbl="parChTrans1D2" presStyleIdx="0" presStyleCnt="10" custScaleY="92569"/>
      <dgm:spPr/>
      <dgm:t>
        <a:bodyPr/>
        <a:lstStyle/>
        <a:p>
          <a:endParaRPr lang="ru-RU"/>
        </a:p>
      </dgm:t>
    </dgm:pt>
    <dgm:pt modelId="{C4B91859-FD48-47B0-B460-C587BC2224E7}" type="pres">
      <dgm:prSet presAssocID="{921214B4-4FD6-40C5-8334-762173940409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6919AABE-562E-48C0-9AF4-1843E5B6BB89}" type="pres">
      <dgm:prSet presAssocID="{625FFA0C-E404-45CB-BBBD-C7F7E4C4C13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B2821-CBC9-4F00-BDE5-0F0AF35CB16A}" type="pres">
      <dgm:prSet presAssocID="{5E5D01DB-5DA9-4BF2-B761-E8006827239A}" presName="Name9" presStyleLbl="parChTrans1D2" presStyleIdx="1" presStyleCnt="10" custScaleY="92569"/>
      <dgm:spPr/>
      <dgm:t>
        <a:bodyPr/>
        <a:lstStyle/>
        <a:p>
          <a:endParaRPr lang="ru-RU"/>
        </a:p>
      </dgm:t>
    </dgm:pt>
    <dgm:pt modelId="{8FCF324C-EE07-48B0-9686-9904155D2232}" type="pres">
      <dgm:prSet presAssocID="{5E5D01DB-5DA9-4BF2-B761-E8006827239A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8EC94D9A-A7A0-46D4-B5FE-BFEB14237C13}" type="pres">
      <dgm:prSet presAssocID="{9463FA90-D5F6-45BA-A776-4FEC77560784}" presName="node" presStyleLbl="node1" presStyleIdx="1" presStyleCnt="10" custScaleX="122063" custScaleY="114209" custRadScaleRad="106379" custRadScaleInc="3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004C9-B925-4EED-88D6-EFC2E08CC952}" type="pres">
      <dgm:prSet presAssocID="{9CD7A928-DEED-4819-804E-512738D500B7}" presName="Name9" presStyleLbl="parChTrans1D2" presStyleIdx="2" presStyleCnt="10" custScaleY="92569"/>
      <dgm:spPr/>
      <dgm:t>
        <a:bodyPr/>
        <a:lstStyle/>
        <a:p>
          <a:endParaRPr lang="ru-RU"/>
        </a:p>
      </dgm:t>
    </dgm:pt>
    <dgm:pt modelId="{1DC17886-473A-421C-BDF3-A743EF4E4824}" type="pres">
      <dgm:prSet presAssocID="{9CD7A928-DEED-4819-804E-512738D500B7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5E9F68BF-22C6-4A26-A986-FF4754D862AB}" type="pres">
      <dgm:prSet presAssocID="{5A957C5F-A0A2-4D79-AF73-9C0AF13E6AFD}" presName="node" presStyleLbl="node1" presStyleIdx="2" presStyleCnt="10" custScaleX="117269" custScaleY="108455" custRadScaleRad="102872" custRadScaleInc="-1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B78BE-1EED-4FF0-AF76-AF6B4BC4B13C}" type="pres">
      <dgm:prSet presAssocID="{29DD7744-E65C-45D5-BBBF-B0B0AF358138}" presName="Name9" presStyleLbl="parChTrans1D2" presStyleIdx="3" presStyleCnt="10"/>
      <dgm:spPr/>
      <dgm:t>
        <a:bodyPr/>
        <a:lstStyle/>
        <a:p>
          <a:endParaRPr lang="ru-RU"/>
        </a:p>
      </dgm:t>
    </dgm:pt>
    <dgm:pt modelId="{1309A8B6-E6AA-45C0-B8AB-11A1402E616B}" type="pres">
      <dgm:prSet presAssocID="{29DD7744-E65C-45D5-BBBF-B0B0AF358138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5F09FC3A-956D-459B-A77C-B7D8C0D95580}" type="pres">
      <dgm:prSet presAssocID="{254072DC-8B4B-416E-A2A6-1B38C23394C2}" presName="node" presStyleLbl="node1" presStyleIdx="3" presStyleCnt="10" custScaleX="118466" custRadScaleRad="100455" custRadScaleInc="4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42A37-C76A-4890-9B1D-F797D7D67BB1}" type="pres">
      <dgm:prSet presAssocID="{1787E7C9-F3A5-4479-A42D-98047AD982FA}" presName="Name9" presStyleLbl="parChTrans1D2" presStyleIdx="4" presStyleCnt="10"/>
      <dgm:spPr/>
      <dgm:t>
        <a:bodyPr/>
        <a:lstStyle/>
        <a:p>
          <a:endParaRPr lang="ru-RU"/>
        </a:p>
      </dgm:t>
    </dgm:pt>
    <dgm:pt modelId="{43ABEE6E-2D69-4676-B339-B11306B1F3A6}" type="pres">
      <dgm:prSet presAssocID="{1787E7C9-F3A5-4479-A42D-98047AD982FA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737B5579-F65E-4459-85C5-9D8A75F4643D}" type="pres">
      <dgm:prSet presAssocID="{40E2ED61-5B98-44BB-B530-CDF0239A4876}" presName="node" presStyleLbl="node1" presStyleIdx="4" presStyleCnt="10" custScaleX="123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40DB7-C2DE-4EEA-8865-6A279592F3C7}" type="pres">
      <dgm:prSet presAssocID="{286BF974-8A0B-4B7B-AD4C-20B93B26D59A}" presName="Name9" presStyleLbl="parChTrans1D2" presStyleIdx="5" presStyleCnt="10"/>
      <dgm:spPr/>
      <dgm:t>
        <a:bodyPr/>
        <a:lstStyle/>
        <a:p>
          <a:endParaRPr lang="ru-RU"/>
        </a:p>
      </dgm:t>
    </dgm:pt>
    <dgm:pt modelId="{3F80FC93-C91A-4C95-A0F0-21DC189266B9}" type="pres">
      <dgm:prSet presAssocID="{286BF974-8A0B-4B7B-AD4C-20B93B26D59A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9E4017C2-55F6-4C01-8B32-A8C2BC2EBBE3}" type="pres">
      <dgm:prSet presAssocID="{F1237E98-ED3A-4E5E-938F-5770C4A3E1A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907D8-3AA3-4CFF-8E48-80D9EDB35F41}" type="pres">
      <dgm:prSet presAssocID="{3A7FE547-5571-43CB-B006-0119480AB139}" presName="Name9" presStyleLbl="parChTrans1D2" presStyleIdx="6" presStyleCnt="10" custScaleY="92569"/>
      <dgm:spPr/>
      <dgm:t>
        <a:bodyPr/>
        <a:lstStyle/>
        <a:p>
          <a:endParaRPr lang="ru-RU"/>
        </a:p>
      </dgm:t>
    </dgm:pt>
    <dgm:pt modelId="{3AB41E7E-FBCA-4B40-94EB-B0ACF05C332A}" type="pres">
      <dgm:prSet presAssocID="{3A7FE547-5571-43CB-B006-0119480AB139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A5DE214E-96EA-4DC2-A750-88A2107733A9}" type="pres">
      <dgm:prSet presAssocID="{AF17AFEF-CA12-4C68-8220-7BBFFA7D4714}" presName="node" presStyleLbl="node1" presStyleIdx="6" presStyleCnt="10" custScaleX="115430" custScaleY="9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ABEA7-6C24-41FE-991C-D092A8B2B336}" type="pres">
      <dgm:prSet presAssocID="{4AF683B1-EA16-4D59-A45A-07B2623A4339}" presName="Name9" presStyleLbl="parChTrans1D2" presStyleIdx="7" presStyleCnt="10" custScaleY="92569"/>
      <dgm:spPr/>
      <dgm:t>
        <a:bodyPr/>
        <a:lstStyle/>
        <a:p>
          <a:endParaRPr lang="ru-RU"/>
        </a:p>
      </dgm:t>
    </dgm:pt>
    <dgm:pt modelId="{27FA9F57-EE3B-4794-B831-D752BA689CFD}" type="pres">
      <dgm:prSet presAssocID="{4AF683B1-EA16-4D59-A45A-07B2623A4339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073639FB-9E3D-4EAC-A261-DDD29C094045}" type="pres">
      <dgm:prSet presAssocID="{3AEB6589-10A5-47FE-ADEA-9095E416E099}" presName="node" presStyleLbl="node1" presStyleIdx="7" presStyleCnt="10" custScaleX="115376" custScaleY="92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8AAE5-22B8-4BE3-BE7F-A12C55844F26}" type="pres">
      <dgm:prSet presAssocID="{D76102FB-4F6B-4809-B7A9-C01AD0E15772}" presName="Name9" presStyleLbl="parChTrans1D2" presStyleIdx="8" presStyleCnt="10" custScaleY="92569"/>
      <dgm:spPr/>
      <dgm:t>
        <a:bodyPr/>
        <a:lstStyle/>
        <a:p>
          <a:endParaRPr lang="ru-RU"/>
        </a:p>
      </dgm:t>
    </dgm:pt>
    <dgm:pt modelId="{0B679653-BA59-47B7-A44B-009BA7788051}" type="pres">
      <dgm:prSet presAssocID="{D76102FB-4F6B-4809-B7A9-C01AD0E15772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4C082AC4-4C81-4743-9B3C-C00FC6442F2B}" type="pres">
      <dgm:prSet presAssocID="{7E092109-87A5-4415-AA2B-819009769C02}" presName="node" presStyleLbl="node1" presStyleIdx="8" presStyleCnt="10" custScaleX="112031" custScaleY="97636" custRadScaleRad="90410" custRadScaleInc="3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92FBE-7B72-4268-AFFF-259D500BD669}" type="pres">
      <dgm:prSet presAssocID="{460F29EC-5515-424A-A9BE-D81768B77F55}" presName="Name9" presStyleLbl="parChTrans1D2" presStyleIdx="9" presStyleCnt="10" custScaleY="92569"/>
      <dgm:spPr/>
      <dgm:t>
        <a:bodyPr/>
        <a:lstStyle/>
        <a:p>
          <a:endParaRPr lang="ru-RU"/>
        </a:p>
      </dgm:t>
    </dgm:pt>
    <dgm:pt modelId="{0CB88348-9978-4829-A9FD-E73F3E85F8D0}" type="pres">
      <dgm:prSet presAssocID="{460F29EC-5515-424A-A9BE-D81768B77F55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9A49729D-87CD-43D8-9605-C9CFBFF21FC8}" type="pres">
      <dgm:prSet presAssocID="{382A7C3C-5AA4-4599-8719-E0A3A057478E}" presName="node" presStyleLbl="node1" presStyleIdx="9" presStyleCnt="10" custScaleX="125347" custScaleY="112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2FA82-2B25-4EA4-9E52-237183E97E33}" type="presOf" srcId="{9463FA90-D5F6-45BA-A776-4FEC77560784}" destId="{8EC94D9A-A7A0-46D4-B5FE-BFEB14237C13}" srcOrd="0" destOrd="0" presId="urn:microsoft.com/office/officeart/2005/8/layout/radial1"/>
    <dgm:cxn modelId="{2509FAB7-73E5-4202-8ED6-3D866C0C20A9}" type="presOf" srcId="{286BF974-8A0B-4B7B-AD4C-20B93B26D59A}" destId="{3F80FC93-C91A-4C95-A0F0-21DC189266B9}" srcOrd="1" destOrd="0" presId="urn:microsoft.com/office/officeart/2005/8/layout/radial1"/>
    <dgm:cxn modelId="{E7F8D7ED-4234-4787-93EE-2394F0479526}" type="presOf" srcId="{286BF974-8A0B-4B7B-AD4C-20B93B26D59A}" destId="{3B940DB7-C2DE-4EEA-8865-6A279592F3C7}" srcOrd="0" destOrd="0" presId="urn:microsoft.com/office/officeart/2005/8/layout/radial1"/>
    <dgm:cxn modelId="{22117BDF-ADD9-40BE-A4B7-FAEB0B3498AF}" srcId="{1F0C7AFD-82E5-4622-86BF-44756D1F9615}" destId="{9463FA90-D5F6-45BA-A776-4FEC77560784}" srcOrd="1" destOrd="0" parTransId="{5E5D01DB-5DA9-4BF2-B761-E8006827239A}" sibTransId="{F04251A6-7ABB-477A-ABFE-DDAAEC89DCEE}"/>
    <dgm:cxn modelId="{509FE57F-84A7-41C8-BC24-6623E5D91365}" type="presOf" srcId="{7E092109-87A5-4415-AA2B-819009769C02}" destId="{4C082AC4-4C81-4743-9B3C-C00FC6442F2B}" srcOrd="0" destOrd="0" presId="urn:microsoft.com/office/officeart/2005/8/layout/radial1"/>
    <dgm:cxn modelId="{847723B3-6A62-49F1-A6C5-B321E97BF217}" type="presOf" srcId="{F1237E98-ED3A-4E5E-938F-5770C4A3E1A3}" destId="{9E4017C2-55F6-4C01-8B32-A8C2BC2EBBE3}" srcOrd="0" destOrd="0" presId="urn:microsoft.com/office/officeart/2005/8/layout/radial1"/>
    <dgm:cxn modelId="{2DC8667E-D31B-4C61-AD6D-5ADDFBF83645}" type="presOf" srcId="{D76102FB-4F6B-4809-B7A9-C01AD0E15772}" destId="{0B679653-BA59-47B7-A44B-009BA7788051}" srcOrd="1" destOrd="0" presId="urn:microsoft.com/office/officeart/2005/8/layout/radial1"/>
    <dgm:cxn modelId="{F0E1B0A9-316C-49D9-8E61-3F2C86B7B7AF}" type="presOf" srcId="{D76102FB-4F6B-4809-B7A9-C01AD0E15772}" destId="{2F58AAE5-22B8-4BE3-BE7F-A12C55844F26}" srcOrd="0" destOrd="0" presId="urn:microsoft.com/office/officeart/2005/8/layout/radial1"/>
    <dgm:cxn modelId="{65353908-97FF-4B9C-B1DD-286B62080E8F}" srcId="{FEFA27CB-A63B-4082-8A37-4F2CCB055CAB}" destId="{1F0C7AFD-82E5-4622-86BF-44756D1F9615}" srcOrd="0" destOrd="0" parTransId="{D27155A3-0A74-4145-A770-FFB3EE079F7B}" sibTransId="{6FB8D878-191C-43FD-BC55-D76EAF59A159}"/>
    <dgm:cxn modelId="{8391CA0C-783A-4743-B996-97CB3FC801C3}" srcId="{1F0C7AFD-82E5-4622-86BF-44756D1F9615}" destId="{7E092109-87A5-4415-AA2B-819009769C02}" srcOrd="8" destOrd="0" parTransId="{D76102FB-4F6B-4809-B7A9-C01AD0E15772}" sibTransId="{4E1C8B9A-E576-49B1-9975-F21684CC7D91}"/>
    <dgm:cxn modelId="{E44BBF97-217D-4D72-8F05-6837F02EE49F}" type="presOf" srcId="{FEFA27CB-A63B-4082-8A37-4F2CCB055CAB}" destId="{14E8B4B8-81C0-40EB-AD26-68F792C9BD23}" srcOrd="0" destOrd="0" presId="urn:microsoft.com/office/officeart/2005/8/layout/radial1"/>
    <dgm:cxn modelId="{68AB3EB5-8E19-4C28-B2C3-03B9425369EF}" type="presOf" srcId="{4AF683B1-EA16-4D59-A45A-07B2623A4339}" destId="{27FA9F57-EE3B-4794-B831-D752BA689CFD}" srcOrd="1" destOrd="0" presId="urn:microsoft.com/office/officeart/2005/8/layout/radial1"/>
    <dgm:cxn modelId="{C5787BAB-F86A-4B33-A0D7-C1A01F8F52C4}" type="presOf" srcId="{4AF683B1-EA16-4D59-A45A-07B2623A4339}" destId="{EDFABEA7-6C24-41FE-991C-D092A8B2B336}" srcOrd="0" destOrd="0" presId="urn:microsoft.com/office/officeart/2005/8/layout/radial1"/>
    <dgm:cxn modelId="{288E57CC-55C3-4F65-B672-A07D962192D4}" type="presOf" srcId="{460F29EC-5515-424A-A9BE-D81768B77F55}" destId="{4B492FBE-7B72-4268-AFFF-259D500BD669}" srcOrd="0" destOrd="0" presId="urn:microsoft.com/office/officeart/2005/8/layout/radial1"/>
    <dgm:cxn modelId="{01B1AD07-D785-4042-A307-950B0428F3C7}" srcId="{1F0C7AFD-82E5-4622-86BF-44756D1F9615}" destId="{5A957C5F-A0A2-4D79-AF73-9C0AF13E6AFD}" srcOrd="2" destOrd="0" parTransId="{9CD7A928-DEED-4819-804E-512738D500B7}" sibTransId="{56CEE0B3-7369-43D6-AFC7-290E14D26C2A}"/>
    <dgm:cxn modelId="{3B575ACD-A6F9-4722-B92B-CA2B7AB11A74}" type="presOf" srcId="{254072DC-8B4B-416E-A2A6-1B38C23394C2}" destId="{5F09FC3A-956D-459B-A77C-B7D8C0D95580}" srcOrd="0" destOrd="0" presId="urn:microsoft.com/office/officeart/2005/8/layout/radial1"/>
    <dgm:cxn modelId="{2819D05E-B1EA-4FF0-8875-D5F1E47260BC}" type="presOf" srcId="{460F29EC-5515-424A-A9BE-D81768B77F55}" destId="{0CB88348-9978-4829-A9FD-E73F3E85F8D0}" srcOrd="1" destOrd="0" presId="urn:microsoft.com/office/officeart/2005/8/layout/radial1"/>
    <dgm:cxn modelId="{4B3FCD75-F22C-489D-A381-9525E6DB2F97}" type="presOf" srcId="{5E5D01DB-5DA9-4BF2-B761-E8006827239A}" destId="{8FCF324C-EE07-48B0-9686-9904155D2232}" srcOrd="1" destOrd="0" presId="urn:microsoft.com/office/officeart/2005/8/layout/radial1"/>
    <dgm:cxn modelId="{685B8D57-6B70-4745-88CC-C3DC958C5399}" type="presOf" srcId="{5A957C5F-A0A2-4D79-AF73-9C0AF13E6AFD}" destId="{5E9F68BF-22C6-4A26-A986-FF4754D862AB}" srcOrd="0" destOrd="0" presId="urn:microsoft.com/office/officeart/2005/8/layout/radial1"/>
    <dgm:cxn modelId="{AC8F7117-12BF-4ECA-B4C0-6526C3CABF86}" type="presOf" srcId="{382A7C3C-5AA4-4599-8719-E0A3A057478E}" destId="{9A49729D-87CD-43D8-9605-C9CFBFF21FC8}" srcOrd="0" destOrd="0" presId="urn:microsoft.com/office/officeart/2005/8/layout/radial1"/>
    <dgm:cxn modelId="{B808E16E-9537-41B5-B403-F9272B6FE871}" type="presOf" srcId="{AF17AFEF-CA12-4C68-8220-7BBFFA7D4714}" destId="{A5DE214E-96EA-4DC2-A750-88A2107733A9}" srcOrd="0" destOrd="0" presId="urn:microsoft.com/office/officeart/2005/8/layout/radial1"/>
    <dgm:cxn modelId="{47E8E62D-783D-4921-BE0C-2E9CC63419FC}" type="presOf" srcId="{1F0C7AFD-82E5-4622-86BF-44756D1F9615}" destId="{AC54769A-1D40-4A42-8FC0-350E9AB6F86C}" srcOrd="0" destOrd="0" presId="urn:microsoft.com/office/officeart/2005/8/layout/radial1"/>
    <dgm:cxn modelId="{AECACD4A-EEA3-449B-98BF-C00227F0334D}" type="presOf" srcId="{921214B4-4FD6-40C5-8334-762173940409}" destId="{C4B91859-FD48-47B0-B460-C587BC2224E7}" srcOrd="1" destOrd="0" presId="urn:microsoft.com/office/officeart/2005/8/layout/radial1"/>
    <dgm:cxn modelId="{6A5B9982-455A-48BC-8B6D-36A0BEDB518E}" type="presOf" srcId="{9CD7A928-DEED-4819-804E-512738D500B7}" destId="{1DC17886-473A-421C-BDF3-A743EF4E4824}" srcOrd="1" destOrd="0" presId="urn:microsoft.com/office/officeart/2005/8/layout/radial1"/>
    <dgm:cxn modelId="{D4EC5473-E839-4A93-8183-19ABDFD69521}" srcId="{1F0C7AFD-82E5-4622-86BF-44756D1F9615}" destId="{254072DC-8B4B-416E-A2A6-1B38C23394C2}" srcOrd="3" destOrd="0" parTransId="{29DD7744-E65C-45D5-BBBF-B0B0AF358138}" sibTransId="{CD6E7CF2-E154-4387-A667-475707DCF2C8}"/>
    <dgm:cxn modelId="{F16BAD37-51DA-4436-9C3A-AE7B4CFFBBC3}" srcId="{1F0C7AFD-82E5-4622-86BF-44756D1F9615}" destId="{382A7C3C-5AA4-4599-8719-E0A3A057478E}" srcOrd="9" destOrd="0" parTransId="{460F29EC-5515-424A-A9BE-D81768B77F55}" sibTransId="{E960221A-8169-4B3B-9900-AE54D89CEFC3}"/>
    <dgm:cxn modelId="{5CD680FB-0B18-47E9-B38D-8279D100EA62}" srcId="{1F0C7AFD-82E5-4622-86BF-44756D1F9615}" destId="{40E2ED61-5B98-44BB-B530-CDF0239A4876}" srcOrd="4" destOrd="0" parTransId="{1787E7C9-F3A5-4479-A42D-98047AD982FA}" sibTransId="{B9475D6A-386B-464E-BB8E-629C627CE472}"/>
    <dgm:cxn modelId="{7A424FCF-728A-45E8-9F4E-CE6563C735E8}" type="presOf" srcId="{1787E7C9-F3A5-4479-A42D-98047AD982FA}" destId="{43ABEE6E-2D69-4676-B339-B11306B1F3A6}" srcOrd="1" destOrd="0" presId="urn:microsoft.com/office/officeart/2005/8/layout/radial1"/>
    <dgm:cxn modelId="{1477ED1C-997B-42A8-BD81-92FFDF82F650}" type="presOf" srcId="{40E2ED61-5B98-44BB-B530-CDF0239A4876}" destId="{737B5579-F65E-4459-85C5-9D8A75F4643D}" srcOrd="0" destOrd="0" presId="urn:microsoft.com/office/officeart/2005/8/layout/radial1"/>
    <dgm:cxn modelId="{3125DA91-4240-4640-AF3E-C71A3E26C433}" type="presOf" srcId="{29DD7744-E65C-45D5-BBBF-B0B0AF358138}" destId="{F9DB78BE-1EED-4FF0-AF76-AF6B4BC4B13C}" srcOrd="0" destOrd="0" presId="urn:microsoft.com/office/officeart/2005/8/layout/radial1"/>
    <dgm:cxn modelId="{341B25D4-9479-4F81-8CEA-88B604D440CE}" type="presOf" srcId="{921214B4-4FD6-40C5-8334-762173940409}" destId="{7A6259D6-471D-4F31-A9D5-982784AEE0A1}" srcOrd="0" destOrd="0" presId="urn:microsoft.com/office/officeart/2005/8/layout/radial1"/>
    <dgm:cxn modelId="{0EDF84C3-1985-42F6-8FD6-3ECD1FCA4D0B}" type="presOf" srcId="{3A7FE547-5571-43CB-B006-0119480AB139}" destId="{3AB41E7E-FBCA-4B40-94EB-B0ACF05C332A}" srcOrd="1" destOrd="0" presId="urn:microsoft.com/office/officeart/2005/8/layout/radial1"/>
    <dgm:cxn modelId="{681952B4-017C-4C8A-9782-4363702F0B8D}" type="presOf" srcId="{1787E7C9-F3A5-4479-A42D-98047AD982FA}" destId="{B7342A37-C76A-4890-9B1D-F797D7D67BB1}" srcOrd="0" destOrd="0" presId="urn:microsoft.com/office/officeart/2005/8/layout/radial1"/>
    <dgm:cxn modelId="{D41B7681-D8C4-438F-BD96-F423273DF1AE}" srcId="{1F0C7AFD-82E5-4622-86BF-44756D1F9615}" destId="{625FFA0C-E404-45CB-BBBD-C7F7E4C4C135}" srcOrd="0" destOrd="0" parTransId="{921214B4-4FD6-40C5-8334-762173940409}" sibTransId="{8E0FF4BF-51DD-4365-89A4-87BB0DCB915C}"/>
    <dgm:cxn modelId="{366A69DC-3B07-4C9B-8A98-EC35DADC4EC9}" type="presOf" srcId="{625FFA0C-E404-45CB-BBBD-C7F7E4C4C135}" destId="{6919AABE-562E-48C0-9AF4-1843E5B6BB89}" srcOrd="0" destOrd="0" presId="urn:microsoft.com/office/officeart/2005/8/layout/radial1"/>
    <dgm:cxn modelId="{298CC239-4361-4052-8D0A-39108C26455B}" srcId="{1F0C7AFD-82E5-4622-86BF-44756D1F9615}" destId="{3AEB6589-10A5-47FE-ADEA-9095E416E099}" srcOrd="7" destOrd="0" parTransId="{4AF683B1-EA16-4D59-A45A-07B2623A4339}" sibTransId="{DCBEE170-D223-4BF4-BB04-1D4A8FE0F0B0}"/>
    <dgm:cxn modelId="{C5157623-654D-4B66-BA2B-43200D9AB891}" type="presOf" srcId="{3A7FE547-5571-43CB-B006-0119480AB139}" destId="{9B4907D8-3AA3-4CFF-8E48-80D9EDB35F41}" srcOrd="0" destOrd="0" presId="urn:microsoft.com/office/officeart/2005/8/layout/radial1"/>
    <dgm:cxn modelId="{0E85720F-1427-470C-8E3D-B52C900F1B27}" type="presOf" srcId="{3AEB6589-10A5-47FE-ADEA-9095E416E099}" destId="{073639FB-9E3D-4EAC-A261-DDD29C094045}" srcOrd="0" destOrd="0" presId="urn:microsoft.com/office/officeart/2005/8/layout/radial1"/>
    <dgm:cxn modelId="{C571834A-0807-4F45-BF07-E92CF93E2EB0}" type="presOf" srcId="{29DD7744-E65C-45D5-BBBF-B0B0AF358138}" destId="{1309A8B6-E6AA-45C0-B8AB-11A1402E616B}" srcOrd="1" destOrd="0" presId="urn:microsoft.com/office/officeart/2005/8/layout/radial1"/>
    <dgm:cxn modelId="{7962BA42-437D-4F91-81FB-E039EF654A67}" type="presOf" srcId="{9CD7A928-DEED-4819-804E-512738D500B7}" destId="{7C8004C9-B925-4EED-88D6-EFC2E08CC952}" srcOrd="0" destOrd="0" presId="urn:microsoft.com/office/officeart/2005/8/layout/radial1"/>
    <dgm:cxn modelId="{EF25DA8E-CAA2-4F3F-8BF9-4EB5172AF6DF}" srcId="{1F0C7AFD-82E5-4622-86BF-44756D1F9615}" destId="{F1237E98-ED3A-4E5E-938F-5770C4A3E1A3}" srcOrd="5" destOrd="0" parTransId="{286BF974-8A0B-4B7B-AD4C-20B93B26D59A}" sibTransId="{DBA982AD-16B3-4499-B91F-5F6D6E28B8AB}"/>
    <dgm:cxn modelId="{F5451A42-DB3C-41E6-8580-F3C566D35AA4}" type="presOf" srcId="{5E5D01DB-5DA9-4BF2-B761-E8006827239A}" destId="{E6EB2821-CBC9-4F00-BDE5-0F0AF35CB16A}" srcOrd="0" destOrd="0" presId="urn:microsoft.com/office/officeart/2005/8/layout/radial1"/>
    <dgm:cxn modelId="{D2C7D70B-8F52-491F-B9E6-011398B21FA2}" srcId="{1F0C7AFD-82E5-4622-86BF-44756D1F9615}" destId="{AF17AFEF-CA12-4C68-8220-7BBFFA7D4714}" srcOrd="6" destOrd="0" parTransId="{3A7FE547-5571-43CB-B006-0119480AB139}" sibTransId="{D55A77AD-AEE2-4857-AFBB-D7CAE62DC5AC}"/>
    <dgm:cxn modelId="{42D4DC5F-22A7-49D5-92A7-4E1284004E34}" type="presParOf" srcId="{14E8B4B8-81C0-40EB-AD26-68F792C9BD23}" destId="{AC54769A-1D40-4A42-8FC0-350E9AB6F86C}" srcOrd="0" destOrd="0" presId="urn:microsoft.com/office/officeart/2005/8/layout/radial1"/>
    <dgm:cxn modelId="{55A9963A-11E8-46CA-8921-E31441E41521}" type="presParOf" srcId="{14E8B4B8-81C0-40EB-AD26-68F792C9BD23}" destId="{7A6259D6-471D-4F31-A9D5-982784AEE0A1}" srcOrd="1" destOrd="0" presId="urn:microsoft.com/office/officeart/2005/8/layout/radial1"/>
    <dgm:cxn modelId="{BA6A3F10-87A4-4AF8-BDAB-A5DD593147EF}" type="presParOf" srcId="{7A6259D6-471D-4F31-A9D5-982784AEE0A1}" destId="{C4B91859-FD48-47B0-B460-C587BC2224E7}" srcOrd="0" destOrd="0" presId="urn:microsoft.com/office/officeart/2005/8/layout/radial1"/>
    <dgm:cxn modelId="{28912038-F957-4952-9D12-2F186C25E645}" type="presParOf" srcId="{14E8B4B8-81C0-40EB-AD26-68F792C9BD23}" destId="{6919AABE-562E-48C0-9AF4-1843E5B6BB89}" srcOrd="2" destOrd="0" presId="urn:microsoft.com/office/officeart/2005/8/layout/radial1"/>
    <dgm:cxn modelId="{FCB363F8-4A0C-475C-BBF2-4E0987E354DC}" type="presParOf" srcId="{14E8B4B8-81C0-40EB-AD26-68F792C9BD23}" destId="{E6EB2821-CBC9-4F00-BDE5-0F0AF35CB16A}" srcOrd="3" destOrd="0" presId="urn:microsoft.com/office/officeart/2005/8/layout/radial1"/>
    <dgm:cxn modelId="{E3B0F94A-FE2E-49CE-A58D-A1D123F5C488}" type="presParOf" srcId="{E6EB2821-CBC9-4F00-BDE5-0F0AF35CB16A}" destId="{8FCF324C-EE07-48B0-9686-9904155D2232}" srcOrd="0" destOrd="0" presId="urn:microsoft.com/office/officeart/2005/8/layout/radial1"/>
    <dgm:cxn modelId="{8A006A65-31CB-4463-9385-110845A2988F}" type="presParOf" srcId="{14E8B4B8-81C0-40EB-AD26-68F792C9BD23}" destId="{8EC94D9A-A7A0-46D4-B5FE-BFEB14237C13}" srcOrd="4" destOrd="0" presId="urn:microsoft.com/office/officeart/2005/8/layout/radial1"/>
    <dgm:cxn modelId="{6A7E9F19-2060-4DCF-9454-C50DC6EE2B74}" type="presParOf" srcId="{14E8B4B8-81C0-40EB-AD26-68F792C9BD23}" destId="{7C8004C9-B925-4EED-88D6-EFC2E08CC952}" srcOrd="5" destOrd="0" presId="urn:microsoft.com/office/officeart/2005/8/layout/radial1"/>
    <dgm:cxn modelId="{08718D3E-EF63-4832-B14F-E391C70433E4}" type="presParOf" srcId="{7C8004C9-B925-4EED-88D6-EFC2E08CC952}" destId="{1DC17886-473A-421C-BDF3-A743EF4E4824}" srcOrd="0" destOrd="0" presId="urn:microsoft.com/office/officeart/2005/8/layout/radial1"/>
    <dgm:cxn modelId="{0EA34745-A820-4B09-8D7D-AFAD839A66E9}" type="presParOf" srcId="{14E8B4B8-81C0-40EB-AD26-68F792C9BD23}" destId="{5E9F68BF-22C6-4A26-A986-FF4754D862AB}" srcOrd="6" destOrd="0" presId="urn:microsoft.com/office/officeart/2005/8/layout/radial1"/>
    <dgm:cxn modelId="{6FBB947E-B811-459C-978A-7C01CCB2F3EA}" type="presParOf" srcId="{14E8B4B8-81C0-40EB-AD26-68F792C9BD23}" destId="{F9DB78BE-1EED-4FF0-AF76-AF6B4BC4B13C}" srcOrd="7" destOrd="0" presId="urn:microsoft.com/office/officeart/2005/8/layout/radial1"/>
    <dgm:cxn modelId="{0F214934-24D4-436F-9113-85DB4973A2C8}" type="presParOf" srcId="{F9DB78BE-1EED-4FF0-AF76-AF6B4BC4B13C}" destId="{1309A8B6-E6AA-45C0-B8AB-11A1402E616B}" srcOrd="0" destOrd="0" presId="urn:microsoft.com/office/officeart/2005/8/layout/radial1"/>
    <dgm:cxn modelId="{36994C20-9440-4C5E-BD4F-CF48E3E1F48D}" type="presParOf" srcId="{14E8B4B8-81C0-40EB-AD26-68F792C9BD23}" destId="{5F09FC3A-956D-459B-A77C-B7D8C0D95580}" srcOrd="8" destOrd="0" presId="urn:microsoft.com/office/officeart/2005/8/layout/radial1"/>
    <dgm:cxn modelId="{2A3B4286-A217-43D7-A887-237A458F605F}" type="presParOf" srcId="{14E8B4B8-81C0-40EB-AD26-68F792C9BD23}" destId="{B7342A37-C76A-4890-9B1D-F797D7D67BB1}" srcOrd="9" destOrd="0" presId="urn:microsoft.com/office/officeart/2005/8/layout/radial1"/>
    <dgm:cxn modelId="{435E11D6-4946-4F5B-BA3B-55A56D0F561C}" type="presParOf" srcId="{B7342A37-C76A-4890-9B1D-F797D7D67BB1}" destId="{43ABEE6E-2D69-4676-B339-B11306B1F3A6}" srcOrd="0" destOrd="0" presId="urn:microsoft.com/office/officeart/2005/8/layout/radial1"/>
    <dgm:cxn modelId="{2C514C7A-7C8A-4A58-B25E-15A7927ACCEA}" type="presParOf" srcId="{14E8B4B8-81C0-40EB-AD26-68F792C9BD23}" destId="{737B5579-F65E-4459-85C5-9D8A75F4643D}" srcOrd="10" destOrd="0" presId="urn:microsoft.com/office/officeart/2005/8/layout/radial1"/>
    <dgm:cxn modelId="{45635C6F-E8AA-4D24-A224-20CB6095C1F5}" type="presParOf" srcId="{14E8B4B8-81C0-40EB-AD26-68F792C9BD23}" destId="{3B940DB7-C2DE-4EEA-8865-6A279592F3C7}" srcOrd="11" destOrd="0" presId="urn:microsoft.com/office/officeart/2005/8/layout/radial1"/>
    <dgm:cxn modelId="{F7E579E7-9865-4643-80EC-95F975C3EAF7}" type="presParOf" srcId="{3B940DB7-C2DE-4EEA-8865-6A279592F3C7}" destId="{3F80FC93-C91A-4C95-A0F0-21DC189266B9}" srcOrd="0" destOrd="0" presId="urn:microsoft.com/office/officeart/2005/8/layout/radial1"/>
    <dgm:cxn modelId="{F28076B8-B7CB-41F7-BF46-73449AFA5CFC}" type="presParOf" srcId="{14E8B4B8-81C0-40EB-AD26-68F792C9BD23}" destId="{9E4017C2-55F6-4C01-8B32-A8C2BC2EBBE3}" srcOrd="12" destOrd="0" presId="urn:microsoft.com/office/officeart/2005/8/layout/radial1"/>
    <dgm:cxn modelId="{87F266F8-FF99-4D48-985E-75FBA31BA401}" type="presParOf" srcId="{14E8B4B8-81C0-40EB-AD26-68F792C9BD23}" destId="{9B4907D8-3AA3-4CFF-8E48-80D9EDB35F41}" srcOrd="13" destOrd="0" presId="urn:microsoft.com/office/officeart/2005/8/layout/radial1"/>
    <dgm:cxn modelId="{C8EDC336-BA26-4749-896B-F06B4B487329}" type="presParOf" srcId="{9B4907D8-3AA3-4CFF-8E48-80D9EDB35F41}" destId="{3AB41E7E-FBCA-4B40-94EB-B0ACF05C332A}" srcOrd="0" destOrd="0" presId="urn:microsoft.com/office/officeart/2005/8/layout/radial1"/>
    <dgm:cxn modelId="{696A863C-31C8-454C-8B41-DCEC9C0F5371}" type="presParOf" srcId="{14E8B4B8-81C0-40EB-AD26-68F792C9BD23}" destId="{A5DE214E-96EA-4DC2-A750-88A2107733A9}" srcOrd="14" destOrd="0" presId="urn:microsoft.com/office/officeart/2005/8/layout/radial1"/>
    <dgm:cxn modelId="{59F7DBCF-D612-4712-94F8-F6F913EDE89C}" type="presParOf" srcId="{14E8B4B8-81C0-40EB-AD26-68F792C9BD23}" destId="{EDFABEA7-6C24-41FE-991C-D092A8B2B336}" srcOrd="15" destOrd="0" presId="urn:microsoft.com/office/officeart/2005/8/layout/radial1"/>
    <dgm:cxn modelId="{EDAADDBD-654D-4600-B301-AE65FB7FCAA9}" type="presParOf" srcId="{EDFABEA7-6C24-41FE-991C-D092A8B2B336}" destId="{27FA9F57-EE3B-4794-B831-D752BA689CFD}" srcOrd="0" destOrd="0" presId="urn:microsoft.com/office/officeart/2005/8/layout/radial1"/>
    <dgm:cxn modelId="{1C1CFC93-FCCB-4FA8-B960-7F571874792C}" type="presParOf" srcId="{14E8B4B8-81C0-40EB-AD26-68F792C9BD23}" destId="{073639FB-9E3D-4EAC-A261-DDD29C094045}" srcOrd="16" destOrd="0" presId="urn:microsoft.com/office/officeart/2005/8/layout/radial1"/>
    <dgm:cxn modelId="{78409D2C-EB2F-4777-9A91-18182EA8D52C}" type="presParOf" srcId="{14E8B4B8-81C0-40EB-AD26-68F792C9BD23}" destId="{2F58AAE5-22B8-4BE3-BE7F-A12C55844F26}" srcOrd="17" destOrd="0" presId="urn:microsoft.com/office/officeart/2005/8/layout/radial1"/>
    <dgm:cxn modelId="{7F37D986-F7DB-4B59-AE10-82D97417C46E}" type="presParOf" srcId="{2F58AAE5-22B8-4BE3-BE7F-A12C55844F26}" destId="{0B679653-BA59-47B7-A44B-009BA7788051}" srcOrd="0" destOrd="0" presId="urn:microsoft.com/office/officeart/2005/8/layout/radial1"/>
    <dgm:cxn modelId="{EBB7F67D-6957-4F64-878A-4E98D0C724CD}" type="presParOf" srcId="{14E8B4B8-81C0-40EB-AD26-68F792C9BD23}" destId="{4C082AC4-4C81-4743-9B3C-C00FC6442F2B}" srcOrd="18" destOrd="0" presId="urn:microsoft.com/office/officeart/2005/8/layout/radial1"/>
    <dgm:cxn modelId="{EDDC9E62-AD0E-48E1-8C17-3BB191226437}" type="presParOf" srcId="{14E8B4B8-81C0-40EB-AD26-68F792C9BD23}" destId="{4B492FBE-7B72-4268-AFFF-259D500BD669}" srcOrd="19" destOrd="0" presId="urn:microsoft.com/office/officeart/2005/8/layout/radial1"/>
    <dgm:cxn modelId="{11ED2E87-D4C2-41A0-AF41-4B2C12ACA6C4}" type="presParOf" srcId="{4B492FBE-7B72-4268-AFFF-259D500BD669}" destId="{0CB88348-9978-4829-A9FD-E73F3E85F8D0}" srcOrd="0" destOrd="0" presId="urn:microsoft.com/office/officeart/2005/8/layout/radial1"/>
    <dgm:cxn modelId="{1E81A42C-B9E5-446F-ACDC-B1F14D080B2F}" type="presParOf" srcId="{14E8B4B8-81C0-40EB-AD26-68F792C9BD23}" destId="{9A49729D-87CD-43D8-9605-C9CFBFF21FC8}" srcOrd="20" destOrd="0" presId="urn:microsoft.com/office/officeart/2005/8/layout/radial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54769A-1D40-4A42-8FC0-350E9AB6F86C}">
      <dsp:nvSpPr>
        <dsp:cNvPr id="0" name=""/>
        <dsp:cNvSpPr/>
      </dsp:nvSpPr>
      <dsp:spPr>
        <a:xfrm>
          <a:off x="3863563" y="2051450"/>
          <a:ext cx="1401540" cy="11120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Психологическая служба в школе МОУ СОШ №2</a:t>
          </a:r>
          <a:endParaRPr lang="ru-RU" sz="1200" b="1" i="0" kern="1200" dirty="0"/>
        </a:p>
      </dsp:txBody>
      <dsp:txXfrm>
        <a:off x="3863563" y="2051450"/>
        <a:ext cx="1401540" cy="1112073"/>
      </dsp:txXfrm>
    </dsp:sp>
    <dsp:sp modelId="{7A6259D6-471D-4F31-A9D5-982784AEE0A1}">
      <dsp:nvSpPr>
        <dsp:cNvPr id="0" name=""/>
        <dsp:cNvSpPr/>
      </dsp:nvSpPr>
      <dsp:spPr>
        <a:xfrm rot="16200000">
          <a:off x="4045197" y="1521762"/>
          <a:ext cx="1038273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1038273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16200000">
        <a:off x="4538377" y="1506356"/>
        <a:ext cx="51913" cy="51913"/>
      </dsp:txXfrm>
    </dsp:sp>
    <dsp:sp modelId="{6919AABE-562E-48C0-9AF4-1843E5B6BB89}">
      <dsp:nvSpPr>
        <dsp:cNvPr id="0" name=""/>
        <dsp:cNvSpPr/>
      </dsp:nvSpPr>
      <dsp:spPr>
        <a:xfrm>
          <a:off x="4068178" y="20865"/>
          <a:ext cx="992311" cy="9923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Директор </a:t>
          </a:r>
          <a:r>
            <a:rPr lang="ru-RU" sz="1600" kern="1200" dirty="0" smtClean="0"/>
            <a:t>школы</a:t>
          </a:r>
          <a:endParaRPr lang="ru-RU" sz="1600" kern="1200" dirty="0"/>
        </a:p>
      </dsp:txBody>
      <dsp:txXfrm>
        <a:off x="4068178" y="20865"/>
        <a:ext cx="992311" cy="992311"/>
      </dsp:txXfrm>
    </dsp:sp>
    <dsp:sp modelId="{E6EB2821-CBC9-4F00-BDE5-0F0AF35CB16A}">
      <dsp:nvSpPr>
        <dsp:cNvPr id="0" name=""/>
        <dsp:cNvSpPr/>
      </dsp:nvSpPr>
      <dsp:spPr>
        <a:xfrm rot="18393016">
          <a:off x="4707762" y="1696871"/>
          <a:ext cx="1047613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1047613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/>
        </a:p>
      </dsp:txBody>
      <dsp:txXfrm rot="18393016">
        <a:off x="5205379" y="1681232"/>
        <a:ext cx="52380" cy="52380"/>
      </dsp:txXfrm>
    </dsp:sp>
    <dsp:sp modelId="{8EC94D9A-A7A0-46D4-B5FE-BFEB14237C13}">
      <dsp:nvSpPr>
        <dsp:cNvPr id="0" name=""/>
        <dsp:cNvSpPr/>
      </dsp:nvSpPr>
      <dsp:spPr>
        <a:xfrm>
          <a:off x="5283056" y="254363"/>
          <a:ext cx="1211245" cy="113330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Админи</a:t>
          </a: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страция</a:t>
          </a:r>
          <a:r>
            <a:rPr lang="ru-RU" sz="1400" b="1" kern="1200" dirty="0" smtClean="0"/>
            <a:t> школы</a:t>
          </a:r>
          <a:endParaRPr lang="ru-RU" sz="1400" b="1" kern="1200" dirty="0"/>
        </a:p>
      </dsp:txBody>
      <dsp:txXfrm>
        <a:off x="5283056" y="254363"/>
        <a:ext cx="1211245" cy="1133309"/>
      </dsp:txXfrm>
    </dsp:sp>
    <dsp:sp modelId="{7C8004C9-B925-4EED-88D6-EFC2E08CC952}">
      <dsp:nvSpPr>
        <dsp:cNvPr id="0" name=""/>
        <dsp:cNvSpPr/>
      </dsp:nvSpPr>
      <dsp:spPr>
        <a:xfrm rot="20503368">
          <a:off x="5188792" y="2243369"/>
          <a:ext cx="892112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892112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20503368">
        <a:off x="5612546" y="2231617"/>
        <a:ext cx="44605" cy="44605"/>
      </dsp:txXfrm>
    </dsp:sp>
    <dsp:sp modelId="{5E9F68BF-22C6-4A26-A986-FF4754D862AB}">
      <dsp:nvSpPr>
        <dsp:cNvPr id="0" name=""/>
        <dsp:cNvSpPr/>
      </dsp:nvSpPr>
      <dsp:spPr>
        <a:xfrm>
          <a:off x="6024509" y="1394951"/>
          <a:ext cx="1163673" cy="10762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Классные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руководители</a:t>
          </a:r>
          <a:endParaRPr lang="ru-RU" sz="1400" b="1" kern="1200" dirty="0"/>
        </a:p>
      </dsp:txBody>
      <dsp:txXfrm>
        <a:off x="6024509" y="1394951"/>
        <a:ext cx="1163673" cy="1076211"/>
      </dsp:txXfrm>
    </dsp:sp>
    <dsp:sp modelId="{F9DB78BE-1EED-4FF0-AF76-AF6B4BC4B13C}">
      <dsp:nvSpPr>
        <dsp:cNvPr id="0" name=""/>
        <dsp:cNvSpPr/>
      </dsp:nvSpPr>
      <dsp:spPr>
        <a:xfrm rot="1124701">
          <a:off x="5186274" y="2951932"/>
          <a:ext cx="843670" cy="19533"/>
        </a:xfrm>
        <a:custGeom>
          <a:avLst/>
          <a:gdLst/>
          <a:ahLst/>
          <a:cxnLst/>
          <a:rect l="0" t="0" r="0" b="0"/>
          <a:pathLst>
            <a:path>
              <a:moveTo>
                <a:pt x="0" y="9766"/>
              </a:moveTo>
              <a:lnTo>
                <a:pt x="843670" y="976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24701">
        <a:off x="5587018" y="2940608"/>
        <a:ext cx="42183" cy="42183"/>
      </dsp:txXfrm>
    </dsp:sp>
    <dsp:sp modelId="{5F09FC3A-956D-459B-A77C-B7D8C0D95580}">
      <dsp:nvSpPr>
        <dsp:cNvPr id="0" name=""/>
        <dsp:cNvSpPr/>
      </dsp:nvSpPr>
      <dsp:spPr>
        <a:xfrm>
          <a:off x="5965149" y="2786174"/>
          <a:ext cx="1175551" cy="99231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инспектор</a:t>
          </a:r>
          <a:endParaRPr lang="ru-RU" sz="1400" kern="1200" dirty="0"/>
        </a:p>
      </dsp:txBody>
      <dsp:txXfrm>
        <a:off x="5965149" y="2786174"/>
        <a:ext cx="1175551" cy="992311"/>
      </dsp:txXfrm>
    </dsp:sp>
    <dsp:sp modelId="{B7342A37-C76A-4890-9B1D-F797D7D67BB1}">
      <dsp:nvSpPr>
        <dsp:cNvPr id="0" name=""/>
        <dsp:cNvSpPr/>
      </dsp:nvSpPr>
      <dsp:spPr>
        <a:xfrm rot="3240000">
          <a:off x="4715056" y="3470530"/>
          <a:ext cx="966822" cy="19533"/>
        </a:xfrm>
        <a:custGeom>
          <a:avLst/>
          <a:gdLst/>
          <a:ahLst/>
          <a:cxnLst/>
          <a:rect l="0" t="0" r="0" b="0"/>
          <a:pathLst>
            <a:path>
              <a:moveTo>
                <a:pt x="0" y="9766"/>
              </a:moveTo>
              <a:lnTo>
                <a:pt x="966822" y="976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240000">
        <a:off x="5174297" y="3456126"/>
        <a:ext cx="48341" cy="48341"/>
      </dsp:txXfrm>
    </dsp:sp>
    <dsp:sp modelId="{737B5579-F65E-4459-85C5-9D8A75F4643D}">
      <dsp:nvSpPr>
        <dsp:cNvPr id="0" name=""/>
        <dsp:cNvSpPr/>
      </dsp:nvSpPr>
      <dsp:spPr>
        <a:xfrm>
          <a:off x="5182093" y="3802553"/>
          <a:ext cx="1221972" cy="99231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Учителя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физкультуры</a:t>
          </a:r>
          <a:endParaRPr lang="ru-RU" sz="1400" kern="1200" dirty="0"/>
        </a:p>
      </dsp:txBody>
      <dsp:txXfrm>
        <a:off x="5182093" y="3802553"/>
        <a:ext cx="1221972" cy="992311"/>
      </dsp:txXfrm>
    </dsp:sp>
    <dsp:sp modelId="{3B940DB7-C2DE-4EEA-8865-6A279592F3C7}">
      <dsp:nvSpPr>
        <dsp:cNvPr id="0" name=""/>
        <dsp:cNvSpPr/>
      </dsp:nvSpPr>
      <dsp:spPr>
        <a:xfrm rot="5400000">
          <a:off x="4045197" y="3672893"/>
          <a:ext cx="1038273" cy="19533"/>
        </a:xfrm>
        <a:custGeom>
          <a:avLst/>
          <a:gdLst/>
          <a:ahLst/>
          <a:cxnLst/>
          <a:rect l="0" t="0" r="0" b="0"/>
          <a:pathLst>
            <a:path>
              <a:moveTo>
                <a:pt x="0" y="9766"/>
              </a:moveTo>
              <a:lnTo>
                <a:pt x="1038273" y="976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4538377" y="3656703"/>
        <a:ext cx="51913" cy="51913"/>
      </dsp:txXfrm>
    </dsp:sp>
    <dsp:sp modelId="{9E4017C2-55F6-4C01-8B32-A8C2BC2EBBE3}">
      <dsp:nvSpPr>
        <dsp:cNvPr id="0" name=""/>
        <dsp:cNvSpPr/>
      </dsp:nvSpPr>
      <dsp:spPr>
        <a:xfrm>
          <a:off x="4068178" y="4201797"/>
          <a:ext cx="992311" cy="9923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медсестра</a:t>
          </a:r>
          <a:endParaRPr lang="ru-RU" sz="1200" kern="1200" dirty="0"/>
        </a:p>
      </dsp:txBody>
      <dsp:txXfrm>
        <a:off x="4068178" y="4201797"/>
        <a:ext cx="992311" cy="992311"/>
      </dsp:txXfrm>
    </dsp:sp>
    <dsp:sp modelId="{9B4907D8-3AA3-4CFF-8E48-80D9EDB35F41}">
      <dsp:nvSpPr>
        <dsp:cNvPr id="0" name=""/>
        <dsp:cNvSpPr/>
      </dsp:nvSpPr>
      <dsp:spPr>
        <a:xfrm rot="7560000">
          <a:off x="3416877" y="3484986"/>
          <a:ext cx="1004499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1004499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7560000">
        <a:off x="3894015" y="3470425"/>
        <a:ext cx="50224" cy="50224"/>
      </dsp:txXfrm>
    </dsp:sp>
    <dsp:sp modelId="{A5DE214E-96EA-4DC2-A750-88A2107733A9}">
      <dsp:nvSpPr>
        <dsp:cNvPr id="0" name=""/>
        <dsp:cNvSpPr/>
      </dsp:nvSpPr>
      <dsp:spPr>
        <a:xfrm>
          <a:off x="2762876" y="3839418"/>
          <a:ext cx="1145425" cy="91858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Учащиеся </a:t>
          </a:r>
          <a:endParaRPr lang="ru-RU" sz="1400" b="1" kern="1200" dirty="0"/>
        </a:p>
      </dsp:txBody>
      <dsp:txXfrm>
        <a:off x="2762876" y="3839418"/>
        <a:ext cx="1145425" cy="918582"/>
      </dsp:txXfrm>
    </dsp:sp>
    <dsp:sp modelId="{EDFABEA7-6C24-41FE-991C-D092A8B2B336}">
      <dsp:nvSpPr>
        <dsp:cNvPr id="0" name=""/>
        <dsp:cNvSpPr/>
      </dsp:nvSpPr>
      <dsp:spPr>
        <a:xfrm rot="9720000">
          <a:off x="3085952" y="2939087"/>
          <a:ext cx="850695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850695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9720000">
        <a:off x="3490033" y="2928371"/>
        <a:ext cx="42534" cy="42534"/>
      </dsp:txXfrm>
    </dsp:sp>
    <dsp:sp modelId="{073639FB-9E3D-4EAC-A261-DDD29C094045}">
      <dsp:nvSpPr>
        <dsp:cNvPr id="0" name=""/>
        <dsp:cNvSpPr/>
      </dsp:nvSpPr>
      <dsp:spPr>
        <a:xfrm>
          <a:off x="2003738" y="2794185"/>
          <a:ext cx="1144889" cy="91858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Родители</a:t>
          </a:r>
          <a:endParaRPr lang="ru-RU" sz="1400" b="1" kern="1200" dirty="0"/>
        </a:p>
      </dsp:txBody>
      <dsp:txXfrm>
        <a:off x="2003738" y="2794185"/>
        <a:ext cx="1144889" cy="918582"/>
      </dsp:txXfrm>
    </dsp:sp>
    <dsp:sp modelId="{2F58AAE5-22B8-4BE3-BE7F-A12C55844F26}">
      <dsp:nvSpPr>
        <dsp:cNvPr id="0" name=""/>
        <dsp:cNvSpPr/>
      </dsp:nvSpPr>
      <dsp:spPr>
        <a:xfrm rot="11922962">
          <a:off x="3274847" y="2272295"/>
          <a:ext cx="662523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662523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11922962">
        <a:off x="3589546" y="2266283"/>
        <a:ext cx="33126" cy="33126"/>
      </dsp:txXfrm>
    </dsp:sp>
    <dsp:sp modelId="{4C082AC4-4C81-4743-9B3C-C00FC6442F2B}">
      <dsp:nvSpPr>
        <dsp:cNvPr id="0" name=""/>
        <dsp:cNvSpPr/>
      </dsp:nvSpPr>
      <dsp:spPr>
        <a:xfrm>
          <a:off x="2218437" y="1516603"/>
          <a:ext cx="1111696" cy="9688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Социальный </a:t>
          </a:r>
          <a:r>
            <a:rPr lang="ru-RU" sz="1400" b="1" kern="1200" dirty="0" smtClean="0"/>
            <a:t>педагог</a:t>
          </a:r>
          <a:endParaRPr lang="ru-RU" sz="1400" b="1" kern="1200" dirty="0"/>
        </a:p>
      </dsp:txBody>
      <dsp:txXfrm>
        <a:off x="2218437" y="1516603"/>
        <a:ext cx="1111696" cy="968853"/>
      </dsp:txXfrm>
    </dsp:sp>
    <dsp:sp modelId="{4B492FBE-7B72-4268-AFFF-259D500BD669}">
      <dsp:nvSpPr>
        <dsp:cNvPr id="0" name=""/>
        <dsp:cNvSpPr/>
      </dsp:nvSpPr>
      <dsp:spPr>
        <a:xfrm rot="14040000">
          <a:off x="3485031" y="1743611"/>
          <a:ext cx="918652" cy="21101"/>
        </a:xfrm>
        <a:custGeom>
          <a:avLst/>
          <a:gdLst/>
          <a:ahLst/>
          <a:cxnLst/>
          <a:rect l="0" t="0" r="0" b="0"/>
          <a:pathLst>
            <a:path>
              <a:moveTo>
                <a:pt x="0" y="10550"/>
              </a:moveTo>
              <a:lnTo>
                <a:pt x="918652" y="1055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/>
        </a:p>
      </dsp:txBody>
      <dsp:txXfrm rot="14040000">
        <a:off x="3921391" y="1731195"/>
        <a:ext cx="45932" cy="45932"/>
      </dsp:txXfrm>
    </dsp:sp>
    <dsp:sp modelId="{9A49729D-87CD-43D8-9605-C9CFBFF21FC8}">
      <dsp:nvSpPr>
        <dsp:cNvPr id="0" name=""/>
        <dsp:cNvSpPr/>
      </dsp:nvSpPr>
      <dsp:spPr>
        <a:xfrm>
          <a:off x="2713672" y="360227"/>
          <a:ext cx="1243832" cy="111207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Дополнительное образование</a:t>
          </a:r>
          <a:endParaRPr lang="ru-RU" sz="1400" b="1" kern="1200" dirty="0"/>
        </a:p>
      </dsp:txBody>
      <dsp:txXfrm>
        <a:off x="2713672" y="360227"/>
        <a:ext cx="1243832" cy="1112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858F9-F12B-4ACB-A971-BD57B998509E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89498-4E16-4ED5-9822-A24154E11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D5DC-7DBF-4304-B5FC-F7B50A112C2C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22E35-F1F9-4EA0-833E-D7EC914B1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E3CF6-61D6-4E40-A5EC-DE2159D24F88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204D-1BD5-418C-975F-5CAD49FC5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D8182-9C96-4390-AC41-A57C3DCB149B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73C7-892C-499A-A486-BF3C55670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1AB9-4852-44F6-A56D-6317B62C554F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53D0-9C18-47F7-94A6-46F3E5824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3B003-A0D4-4FC0-8235-6627F032FC2C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DE88-5F46-43E1-B6C9-EA4CFFA44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2544A-771A-40B1-AE55-2953103B139E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CC53-F41F-489C-9D89-7A740FC97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A571D-84DF-43F5-8958-92E7C473F4CE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93975-B035-4FB0-B382-E09AC0AFF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8C65-702A-4D32-8EFE-15A7163F4E1B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658C-57D9-4D9E-BCAC-2A569A92A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50E55-8186-48C5-95FC-4766CA2B73F5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E6BB-5A52-44D2-A5CA-E95DC05BD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CC796-7ED0-4BE3-A14A-20B97AA2F0E8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28A7C-9BB1-4CAC-8B64-E283DB759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582C37-FF27-447B-8A85-A547BF78B8B8}" type="datetimeFigureOut">
              <a:rPr lang="ru-RU"/>
              <a:pPr>
                <a:defRPr/>
              </a:pPr>
              <a:t>07.06.2012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470340-3D50-4FC7-89D3-2DAF80D02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Microsoft_Office_PowerPoint1.sldx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Microsoft_Office_PowerPoint2.sld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______Microsoft_Office_PowerPoint3.sld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1.xml"/><Relationship Id="rId7" Type="http://schemas.openxmlformats.org/officeDocument/2006/relationships/image" Target="../media/image7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slide" Target="slide15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oleObject" Target="../embeddings/__________Microsoft_Office_Excel2.xls"/><Relationship Id="rId4" Type="http://schemas.openxmlformats.org/officeDocument/2006/relationships/oleObject" Target="../embeddings/__________Microsoft_Office_Excel1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071546"/>
            <a:ext cx="8554073" cy="243143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Система работы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психолога в школе </a:t>
            </a:r>
            <a:br>
              <a:rPr lang="ru-RU" sz="5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4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Косолаповой Ирины Викторовны</a:t>
            </a:r>
            <a:endParaRPr lang="ru-RU" sz="5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3643314"/>
            <a:ext cx="640540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«Ступени к успеху»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ступень (4 классы)</a:t>
            </a:r>
            <a:b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5400" dirty="0"/>
          </a:p>
        </p:txBody>
      </p:sp>
      <p:sp>
        <p:nvSpPr>
          <p:cNvPr id="14339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Это  переходный период в пятый класс.</a:t>
            </a:r>
          </a:p>
          <a:p>
            <a:r>
              <a:rPr lang="ru-RU" smtClean="0"/>
              <a:t>Тренинги «Мы вместе»</a:t>
            </a:r>
          </a:p>
          <a:p>
            <a:endParaRPr lang="ru-RU" smtClean="0"/>
          </a:p>
        </p:txBody>
      </p:sp>
      <p:pic>
        <p:nvPicPr>
          <p:cNvPr id="7" name="Рисунок 6" descr="F:\DSC0704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4546" y="3071810"/>
            <a:ext cx="4714908" cy="337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Содержимое 3" descr="image_master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7638" y="5481638"/>
            <a:ext cx="137636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ступень (5 классы)</a:t>
            </a:r>
            <a:b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5400" dirty="0"/>
          </a:p>
        </p:txBody>
      </p:sp>
      <p:sp>
        <p:nvSpPr>
          <p:cNvPr id="15363" name="Содержимое 4"/>
          <p:cNvSpPr>
            <a:spLocks noGrp="1"/>
          </p:cNvSpPr>
          <p:nvPr>
            <p:ph idx="1"/>
          </p:nvPr>
        </p:nvSpPr>
        <p:spPr>
          <a:xfrm>
            <a:off x="357188" y="1000125"/>
            <a:ext cx="8286750" cy="24288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/>
              <a:t>Программа «Среднее звено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2800" smtClean="0"/>
              <a:t>Цель </a:t>
            </a:r>
            <a:r>
              <a:rPr lang="ru-RU" smtClean="0"/>
              <a:t>: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smtClean="0">
                <a:latin typeface="Times New Roman" pitchFamily="18" charset="0"/>
                <a:cs typeface="Times New Roman" pitchFamily="18" charset="0"/>
              </a:rPr>
              <a:t>Сохранение психологического здоровья учащихся пятых классов через повышение адаптивных возможностей детей в ходе специально организованной деятельности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Олька\Рабочий стол\конкуррррс\DSC05556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3286124"/>
            <a:ext cx="3929090" cy="310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357188" y="3286125"/>
            <a:ext cx="4429125" cy="3143250"/>
          </a:xfrm>
          <a:prstGeom prst="roundRect">
            <a:avLst/>
          </a:prstGeom>
          <a:solidFill>
            <a:srgbClr val="FFFF0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Задачи: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b="1" dirty="0">
                <a:solidFill>
                  <a:schemeClr val="tx1"/>
                </a:solidFill>
              </a:rPr>
              <a:t>Повышения уровня психологической готовности детей к успешному обучению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2. Создание комфортного климата в классном коллективе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3.Формирование коммуникативных навыков, повышение самооценки.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5366" name="Рисунок 7" descr="zzz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928225">
            <a:off x="7461250" y="547688"/>
            <a:ext cx="157162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ступень (6 классы)</a:t>
            </a:r>
            <a:endParaRPr lang="ru-RU" dirty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500063" y="1285875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Программа «</a:t>
            </a:r>
            <a:r>
              <a:rPr lang="ru-RU" smtClean="0">
                <a:solidFill>
                  <a:srgbClr val="FF0000"/>
                </a:solidFill>
              </a:rPr>
              <a:t>Тропинка к своему Я</a:t>
            </a:r>
            <a:r>
              <a:rPr lang="ru-RU" smtClean="0"/>
              <a:t>»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rgbClr val="7030A0"/>
                </a:solidFill>
              </a:rPr>
              <a:t>Цель</a:t>
            </a:r>
            <a:r>
              <a:rPr lang="ru-RU" smtClean="0">
                <a:solidFill>
                  <a:srgbClr val="7030A0"/>
                </a:solidFill>
              </a:rPr>
              <a:t> </a:t>
            </a:r>
            <a:r>
              <a:rPr lang="ru-RU" sz="2800" smtClean="0">
                <a:solidFill>
                  <a:srgbClr val="7030A0"/>
                </a:solidFill>
              </a:rPr>
              <a:t>программы</a:t>
            </a:r>
            <a:r>
              <a:rPr lang="ru-RU" smtClean="0">
                <a:solidFill>
                  <a:srgbClr val="7030A0"/>
                </a:solidFill>
              </a:rPr>
              <a:t>: «</a:t>
            </a:r>
            <a:r>
              <a:rPr lang="ru-RU" sz="24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личностной  мотивации через общение</a:t>
            </a:r>
            <a:r>
              <a:rPr lang="ru-RU" smtClean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6250" y="2500313"/>
            <a:ext cx="4857750" cy="4071937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  <a:p>
            <a:pPr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1.Поддерживать интерес детей к психологическим аспектам собственной жизни через обсуждение, обогащать разработки психотехнологий </a:t>
            </a:r>
          </a:p>
          <a:p>
            <a:pPr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решения этой задачи.</a:t>
            </a:r>
            <a:endParaRPr lang="ru-RU" sz="1400" b="1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2.Развивать межличностные отношения детей.</a:t>
            </a:r>
            <a:endParaRPr lang="ru-RU" sz="1400" b="1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3.Расширить понимания детьми коммуникативных ситуаций.</a:t>
            </a:r>
            <a:endParaRPr lang="ru-RU" sz="1400" b="1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4.Концентрировать внимание детей на опыте отношений со взрослыми в плане творческого развития.                                              </a:t>
            </a:r>
            <a:endParaRPr lang="ru-RU" sz="2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6389" name="Рисунок 6" descr="zzz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72375" y="285750"/>
            <a:ext cx="1571625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DSC0886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928934"/>
            <a:ext cx="417337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ступень (7 классы)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28625" y="857250"/>
            <a:ext cx="8286750" cy="1714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Программа «Я и другие»</a:t>
            </a:r>
          </a:p>
          <a:p>
            <a:r>
              <a:rPr lang="ru-RU" smtClean="0"/>
              <a:t>Цель: изучение индивидуальных особенностей семиклассников</a:t>
            </a:r>
          </a:p>
          <a:p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88" y="2500313"/>
            <a:ext cx="5643562" cy="2143125"/>
          </a:xfrm>
          <a:prstGeom prst="round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00125" y="2500313"/>
            <a:ext cx="70723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Задачи:</a:t>
            </a:r>
          </a:p>
          <a:p>
            <a:r>
              <a:rPr lang="ru-RU" sz="2400" b="1">
                <a:latin typeface="Calibri" pitchFamily="34" charset="0"/>
              </a:rPr>
              <a:t>1.Создать условия для самопознания.</a:t>
            </a:r>
          </a:p>
          <a:p>
            <a:r>
              <a:rPr lang="ru-RU" sz="2400" b="1">
                <a:latin typeface="Calibri" pitchFamily="34" charset="0"/>
              </a:rPr>
              <a:t>2.Тренировать уверенность в себе.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7" name="Рисунок 6" descr="C:\Documents and Settings\Олька\Рабочий стол\Косолапова\фото инвалиды\DSC03250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5984" y="3737336"/>
            <a:ext cx="5643602" cy="31206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ступень (8 классы)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2053" name="Содержимое 3" descr="6045.gif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8183563" y="6219825"/>
            <a:ext cx="960437" cy="638175"/>
          </a:xfrm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000125" y="1071563"/>
            <a:ext cx="78438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Курс  занятий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носит профессиональную направленность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Цель курса: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Реализация предварительного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самоопределения  в отношении профилирующего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направления собственной деятельности.</a:t>
            </a:r>
          </a:p>
          <a:p>
            <a:endParaRPr lang="ru-RU" sz="2400">
              <a:latin typeface="Calibri" pitchFamily="34" charset="0"/>
            </a:endParaRPr>
          </a:p>
        </p:txBody>
      </p:sp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1857375" y="2786063"/>
          <a:ext cx="5286375" cy="3851275"/>
        </p:xfrm>
        <a:graphic>
          <a:graphicData uri="http://schemas.openxmlformats.org/presentationml/2006/ole">
            <p:oleObj spid="_x0000_s2050" name="Слайд" r:id="rId6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 ступень (9 классы)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1071563" y="1214438"/>
            <a:ext cx="7072312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Познай себя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» направлена на сопровождение адаптационного процесса в 9 классе.</a:t>
            </a:r>
          </a:p>
          <a:p>
            <a:r>
              <a:rPr lang="ru-RU" sz="2000" b="1">
                <a:latin typeface="Calibri" pitchFamily="34" charset="0"/>
              </a:rPr>
              <a:t>Цель программы </a:t>
            </a:r>
            <a:r>
              <a:rPr lang="ru-RU" sz="2000">
                <a:latin typeface="Calibri" pitchFamily="34" charset="0"/>
              </a:rPr>
              <a:t>-</a:t>
            </a:r>
            <a:r>
              <a:rPr lang="ru-RU" sz="2000" b="1">
                <a:latin typeface="Calibri" pitchFamily="34" charset="0"/>
              </a:rPr>
              <a:t> </a:t>
            </a:r>
            <a:r>
              <a:rPr lang="ru-RU" sz="2000">
                <a:latin typeface="Calibri" pitchFamily="34" charset="0"/>
              </a:rPr>
              <a:t> повышение уровня психологических знаний, развитие и укрепление механизмов самопознания подростков.</a:t>
            </a:r>
          </a:p>
          <a:p>
            <a:r>
              <a:rPr lang="ru-RU" sz="2000" b="1">
                <a:latin typeface="Calibri" pitchFamily="34" charset="0"/>
              </a:rPr>
              <a:t>Задачи</a:t>
            </a:r>
            <a:r>
              <a:rPr lang="ru-RU" sz="2000">
                <a:latin typeface="Calibri" pitchFamily="34" charset="0"/>
              </a:rPr>
              <a:t>: </a:t>
            </a:r>
          </a:p>
          <a:p>
            <a:r>
              <a:rPr lang="ru-RU" sz="2000">
                <a:latin typeface="Calibri" pitchFamily="34" charset="0"/>
              </a:rPr>
              <a:t>1.Формирование у учащихся представления о психологии  как науке познания самого себя и других;</a:t>
            </a:r>
          </a:p>
          <a:p>
            <a:r>
              <a:rPr lang="ru-RU" sz="2000">
                <a:latin typeface="Calibri" pitchFamily="34" charset="0"/>
              </a:rPr>
              <a:t>2.Изучение подростками своих индивидуальных, личностных особенностей и некоторых   аспектов межличностных коммуникаций;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3357563" y="4286250"/>
          <a:ext cx="2895600" cy="2266950"/>
        </p:xfrm>
        <a:graphic>
          <a:graphicData uri="http://schemas.openxmlformats.org/presentationml/2006/ole">
            <p:oleObj spid="_x0000_s3074" name="Слайд" r:id="rId4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 ступень (10 -11 классы)</a:t>
            </a:r>
            <a:endParaRPr lang="ru-RU" dirty="0"/>
          </a:p>
        </p:txBody>
      </p:sp>
      <p:sp>
        <p:nvSpPr>
          <p:cNvPr id="4101" name="Содержимое 2"/>
          <p:cNvSpPr>
            <a:spLocks noGrp="1"/>
          </p:cNvSpPr>
          <p:nvPr>
            <p:ph idx="1"/>
          </p:nvPr>
        </p:nvSpPr>
        <p:spPr>
          <a:xfrm>
            <a:off x="285750" y="1071563"/>
            <a:ext cx="8229600" cy="4525962"/>
          </a:xfrm>
        </p:spPr>
        <p:txBody>
          <a:bodyPr/>
          <a:lstStyle/>
          <a:p>
            <a:r>
              <a:rPr lang="ru-RU" sz="2600" smtClean="0"/>
              <a:t>Программа  «</a:t>
            </a:r>
            <a:r>
              <a:rPr lang="ru-RU" sz="2600" b="1" smtClean="0"/>
              <a:t>Подросток 21 века</a:t>
            </a:r>
            <a:r>
              <a:rPr lang="ru-RU" sz="2600" smtClean="0"/>
              <a:t>». </a:t>
            </a:r>
          </a:p>
          <a:p>
            <a:r>
              <a:rPr lang="ru-RU" sz="2600" b="1" smtClean="0"/>
              <a:t>Цель:</a:t>
            </a:r>
            <a:r>
              <a:rPr lang="ru-RU" sz="2600" smtClean="0"/>
              <a:t> </a:t>
            </a:r>
            <a:r>
              <a:rPr lang="ru-RU" sz="2000" smtClean="0"/>
              <a:t>Развитие личностных и социальных навыков, формирование навыков самопознания и саморазвития. </a:t>
            </a:r>
          </a:p>
          <a:p>
            <a:r>
              <a:rPr lang="ru-RU" sz="2000" b="1" smtClean="0"/>
              <a:t>Задачи: </a:t>
            </a:r>
            <a:endParaRPr lang="ru-RU" sz="2000" smtClean="0"/>
          </a:p>
          <a:p>
            <a:r>
              <a:rPr lang="ru-RU" sz="2000" smtClean="0"/>
              <a:t>1.Построение адекватной Я-концепции; </a:t>
            </a:r>
          </a:p>
          <a:p>
            <a:r>
              <a:rPr lang="ru-RU" sz="2000" smtClean="0"/>
              <a:t>2.Развитие навыков саморегуляции; </a:t>
            </a:r>
          </a:p>
          <a:p>
            <a:r>
              <a:rPr lang="ru-RU" sz="2000" smtClean="0"/>
              <a:t>3.Развитие критического мышления; </a:t>
            </a:r>
          </a:p>
          <a:p>
            <a:r>
              <a:rPr lang="ru-RU" sz="2000" smtClean="0"/>
              <a:t>4.Развитие навыков принятия </a:t>
            </a:r>
          </a:p>
          <a:p>
            <a:pPr>
              <a:buFont typeface="Arial" charset="0"/>
              <a:buNone/>
            </a:pPr>
            <a:r>
              <a:rPr lang="ru-RU" sz="2000" smtClean="0"/>
              <a:t>        обоснованных решений; </a:t>
            </a:r>
          </a:p>
          <a:p>
            <a:r>
              <a:rPr lang="ru-RU" sz="2000" smtClean="0"/>
              <a:t>5.Приобретение опыта выхода</a:t>
            </a:r>
          </a:p>
          <a:p>
            <a:pPr>
              <a:buFont typeface="Arial" charset="0"/>
              <a:buNone/>
            </a:pPr>
            <a:r>
              <a:rPr lang="ru-RU" sz="2000" smtClean="0"/>
              <a:t>         из различных ситуаций; </a:t>
            </a:r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4786313" y="3286125"/>
          <a:ext cx="4029075" cy="3016250"/>
        </p:xfrm>
        <a:graphic>
          <a:graphicData uri="http://schemas.openxmlformats.org/presentationml/2006/ole">
            <p:oleObj spid="_x0000_s4098" name="Слайд" r:id="rId4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 ступень (10 -11 классы)</a:t>
            </a:r>
            <a:endParaRPr lang="ru-RU" dirty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00063" y="1143000"/>
            <a:ext cx="8229600" cy="4525963"/>
          </a:xfrm>
        </p:spPr>
        <p:txBody>
          <a:bodyPr/>
          <a:lstStyle/>
          <a:p>
            <a:r>
              <a:rPr lang="ru-RU" sz="2000" smtClean="0"/>
              <a:t>6.Формирование навыков преодоления стресса; </a:t>
            </a:r>
          </a:p>
          <a:p>
            <a:r>
              <a:rPr lang="ru-RU" sz="2000" smtClean="0"/>
              <a:t>7.Развитие навыков эффективного общения и конструктивного взаимодействия. </a:t>
            </a:r>
          </a:p>
          <a:p>
            <a:r>
              <a:rPr lang="ru-RU" sz="2000" smtClean="0"/>
              <a:t>8.Развивать у подростков здоровый образ жизни. </a:t>
            </a:r>
          </a:p>
          <a:p>
            <a:r>
              <a:rPr lang="ru-RU" sz="2000" smtClean="0"/>
              <a:t>9.Формирование личной ответственности за свое поведение,</a:t>
            </a:r>
            <a:br>
              <a:rPr lang="ru-RU" sz="2000" smtClean="0"/>
            </a:br>
            <a:r>
              <a:rPr lang="ru-RU" sz="2000" smtClean="0"/>
              <a:t>увеличение степени самостоятельности детей и подростков, их способности контролировать свою жизнь и более эффективно разрешать возникающие проблемы.</a:t>
            </a:r>
          </a:p>
          <a:p>
            <a:endParaRPr lang="ru-RU" smtClean="0"/>
          </a:p>
        </p:txBody>
      </p:sp>
      <p:pic>
        <p:nvPicPr>
          <p:cNvPr id="4" name="Рисунок 3" descr="F:\кружки\DSC08087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1670" y="3929066"/>
            <a:ext cx="4810125" cy="270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 ступень (7 -11 классы)</a:t>
            </a:r>
            <a:endParaRPr lang="ru-RU" dirty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500063" y="1357313"/>
            <a:ext cx="8358187" cy="1928812"/>
          </a:xfrm>
        </p:spPr>
        <p:txBody>
          <a:bodyPr/>
          <a:lstStyle/>
          <a:p>
            <a:r>
              <a:rPr lang="ru-RU" sz="2000" smtClean="0"/>
              <a:t>Программа «</a:t>
            </a:r>
            <a:r>
              <a:rPr lang="ru-RU" sz="2000" b="1" smtClean="0"/>
              <a:t>Мой мир</a:t>
            </a:r>
            <a:r>
              <a:rPr lang="ru-RU" sz="2000" smtClean="0"/>
              <a:t>»  7-11 классы</a:t>
            </a:r>
          </a:p>
          <a:p>
            <a:r>
              <a:rPr lang="ru-RU" sz="2000" b="1" smtClean="0"/>
              <a:t>Цель: </a:t>
            </a:r>
            <a:r>
              <a:rPr lang="ru-RU" sz="2000" smtClean="0"/>
              <a:t>Создание оптимальных условий для развития и становления психически устойчивой гармоничной личности учащихся с активной жизненной позицией, успешно адаптирующейся и самореализующейся в социуме.</a:t>
            </a:r>
          </a:p>
          <a:p>
            <a:endParaRPr lang="ru-RU" smtClean="0"/>
          </a:p>
        </p:txBody>
      </p:sp>
      <p:sp>
        <p:nvSpPr>
          <p:cNvPr id="4" name="Куб 3"/>
          <p:cNvSpPr/>
          <p:nvPr/>
        </p:nvSpPr>
        <p:spPr>
          <a:xfrm>
            <a:off x="0" y="4643438"/>
            <a:ext cx="2786063" cy="16430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1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«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 нашей</a:t>
            </a:r>
          </a:p>
          <a:p>
            <a:pPr algn="ctr"/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жизни»</a:t>
            </a:r>
            <a:endParaRPr lang="ru-RU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7-8 классы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Куб 4"/>
          <p:cNvSpPr/>
          <p:nvPr/>
        </p:nvSpPr>
        <p:spPr>
          <a:xfrm>
            <a:off x="3071813" y="4643438"/>
            <a:ext cx="3000375" cy="1571625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2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«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Алкоголь, табак, здоровье»</a:t>
            </a:r>
            <a:endParaRPr lang="ru-RU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9 классы</a:t>
            </a:r>
            <a:endParaRPr lang="ru-RU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Куб 5"/>
          <p:cNvSpPr/>
          <p:nvPr/>
        </p:nvSpPr>
        <p:spPr>
          <a:xfrm>
            <a:off x="6429375" y="4500563"/>
            <a:ext cx="2714625" cy="1643062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3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«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 и наркотики»</a:t>
            </a:r>
            <a:endParaRPr lang="ru-RU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10-11 классы</a:t>
            </a:r>
            <a:endParaRPr lang="ru-RU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86063" y="3071813"/>
            <a:ext cx="3786187" cy="785812"/>
          </a:xfrm>
          <a:prstGeom prst="rect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57488" y="3143248"/>
            <a:ext cx="3538775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«Мой мир»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500563" y="4000500"/>
            <a:ext cx="285750" cy="642938"/>
          </a:xfrm>
          <a:prstGeom prst="down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9785268">
            <a:off x="1814513" y="4006850"/>
            <a:ext cx="979487" cy="379413"/>
          </a:xfrm>
          <a:prstGeom prst="lef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2553414">
            <a:off x="6602413" y="3929063"/>
            <a:ext cx="977900" cy="379412"/>
          </a:xfrm>
          <a:prstGeom prst="lef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8" name="Содержимое 3" descr="karanda09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564563" y="6245225"/>
            <a:ext cx="5794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0"/>
            <a:ext cx="667144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Работа с родителями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625" y="1214438"/>
            <a:ext cx="4572000" cy="2357437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Беседы на общешкольных и классных родительских собраниях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Тренинги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Консультации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" name="Picture 2" descr="F:\DSC0875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3714752"/>
            <a:ext cx="4667955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214938" y="4071938"/>
            <a:ext cx="3929062" cy="2500312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Методы: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Лекции, дискуссии, психологический тренинг, психологические игры, тесты.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1746" name="Picture 2" descr="D:\Косолапова ура\фото родитель\DSC042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072066" y="1214422"/>
            <a:ext cx="3857620" cy="26789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  <a:p>
            <a:pPr algn="ctr">
              <a:buFont typeface="Arial" charset="0"/>
              <a:buNone/>
            </a:pPr>
            <a:endParaRPr lang="ru-RU" smtClean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r>
              <a:rPr lang="ru-RU" b="1" i="1" smtClean="0">
                <a:solidFill>
                  <a:srgbClr val="FF0000"/>
                </a:solidFill>
              </a:rPr>
              <a:t>Психологическая служба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857750" y="4572000"/>
            <a:ext cx="1128713" cy="6286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10800000" flipV="1">
            <a:off x="2928938" y="4643438"/>
            <a:ext cx="1214437" cy="64293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072063" y="3714750"/>
            <a:ext cx="928687" cy="50006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0" y="2857500"/>
            <a:ext cx="3143250" cy="12001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Психологическое консультирование</a:t>
            </a:r>
            <a:endParaRPr lang="ru-RU" sz="2000" b="1" dirty="0">
              <a:solidFill>
                <a:srgbClr val="7030A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>
            <a:off x="3071813" y="3643313"/>
            <a:ext cx="714375" cy="50006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 rot="1165723">
            <a:off x="1395413" y="1631950"/>
            <a:ext cx="3143250" cy="12001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Психологическая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диагностика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50" y="5429250"/>
            <a:ext cx="2714625" cy="1057275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Работа с учащимися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1 -3 ступени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357563" y="5357813"/>
            <a:ext cx="2571750" cy="1200150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Работа с родителями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rot="16200000" flipV="1">
            <a:off x="3679031" y="3393282"/>
            <a:ext cx="938213" cy="4381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6000750" y="3000375"/>
            <a:ext cx="3143250" cy="12001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Психологическая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коррекция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 rot="20045552">
            <a:off x="5041900" y="1590675"/>
            <a:ext cx="2976563" cy="12001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Психологическая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7030A0"/>
                </a:solidFill>
              </a:rPr>
              <a:t>профилакика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rot="5400000" flipH="1" flipV="1">
            <a:off x="4526757" y="3331368"/>
            <a:ext cx="876300" cy="50006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214282" y="285728"/>
            <a:ext cx="880003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Психологическая служба СОШ №2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6357938" y="5357813"/>
            <a:ext cx="2571750" cy="1200150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</a:rPr>
              <a:t>Работа с учителями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0" y="1500188"/>
            <a:ext cx="4114800" cy="49006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smtClean="0"/>
              <a:t>      формы </a:t>
            </a:r>
            <a:r>
              <a:rPr lang="ru-RU" sz="2000" b="1" dirty="0" smtClean="0"/>
              <a:t>психологического сопровождения классных руководителей 1-11 классов </a:t>
            </a:r>
            <a:r>
              <a:rPr lang="ru-RU" sz="1800" dirty="0" smtClean="0"/>
              <a:t>1.выход психолога в</a:t>
            </a:r>
            <a:r>
              <a:rPr lang="ru-RU" sz="1800" b="1" dirty="0" smtClean="0"/>
              <a:t> </a:t>
            </a:r>
            <a:r>
              <a:rPr lang="ru-RU" sz="1800" dirty="0" smtClean="0"/>
              <a:t>течение учебного года на совещания классных руководителей с целью методического обеспечения психологическими техниками, информирования о результатах проводимой работы (диагностике, классных часах, работе с группами детей по решению конфликтных ситуаций). </a:t>
            </a:r>
            <a:endParaRPr lang="ru-RU" sz="19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2.Подбор</a:t>
            </a:r>
            <a:r>
              <a:rPr lang="ru-RU" sz="1900" dirty="0" smtClean="0"/>
              <a:t> </a:t>
            </a:r>
            <a:r>
              <a:rPr lang="ru-RU" sz="1800" dirty="0" smtClean="0"/>
              <a:t>разработок  </a:t>
            </a:r>
            <a:r>
              <a:rPr lang="ru-RU" sz="1800" dirty="0" err="1" smtClean="0"/>
              <a:t>тренинговых</a:t>
            </a:r>
            <a:r>
              <a:rPr lang="ru-RU" sz="1800" dirty="0" smtClean="0"/>
              <a:t> занятий, психологических игр и практикумов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3.Проведение классных часов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/>
              <a:t>4.Индивидуальные консультации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800105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Работа с классными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руководителями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8" y="1428750"/>
            <a:ext cx="4643437" cy="2214563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Цель </a:t>
            </a:r>
            <a:r>
              <a:rPr lang="ru-RU" sz="2000" dirty="0">
                <a:solidFill>
                  <a:schemeClr val="tx1"/>
                </a:solidFill>
              </a:rPr>
              <a:t>деятельности педагога-психолога — оказать  психологическую поддержку  и помощь  классным руководителям 1-3 ступени обучения в условиях их взаимодействия с конкретным классным коллективом.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625" y="3643313"/>
            <a:ext cx="4572000" cy="2571750"/>
          </a:xfrm>
          <a:prstGeom prst="round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500063" y="2357438"/>
            <a:ext cx="8215312" cy="2857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	Только совместными усилиями психолога, учителей, родителей и классных руководителей  можно   сформировать ученика, который будет  здоровым, коммуникабельным и успешным.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вид школы\школа весна 2007\P1010006копирование.jpgkk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-285750"/>
            <a:ext cx="8786813" cy="2643188"/>
          </a:xfrm>
          <a:prstGeom prst="round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Школа работает по теме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: </a:t>
            </a: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Повышение качества индивидуальных достижений учащихся на основе использования различных педагогических технологий»</a:t>
            </a:r>
            <a:endParaRPr lang="ru-RU" sz="28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2643188"/>
            <a:ext cx="8858250" cy="2571750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Работа психолога заключается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в воспитании успехом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как одним  из условий развития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личности учащегося,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профилактика деструктивных форм поведения,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формирование здорового образа жизни,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жизненных ценностей.</a:t>
            </a:r>
            <a:endParaRPr lang="ru-RU" sz="24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813"/>
            <a:ext cx="8472488" cy="52689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/>
              <a:t>  </a:t>
            </a:r>
            <a:r>
              <a:rPr lang="ru-RU" b="1" dirty="0" smtClean="0"/>
              <a:t>1)</a:t>
            </a:r>
            <a:r>
              <a:rPr lang="ru-RU" b="1" dirty="0"/>
              <a:t>  </a:t>
            </a:r>
            <a:r>
              <a:rPr lang="ru-RU" b="1" i="1" dirty="0"/>
              <a:t>Одна из задач </a:t>
            </a:r>
            <a:r>
              <a:rPr lang="ru-RU" b="1" i="1" dirty="0" smtClean="0"/>
              <a:t>психологической </a:t>
            </a:r>
            <a:r>
              <a:rPr lang="ru-RU" b="1" i="1" dirty="0"/>
              <a:t>службы </a:t>
            </a:r>
            <a:r>
              <a:rPr lang="ru-RU" b="1" i="1" dirty="0" smtClean="0"/>
              <a:t> школы № 2  – </a:t>
            </a:r>
            <a:r>
              <a:rPr lang="ru-RU" b="1" i="1" dirty="0"/>
              <a:t>обеспечить такой психологический климат, когда </a:t>
            </a:r>
            <a:r>
              <a:rPr lang="ru-RU" b="1" i="1" dirty="0" smtClean="0"/>
              <a:t>всем детям </a:t>
            </a:r>
            <a:r>
              <a:rPr lang="ru-RU" b="1" i="1" dirty="0"/>
              <a:t>хочется учиться, учителям работать, а родители не жалеют, что своего ребенка отдали именно в </a:t>
            </a:r>
            <a:r>
              <a:rPr lang="ru-RU" b="1" i="1" dirty="0" smtClean="0"/>
              <a:t>нашу </a:t>
            </a:r>
            <a:r>
              <a:rPr lang="ru-RU" b="1" i="1" dirty="0"/>
              <a:t>школу. </a:t>
            </a: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2)Работа </a:t>
            </a:r>
            <a:r>
              <a:rPr lang="ru-RU" b="1" dirty="0"/>
              <a:t>с учащимися, которые испытывают трудности в учебной деятельности, затруднения во взаимоотношениях со сверстниками, учителями, родителями;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3) </a:t>
            </a:r>
            <a:r>
              <a:rPr lang="ru-RU" b="1" dirty="0"/>
              <a:t>Проведение работы по психологическому просвещению среди учащихся, учителей, родителей;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4) </a:t>
            </a:r>
            <a:r>
              <a:rPr lang="ru-RU" b="1" dirty="0"/>
              <a:t>Профессиональная ориентация учащихся;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5) </a:t>
            </a:r>
            <a:r>
              <a:rPr lang="ru-RU" b="1" dirty="0"/>
              <a:t>Консультирование учащихся и учителей по их индивидуальным запросам.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357813"/>
          <a:ext cx="2857500" cy="2001837"/>
        </p:xfrm>
        <a:graphic>
          <a:graphicData uri="http://schemas.openxmlformats.org/presentationml/2006/ole">
            <p:oleObj spid="_x0000_s1026" name="CorelDRAW" r:id="rId4" imgW="3629160" imgH="2542320" progId="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400800" y="4935538"/>
          <a:ext cx="2743200" cy="1922462"/>
        </p:xfrm>
        <a:graphic>
          <a:graphicData uri="http://schemas.openxmlformats.org/presentationml/2006/ole">
            <p:oleObj spid="_x0000_s1027" name="CorelDRAW" r:id="rId5" imgW="3629160" imgH="254232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36557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задачи психологической службы: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1285860"/>
          <a:ext cx="91440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</a:rPr>
              <a:t>Профилактическая система школы 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Куб 10"/>
          <p:cNvSpPr/>
          <p:nvPr/>
        </p:nvSpPr>
        <p:spPr>
          <a:xfrm>
            <a:off x="1357313" y="4572000"/>
            <a:ext cx="5214937" cy="2071688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hlinkClick r:id="rId2" action="ppaction://hlinksldjump"/>
              </a:rPr>
              <a:t>1 ступень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Программы «Школьник», «Творческие познания»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Тренинги «Мы вместе»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0"/>
            <a:ext cx="62871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«Ступени к успеху»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Куб 12"/>
          <p:cNvSpPr/>
          <p:nvPr/>
        </p:nvSpPr>
        <p:spPr>
          <a:xfrm>
            <a:off x="2143125" y="3000375"/>
            <a:ext cx="5214938" cy="2071688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hlinkClick r:id="rId3" action="ppaction://hlinksldjump"/>
              </a:rPr>
              <a:t>2ступень</a:t>
            </a:r>
            <a:endParaRPr lang="ru-RU" sz="2400" b="1" dirty="0">
              <a:solidFill>
                <a:srgbClr val="FFFF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</a:rPr>
              <a:t>Программы «Среднее звено»,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</a:rPr>
              <a:t>«Я и другие»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</a:rPr>
              <a:t>Курс « Тропинка к своему Я»</a:t>
            </a:r>
          </a:p>
        </p:txBody>
      </p:sp>
      <p:sp>
        <p:nvSpPr>
          <p:cNvPr id="15" name="Куб 14"/>
          <p:cNvSpPr/>
          <p:nvPr/>
        </p:nvSpPr>
        <p:spPr>
          <a:xfrm>
            <a:off x="2857500" y="1428750"/>
            <a:ext cx="5214938" cy="2071688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hlinkClick r:id="rId4" action="ppaction://hlinksldjump"/>
              </a:rPr>
              <a:t>3 ступень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Программы «Познай себя», «Подросток 21 века»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«Мой мир»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6" name="Рисунок 15" descr="3e215b9cc539410f8264a938cf178207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0" y="5072063"/>
            <a:ext cx="1233488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16" descr="Копия 9f4c7997cd1195b82c39bba72c7e0bbd.gif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500" y="3214688"/>
            <a:ext cx="11303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17" descr="18832091_6546.gif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00125" y="1571625"/>
            <a:ext cx="17033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18" descr="00008cf5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2857500"/>
            <a:ext cx="28178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214290"/>
            <a:ext cx="68320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1 ступень(1 классы)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357188" y="1214438"/>
            <a:ext cx="8501062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Программа «Школьник»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ставит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: « Профилактика нарушения психологического здоровья первоклассников на начальном этапе адаптации в школе»</a:t>
            </a:r>
          </a:p>
          <a:p>
            <a:r>
              <a:rPr lang="ru-RU" sz="2400" b="1">
                <a:latin typeface="Calibri" pitchFamily="34" charset="0"/>
              </a:rPr>
              <a:t>Задачи:</a:t>
            </a:r>
            <a:r>
              <a:rPr lang="ru-RU" sz="2400">
                <a:latin typeface="Calibri" pitchFamily="34" charset="0"/>
              </a:rPr>
              <a:t> </a:t>
            </a:r>
          </a:p>
          <a:p>
            <a:r>
              <a:rPr lang="ru-RU" sz="2400">
                <a:latin typeface="Calibri" pitchFamily="34" charset="0"/>
              </a:rPr>
              <a:t>1.Создание условий для социально-психологической адаптации детей к школе, </a:t>
            </a:r>
          </a:p>
          <a:p>
            <a:r>
              <a:rPr lang="ru-RU" sz="2400">
                <a:latin typeface="Calibri" pitchFamily="34" charset="0"/>
              </a:rPr>
              <a:t>создание сплоченного классного коллектива, </a:t>
            </a:r>
          </a:p>
          <a:p>
            <a:r>
              <a:rPr lang="ru-RU" sz="2400">
                <a:latin typeface="Calibri" pitchFamily="34" charset="0"/>
              </a:rPr>
              <a:t>установление норм взаимоотношений со сверстниками и педагогами.</a:t>
            </a:r>
          </a:p>
          <a:p>
            <a:r>
              <a:rPr lang="ru-RU" sz="2400">
                <a:latin typeface="Calibri" pitchFamily="34" charset="0"/>
              </a:rPr>
              <a:t> 2.Повышение уровня психологической готовности детей к успешному обучению, усвоению знаний, познавательному развитию.</a:t>
            </a: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2" descr="E:\Лидия\гости\Лезова\zvonok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4726">
            <a:off x="7851775" y="163513"/>
            <a:ext cx="11906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929188" y="3786188"/>
            <a:ext cx="4214812" cy="2714625"/>
          </a:xfrm>
          <a:prstGeom prst="roundRect">
            <a:avLst/>
          </a:prstGeom>
          <a:solidFill>
            <a:srgbClr val="99FF99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0" y="3786188"/>
            <a:ext cx="4357688" cy="2857500"/>
          </a:xfrm>
          <a:prstGeom prst="roundRect">
            <a:avLst/>
          </a:prstGeom>
          <a:solidFill>
            <a:srgbClr val="99FF99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143875" cy="9286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Результаты изучения уровня адаптации учащихся  первых классов в школе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57752" y="1357299"/>
          <a:ext cx="4071966" cy="225742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57322"/>
                <a:gridCol w="1357322"/>
                <a:gridCol w="1357322"/>
              </a:tblGrid>
              <a:tr h="79010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 адаптации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 январь</a:t>
                      </a:r>
                      <a:endParaRPr lang="ru-RU" dirty="0"/>
                    </a:p>
                  </a:txBody>
                  <a:tcPr/>
                </a:tc>
              </a:tr>
              <a:tr h="48910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Высокий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28%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12%</a:t>
                      </a:r>
                      <a:endParaRPr lang="ru-RU" sz="2000" b="1" dirty="0"/>
                    </a:p>
                  </a:txBody>
                  <a:tcPr/>
                </a:tc>
              </a:tr>
              <a:tr h="48910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Средний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53%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73%</a:t>
                      </a:r>
                      <a:endParaRPr lang="ru-RU" sz="2000" b="1" dirty="0"/>
                    </a:p>
                  </a:txBody>
                  <a:tcPr/>
                </a:tc>
              </a:tr>
              <a:tr h="48910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Низкий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19%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15%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294" name="Диаграмма 5"/>
          <p:cNvGraphicFramePr>
            <a:graphicFrameLocks/>
          </p:cNvGraphicFramePr>
          <p:nvPr/>
        </p:nvGraphicFramePr>
        <p:xfrm>
          <a:off x="214313" y="3857625"/>
          <a:ext cx="4429125" cy="2714625"/>
        </p:xfrm>
        <a:graphic>
          <a:graphicData uri="http://schemas.openxmlformats.org/presentationml/2006/ole">
            <p:oleObj spid="_x0000_s12294" r:id="rId4" imgW="4432176" imgH="2712955" progId="Excel.Chart.8">
              <p:embed/>
            </p:oleObj>
          </a:graphicData>
        </a:graphic>
      </p:graphicFrame>
      <p:graphicFrame>
        <p:nvGraphicFramePr>
          <p:cNvPr id="12295" name="Диаграмма 6"/>
          <p:cNvGraphicFramePr>
            <a:graphicFrameLocks/>
          </p:cNvGraphicFramePr>
          <p:nvPr/>
        </p:nvGraphicFramePr>
        <p:xfrm>
          <a:off x="5095875" y="3857625"/>
          <a:ext cx="4048125" cy="2786063"/>
        </p:xfrm>
        <a:graphic>
          <a:graphicData uri="http://schemas.openxmlformats.org/presentationml/2006/ole">
            <p:oleObj spid="_x0000_s12295" r:id="rId5" imgW="4048095" imgH="2786113" progId="Excel.Chart.8">
              <p:embed/>
            </p:oleObj>
          </a:graphicData>
        </a:graphic>
      </p:graphicFrame>
      <p:pic>
        <p:nvPicPr>
          <p:cNvPr id="10" name="Содержимое 3" descr="C:\Documents and Settings\Олька\Рабочий стол\конкуррррс\DSC05545.JPG"/>
          <p:cNvPicPr>
            <a:picLocks noGrp="1"/>
          </p:cNvPicPr>
          <p:nvPr>
            <p:ph idx="1"/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571473" y="1214423"/>
            <a:ext cx="3786214" cy="235745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ступень (2-3 классы)</a:t>
            </a:r>
            <a:b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54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00063" y="714375"/>
            <a:ext cx="8143875" cy="300037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Программа «Творческие </a:t>
            </a:r>
            <a:r>
              <a:rPr lang="ru-RU" dirty="0"/>
              <a:t>познания</a:t>
            </a:r>
            <a:r>
              <a:rPr lang="ru-RU" dirty="0" smtClean="0"/>
              <a:t>» -осуществляет решение задач 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Развитие высоких познавательных процессов, творческих умений,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Укрепление физического здоровья детей.</a:t>
            </a: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1" name="Рисунок 10" descr="F:\DSC06755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36" y="3643314"/>
            <a:ext cx="457203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781</Words>
  <Application>Microsoft Office PowerPoint</Application>
  <PresentationFormat>Экран (4:3)</PresentationFormat>
  <Paragraphs>167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Calibri</vt:lpstr>
      <vt:lpstr>Arial</vt:lpstr>
      <vt:lpstr>Georgia</vt:lpstr>
      <vt:lpstr>Times New Roman</vt:lpstr>
      <vt:lpstr>Wingdings</vt:lpstr>
      <vt:lpstr>Тема Office</vt:lpstr>
      <vt:lpstr>CorelDRAW</vt:lpstr>
      <vt:lpstr>Слайд</vt:lpstr>
      <vt:lpstr>Диаграмма Microsoft Office Excel</vt:lpstr>
      <vt:lpstr>Слайд 1</vt:lpstr>
      <vt:lpstr>Слайд 2</vt:lpstr>
      <vt:lpstr>Слайд 3</vt:lpstr>
      <vt:lpstr>Слайд 4</vt:lpstr>
      <vt:lpstr>Профилактическая система школы </vt:lpstr>
      <vt:lpstr>Слайд 6</vt:lpstr>
      <vt:lpstr>Слайд 7</vt:lpstr>
      <vt:lpstr>Результаты изучения уровня адаптации учащихся  первых классов в школе </vt:lpstr>
      <vt:lpstr>1 ступень (2-3 классы) </vt:lpstr>
      <vt:lpstr>1 ступень (4 классы) </vt:lpstr>
      <vt:lpstr>2 ступень (5 классы) </vt:lpstr>
      <vt:lpstr>2 ступень (6 классы)</vt:lpstr>
      <vt:lpstr>2 ступень (7 классы) </vt:lpstr>
      <vt:lpstr>2 ступень (8 классы) </vt:lpstr>
      <vt:lpstr>3 ступень (9 классы)</vt:lpstr>
      <vt:lpstr>3 ступень (10 -11 классы)</vt:lpstr>
      <vt:lpstr>3 ступень (10 -11 классы)</vt:lpstr>
      <vt:lpstr>3 ступень (7 -11 классы)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психолога в школе  Косолаповой Ирины Викторовны</dc:title>
  <dc:creator>Пользователь</dc:creator>
  <cp:lastModifiedBy>revaz</cp:lastModifiedBy>
  <cp:revision>35</cp:revision>
  <dcterms:created xsi:type="dcterms:W3CDTF">2011-02-08T17:10:54Z</dcterms:created>
  <dcterms:modified xsi:type="dcterms:W3CDTF">2012-06-07T16:20:40Z</dcterms:modified>
</cp:coreProperties>
</file>