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6" r:id="rId2"/>
    <p:sldId id="256" r:id="rId3"/>
    <p:sldId id="272" r:id="rId4"/>
    <p:sldId id="257" r:id="rId5"/>
    <p:sldId id="275" r:id="rId6"/>
    <p:sldId id="260" r:id="rId7"/>
    <p:sldId id="267" r:id="rId8"/>
    <p:sldId id="262" r:id="rId9"/>
    <p:sldId id="266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0" autoAdjust="0"/>
    <p:restoredTop sz="86334" autoAdjust="0"/>
  </p:normalViewPr>
  <p:slideViewPr>
    <p:cSldViewPr>
      <p:cViewPr varScale="1">
        <p:scale>
          <a:sx n="48" d="100"/>
          <a:sy n="48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B4738E-77F0-410F-B989-88FBD07AFD6D}" type="datetimeFigureOut">
              <a:rPr lang="ru-RU"/>
              <a:pPr/>
              <a:t>11.06.2012</a:t>
            </a:fld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F92E05-008E-46D2-B2EF-34FB6017FF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16AB2A-3B65-4610-9392-0AB8003D443C}" type="datetimeFigureOut">
              <a:rPr lang="ru-RU"/>
              <a:pPr/>
              <a:t>11.06.2012</a:t>
            </a:fld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0CCE75-5451-49FB-AFDF-C064CEBA31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B981-4971-430B-AD8A-89D825B85612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2433-BEE0-4AF8-B91D-BFD4213FB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2B4E-43CF-4128-B639-5D56E200A92D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D7A2-92A0-4859-AC99-9AE1032E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3B0A-713D-4684-AEEA-AF6B7A1F9715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37B4-8500-42BF-AFA6-41A0C2F15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E03C0-4A4A-47B3-A9FA-B2452BD0A9DB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6CF2-B3AD-4D77-84B8-61EE48A1B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CE28-E0F7-4A02-A952-82F4CAB2BBF5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B4EC-D661-42EF-A49F-DA46E84B1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F2D4-778E-4551-A637-B3CF576460D8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16E7-D10E-4DCA-8702-A48C93020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206F-E898-47C4-967B-1328CD29213E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66DD-1272-4488-ABB5-B9A0EA6A0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F4B8-8532-4F5E-9D8F-058D865F9151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DFB1-51FE-4910-8B4D-786243F7A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8407-C9BA-48E1-A6B0-9C198FEAEC9C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FACE-3FB5-4DFC-B2E6-EF076F412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33AC-83A0-4737-9076-69E60A6A5046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B3A1-283A-4556-877B-7E5355F2E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43FF-E1D5-4F47-96AC-D7130C7F7551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A14E-C5CD-4019-80D8-4C2CBD011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EF8E248-8EB9-4379-8FA1-6CF840AEB390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CA79FB1-1167-4B00-9F2F-7562947C5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 bwMode="auto">
          <a:xfrm>
            <a:off x="539750" y="2852738"/>
            <a:ext cx="789781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500" smtClean="0">
                <a:effectLst/>
              </a:rPr>
              <a:t>Перекрёстки нашего города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 bwMode="auto">
          <a:xfrm>
            <a:off x="5364163" y="685800"/>
            <a:ext cx="3455987" cy="1158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Клименко 243-467-880</a:t>
            </a:r>
          </a:p>
          <a:p>
            <a:r>
              <a:rPr lang="ru-RU" smtClean="0">
                <a:effectLst/>
              </a:rPr>
              <a:t>Одинцова 243-465-459</a:t>
            </a:r>
          </a:p>
        </p:txBody>
      </p:sp>
    </p:spTree>
  </p:cSld>
  <p:clrMapOvr>
    <a:masterClrMapping/>
  </p:clrMapOvr>
  <p:transition advTm="65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92150"/>
            <a:ext cx="81359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657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549275"/>
            <a:ext cx="81359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328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889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906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549275"/>
            <a:ext cx="78486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172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875" y="1219200"/>
            <a:ext cx="7543800" cy="2152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6172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848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40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04813"/>
            <a:ext cx="82073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43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92150"/>
            <a:ext cx="81375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391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" y="333375"/>
            <a:ext cx="83534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343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33375"/>
            <a:ext cx="82073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125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33375"/>
            <a:ext cx="820896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156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email"/>
          <a:srcRect l="-4666" r="-4666"/>
          <a:stretch>
            <a:fillRect/>
          </a:stretch>
        </p:blipFill>
        <p:spPr bwMode="auto">
          <a:xfrm>
            <a:off x="0" y="404813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51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33375"/>
            <a:ext cx="82073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391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60</TotalTime>
  <Words>7</Words>
  <Application>Microsoft Office PowerPoint</Application>
  <PresentationFormat>Экран (4:3)</PresentationFormat>
  <Paragraphs>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Palatino Linotype</vt:lpstr>
      <vt:lpstr>Wingdings</vt:lpstr>
      <vt:lpstr>Calibri</vt:lpstr>
      <vt:lpstr>Базовая</vt:lpstr>
      <vt:lpstr>Перекрёстки нашего города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user-1258643</dc:creator>
  <cp:lastModifiedBy>revaz</cp:lastModifiedBy>
  <cp:revision>9</cp:revision>
  <dcterms:created xsi:type="dcterms:W3CDTF">2012-01-29T12:19:47Z</dcterms:created>
  <dcterms:modified xsi:type="dcterms:W3CDTF">2012-06-11T14:51:10Z</dcterms:modified>
</cp:coreProperties>
</file>