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7" r:id="rId8"/>
    <p:sldId id="261" r:id="rId9"/>
    <p:sldId id="268" r:id="rId10"/>
    <p:sldId id="266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BB6F-77B6-48AC-900D-3BE1F853BCFB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7352-C638-4B3D-956A-CBA83AD7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61D7-D3D5-4AF2-AA91-27752223042E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2032-FCFB-4CCC-BF45-EF2974934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3C21-B9B6-4EB5-972E-D1566BD5DF72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99C2-6EBF-41A5-9853-4D4BE6C58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4C90-651C-49BD-908F-7C718BA84FE9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2C60-299D-470D-ACBC-57D993A3F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D320-0311-47DE-9223-1B490AEF75A3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BD09-BC13-4D09-9661-245C28D3B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1E7E-218C-4616-B945-849E93A91824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7BA5-44A7-46B6-88EC-FFCF3D3B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DBB5-2EC5-48C1-BA34-A552B2111E80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AC7-EF7C-4BCC-9FEC-D10F44F90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C9BC-D807-4F6D-B5B4-CC98FFE41F4C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BF08-6B73-4B51-8D85-0B67B19C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9E4B-D851-4545-8888-0ABBED1B61C2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03E8-CC3B-4BE8-BDE6-BCF4A17C1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70BE-ACCE-4534-811B-E9C8F50224E4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7CA3-E5FD-4F81-97D6-328433F4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8EFC-D066-4337-BDE0-015853203312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1694-E437-40A3-8255-718775FFF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75115-9F55-418F-814F-30BE1F5F31B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A5EE69-9D48-4293-8C59-669ED6DA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146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Простое предложение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(повторительно-обобщающий урок)</a:t>
            </a:r>
            <a:endParaRPr lang="ru-RU" sz="3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7415213" cy="25257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                    Учитель МБОУ СОШ № 18</a:t>
            </a:r>
          </a:p>
          <a:p>
            <a:pPr eaLnBrk="1" hangingPunct="1"/>
            <a:r>
              <a:rPr lang="ru-RU" smtClean="0"/>
              <a:t>г. Магадана</a:t>
            </a:r>
          </a:p>
          <a:p>
            <a:pPr eaLnBrk="1" hangingPunct="1"/>
            <a:r>
              <a:rPr lang="ru-RU" smtClean="0"/>
              <a:t>                           Козлова Галина Викторовна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6148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		Отсутствие знаков препинания,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неправильно поставленный знак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влияют на смысл предложения,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затрудняют его прочтение,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порой делая его противоположным по смыслу!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7188" y="285750"/>
          <a:ext cx="8359775" cy="6265863"/>
        </p:xfrm>
        <a:graphic>
          <a:graphicData uri="http://schemas.openxmlformats.org/presentationml/2006/ole">
            <p:oleObj spid="_x0000_s1026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урок.</a:t>
            </a:r>
            <a:br>
              <a:rPr lang="ru-RU" dirty="0" smtClean="0"/>
            </a:br>
            <a:r>
              <a:rPr lang="ru-RU" dirty="0" smtClean="0"/>
              <a:t>Удачного дня.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Угадай.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</a:t>
            </a:r>
            <a:r>
              <a:rPr lang="ru-RU" sz="4400" smtClean="0"/>
              <a:t>Кто поляны белит белым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/>
              <a:t>		И на стенках пишет мелом,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/>
              <a:t>		Шьет пуховые перины,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/>
              <a:t>		Разукрасила витрины?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Историческая справка о слове СИНТАКСИС (греч.)</a:t>
            </a:r>
            <a:endParaRPr lang="ru-RU" dirty="0"/>
          </a:p>
        </p:txBody>
      </p:sp>
      <p:sp>
        <p:nvSpPr>
          <p:cNvPr id="512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Они составили его из 2-х частей: </a:t>
            </a:r>
          </a:p>
          <a:p>
            <a:pPr eaLnBrk="1" hangingPunct="1"/>
            <a:r>
              <a:rPr lang="ru-RU" smtClean="0"/>
              <a:t>«син» в древнегреческом языке обозначает «совместимость». Этим она похожа на русскую приставку </a:t>
            </a:r>
            <a:r>
              <a:rPr lang="ru-RU" b="1" i="1" smtClean="0"/>
              <a:t>со-</a:t>
            </a:r>
            <a:r>
              <a:rPr lang="ru-RU" smtClean="0"/>
              <a:t> (собеседник, соучастник). </a:t>
            </a:r>
          </a:p>
          <a:p>
            <a:pPr eaLnBrk="1" hangingPunct="1"/>
            <a:r>
              <a:rPr lang="ru-RU" smtClean="0"/>
              <a:t>слово «таксис»  употребляли древнегреческие воины. Оно обозначало строй, сочетание, порядок.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Единицы  синтаксиса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8000" smtClean="0"/>
              <a:t>словосочетание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0" smtClean="0"/>
              <a:t>            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0" smtClean="0"/>
              <a:t>предложение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словосочетание</a:t>
            </a:r>
            <a:endParaRPr lang="ru-RU" sz="7200" dirty="0"/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Внимание! Внимание!                    Кто тут главный – без труда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Вот словосочетание.                       Вопрос определяет.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 нем ходят парою слова,               Вопрос от главного идет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Но не равны у них права,                К зависимому слову,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 нем слово главное всегда             И никогда наоборот,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С зависимым шагает.                       Запомни, как основу.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/>
              <a:t>г</a:t>
            </a:r>
            <a:r>
              <a:rPr lang="ru-RU" sz="6600" dirty="0" smtClean="0"/>
              <a:t>лагол «идет»</a:t>
            </a:r>
            <a:endParaRPr lang="ru-RU" sz="66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 «Словаре современного русского литературного языка» у этого глагола отмечено более 20 значений. Вот некоторые из них: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Дальше идти не могу. (Двигаться)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Где-то идет снег. (Падает)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Тебе идет этот цвет. (Быть к лицу)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Идет волшебница зима. (Наступает)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В театре идет спектакль. (Исполняется)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Часы идут точно. (Действуют)	 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5721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i="1" dirty="0" smtClean="0">
                <a:solidFill>
                  <a:srgbClr val="000066"/>
                </a:solidFill>
                <a:latin typeface="+mn-lt"/>
              </a:rPr>
              <a:t>Знаки ставятся по силе разума.</a:t>
            </a:r>
            <a:br>
              <a:rPr lang="ru-RU" sz="9600" i="1" dirty="0" smtClean="0">
                <a:solidFill>
                  <a:srgbClr val="000066"/>
                </a:solidFill>
                <a:latin typeface="+mn-lt"/>
              </a:rPr>
            </a:br>
            <a:r>
              <a:rPr lang="ru-RU" sz="9600" i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i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i="1" dirty="0" smtClean="0">
                <a:solidFill>
                  <a:srgbClr val="000066"/>
                </a:solidFill>
                <a:latin typeface="Bookman Old Style" pitchFamily="18" charset="0"/>
              </a:rPr>
              <a:t>                                    </a:t>
            </a:r>
            <a:r>
              <a:rPr lang="ru-RU" sz="6000" i="1" dirty="0" smtClean="0">
                <a:solidFill>
                  <a:srgbClr val="7676F0"/>
                </a:solidFill>
                <a:latin typeface="Bookman Old Style" pitchFamily="18" charset="0"/>
              </a:rPr>
              <a:t>М.В.Ломоносов</a:t>
            </a:r>
            <a:br>
              <a:rPr lang="ru-RU" sz="6000" i="1" dirty="0" smtClean="0">
                <a:solidFill>
                  <a:srgbClr val="7676F0"/>
                </a:solidFill>
                <a:latin typeface="Bookman Old Style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Зима.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         Пришла снежная з_ма. Одела д_ревья серебром зав_лила глубокими сугробами л_са покрыла реки тонким людом разукрасила окна дивными узорами. М_хнула гостья ажурным крылом и посыпались на землю пушистые сн_жинки.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Зима.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		</a:t>
            </a:r>
            <a:r>
              <a:rPr lang="ru-RU" sz="3600" smtClean="0"/>
              <a:t>Пришла снежная з</a:t>
            </a:r>
            <a:r>
              <a:rPr lang="ru-RU" sz="3600" smtClean="0">
                <a:solidFill>
                  <a:srgbClr val="FF0000"/>
                </a:solidFill>
              </a:rPr>
              <a:t>и</a:t>
            </a:r>
            <a:r>
              <a:rPr lang="ru-RU" sz="3600" smtClean="0"/>
              <a:t>ма. Одела д</a:t>
            </a:r>
            <a:r>
              <a:rPr lang="ru-RU" sz="3600" smtClean="0">
                <a:solidFill>
                  <a:srgbClr val="FF0000"/>
                </a:solidFill>
              </a:rPr>
              <a:t>е</a:t>
            </a:r>
            <a:r>
              <a:rPr lang="ru-RU" sz="3600" smtClean="0"/>
              <a:t>ревья серебром</a:t>
            </a:r>
            <a:r>
              <a:rPr lang="ru-RU" sz="3600" smtClean="0">
                <a:solidFill>
                  <a:srgbClr val="FF0000"/>
                </a:solidFill>
              </a:rPr>
              <a:t>,</a:t>
            </a:r>
            <a:r>
              <a:rPr lang="ru-RU" sz="3600" smtClean="0"/>
              <a:t> зав</a:t>
            </a:r>
            <a:r>
              <a:rPr lang="ru-RU" sz="3600" smtClean="0">
                <a:solidFill>
                  <a:srgbClr val="FF0000"/>
                </a:solidFill>
              </a:rPr>
              <a:t>а</a:t>
            </a:r>
            <a:r>
              <a:rPr lang="ru-RU" sz="3600" smtClean="0"/>
              <a:t>лила глубокими сугробами л</a:t>
            </a:r>
            <a:r>
              <a:rPr lang="ru-RU" sz="3600" smtClean="0">
                <a:solidFill>
                  <a:srgbClr val="FF0000"/>
                </a:solidFill>
              </a:rPr>
              <a:t>е</a:t>
            </a:r>
            <a:r>
              <a:rPr lang="ru-RU" sz="3600" smtClean="0"/>
              <a:t>са</a:t>
            </a:r>
            <a:r>
              <a:rPr lang="ru-RU" sz="3600" smtClean="0">
                <a:solidFill>
                  <a:srgbClr val="FF0000"/>
                </a:solidFill>
              </a:rPr>
              <a:t>,</a:t>
            </a:r>
            <a:r>
              <a:rPr lang="ru-RU" sz="3600" smtClean="0"/>
              <a:t> покрыла реки тонким людом</a:t>
            </a:r>
            <a:r>
              <a:rPr lang="ru-RU" sz="3600" smtClean="0">
                <a:solidFill>
                  <a:srgbClr val="FF0000"/>
                </a:solidFill>
              </a:rPr>
              <a:t>,</a:t>
            </a:r>
            <a:r>
              <a:rPr lang="ru-RU" sz="3600" smtClean="0"/>
              <a:t> разукрасила окна дивными узорами. М</a:t>
            </a:r>
            <a:r>
              <a:rPr lang="ru-RU" sz="3600" smtClean="0">
                <a:solidFill>
                  <a:srgbClr val="FF0000"/>
                </a:solidFill>
              </a:rPr>
              <a:t>а</a:t>
            </a:r>
            <a:r>
              <a:rPr lang="ru-RU" sz="3600" smtClean="0"/>
              <a:t>хнула гостья ажурным крылом</a:t>
            </a:r>
            <a:r>
              <a:rPr lang="ru-RU" sz="3600" smtClean="0">
                <a:solidFill>
                  <a:srgbClr val="FF0000"/>
                </a:solidFill>
              </a:rPr>
              <a:t>,</a:t>
            </a:r>
            <a:r>
              <a:rPr lang="ru-RU" sz="3600" smtClean="0"/>
              <a:t> и посыпались на землю пушистые сн</a:t>
            </a:r>
            <a:r>
              <a:rPr lang="ru-RU" sz="3600" smtClean="0">
                <a:solidFill>
                  <a:srgbClr val="FF0000"/>
                </a:solidFill>
              </a:rPr>
              <a:t>е</a:t>
            </a:r>
            <a:r>
              <a:rPr lang="ru-RU" sz="3600" smtClean="0"/>
              <a:t>жинки.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254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Microsoft Office PowerPoint</vt:lpstr>
      <vt:lpstr>Простое предложение (повторительно-обобщающий урок)</vt:lpstr>
      <vt:lpstr>Угадай.</vt:lpstr>
      <vt:lpstr>Историческая справка о слове СИНТАКСИС (греч.)</vt:lpstr>
      <vt:lpstr>Единицы  синтаксиса</vt:lpstr>
      <vt:lpstr>словосочетание</vt:lpstr>
      <vt:lpstr>глагол «идет»</vt:lpstr>
      <vt:lpstr>Знаки ставятся по силе разума.                                       М.В.Ломоносов </vt:lpstr>
      <vt:lpstr>Зима.</vt:lpstr>
      <vt:lpstr>Зима.</vt:lpstr>
      <vt:lpstr>Запомни!</vt:lpstr>
      <vt:lpstr>Слайд 11</vt:lpstr>
      <vt:lpstr>Спасибо за урок. Удачного дня.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Простое предложение (повторительно-обобщающий урок)</dc:title>
  <dc:creator>UserXP</dc:creator>
  <cp:lastModifiedBy>Дарёна</cp:lastModifiedBy>
  <cp:revision>13</cp:revision>
  <dcterms:created xsi:type="dcterms:W3CDTF">2012-01-30T08:19:58Z</dcterms:created>
  <dcterms:modified xsi:type="dcterms:W3CDTF">2012-06-05T04:02:39Z</dcterms:modified>
</cp:coreProperties>
</file>