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a_548i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91977"/>
            <a:ext cx="5572164" cy="6201280"/>
          </a:xfrm>
          <a:prstGeom prst="rect">
            <a:avLst/>
          </a:prstGeom>
          <a:solidFill>
            <a:srgbClr val="33CC33"/>
          </a:solidFill>
          <a:ln w="38100">
            <a:solidFill>
              <a:srgbClr val="33CC33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5026" y="1000108"/>
            <a:ext cx="7620312" cy="5485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5" y="1000108"/>
            <a:ext cx="309209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071546"/>
            <a:ext cx="306806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29408"/>
            <a:ext cx="5357850" cy="5953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06237"/>
            <a:ext cx="4572032" cy="632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873239"/>
            <a:ext cx="4143404" cy="578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добрынина </cp:lastModifiedBy>
  <cp:revision>4</cp:revision>
  <dcterms:modified xsi:type="dcterms:W3CDTF">2003-01-09T00:11:02Z</dcterms:modified>
</cp:coreProperties>
</file>