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58" r:id="rId5"/>
    <p:sldId id="264" r:id="rId6"/>
    <p:sldId id="267" r:id="rId7"/>
    <p:sldId id="260" r:id="rId8"/>
    <p:sldId id="268" r:id="rId9"/>
    <p:sldId id="259" r:id="rId10"/>
    <p:sldId id="269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20C58-A447-4CB9-AEBA-BF2182CA91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7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9ADB8-12D1-424F-897C-8C98572F5A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4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E8A76-57B7-4B8A-8634-7F49386A1C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5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7CFD-CCEA-41CA-B5F7-1728D3A9BE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95A67-4BEF-437E-9D7C-F1757F496F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4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3AA62-8C2A-459E-BA65-94668A2632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5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5E821-FF67-44C3-957C-5D8BF40F66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7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0CD02-FAB9-4E39-9943-0C9FFBF41C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1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F5A5B-721B-4AA8-A05A-27F76A1D91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2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9C2D7-7245-47CA-8EF6-C42347E926F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0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04B34-6169-4BC6-91D4-3D15B00906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7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50000">
              <a:srgbClr val="FFFF66"/>
            </a:gs>
            <a:gs pos="100000">
              <a:srgbClr val="66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AB635D-CFFB-4C69-A2A6-EF029617F37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2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24075" y="260350"/>
            <a:ext cx="52562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Московская область, г.о. Орехово-Зуево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МОУ гимназия №15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051050" y="5084763"/>
            <a:ext cx="59053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</a:rPr>
              <a:t>Партыкевич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 Наталья Викторовна, учитель физики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Пидник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Светлана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Владимировна, учитель биологии</a:t>
            </a:r>
            <a:endParaRPr lang="ru-RU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611188" y="2133600"/>
            <a:ext cx="7551737" cy="1858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/>
              </a:solidFill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265" y="2001252"/>
            <a:ext cx="880783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Зрительный анализатор. Дефекты зрения и их коррекция. Оптические приборы.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5616" y="693276"/>
            <a:ext cx="777686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на тестовые задания: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8161"/>
            <a:ext cx="8712968" cy="10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3284984"/>
            <a:ext cx="3726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Критерии оценок: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Ошибок нет –«5»,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1-2 ошибки – «4»,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3 ошибки – «3»,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Более 3 ошибок – «2».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596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63691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1960145" y="532676"/>
            <a:ext cx="5352082" cy="1319376"/>
          </a:xfrm>
          <a:prstGeom prst="ellipse">
            <a:avLst/>
          </a:prstGeom>
          <a:gradFill>
            <a:gsLst>
              <a:gs pos="19000">
                <a:srgbClr val="03D4A8"/>
              </a:gs>
              <a:gs pos="36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Строение </a:t>
            </a:r>
          </a:p>
          <a:p>
            <a:pPr algn="ctr"/>
            <a:r>
              <a:rPr lang="ru-RU" sz="28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зрительного анализатора</a:t>
            </a:r>
            <a:endParaRPr lang="ru-RU" sz="2800" b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251520" y="3092876"/>
            <a:ext cx="2964514" cy="1305135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6000000" scaled="0"/>
          </a:gradFill>
          <a:ln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Периферический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отдел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3153929" y="4149080"/>
            <a:ext cx="2964514" cy="1305135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6000000" scaled="0"/>
          </a:gradFill>
          <a:ln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Проводниковый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отдел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5878719" y="3018085"/>
            <a:ext cx="2964514" cy="1305135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6000000" scaled="0"/>
          </a:gradFill>
          <a:ln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Центральный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отдел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1831529" y="1852052"/>
            <a:ext cx="1322399" cy="119919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788024" y="1963408"/>
            <a:ext cx="0" cy="224062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300192" y="1852052"/>
            <a:ext cx="1440160" cy="116603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7360"/>
            <a:ext cx="8486276" cy="39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238" y="483568"/>
            <a:ext cx="853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Строение зрительного анализатора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С рабочего стола 03_12_11\зрительные иллюзии\7377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9626"/>
            <a:ext cx="4992638" cy="269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97" y="3573016"/>
            <a:ext cx="4332579" cy="31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515773"/>
            <a:ext cx="4759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Глаз – орган зрения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С рабочего стола 03_12_11\зрительные иллюзии\100307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807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Сетчатка глаза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3265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Дефекты зрения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7" y="1340768"/>
            <a:ext cx="4998613" cy="20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89796"/>
            <a:ext cx="5577092" cy="19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4415" y="3424979"/>
            <a:ext cx="230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Близорукость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617499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Дальнозоркость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5" y="1484784"/>
            <a:ext cx="8394565" cy="40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47667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линз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1900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Коррекция зрения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Рисунок 7" descr="Описание: ae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967170" cy="19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 descr="Описание: ae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19190"/>
            <a:ext cx="5585424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0826" y="6165502"/>
            <a:ext cx="39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Коррекция близорукости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21203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Коррекция дальнозоркости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С рабочего стола 03_12_11\зрительные иллюзии\ey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53911"/>
            <a:ext cx="52387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С рабочего стола 03_12_11\зрительные иллюзии\a36cd617406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6" y="4356792"/>
            <a:ext cx="1842765" cy="218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С рабочего стола 03_12_11\зрительные иллюзии\dba0e585eab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91" y="1097628"/>
            <a:ext cx="1593088" cy="12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Фотоаппарат - оптический прибор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103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11</cp:revision>
  <dcterms:created xsi:type="dcterms:W3CDTF">2012-01-11T20:20:45Z</dcterms:created>
  <dcterms:modified xsi:type="dcterms:W3CDTF">2012-01-30T21:59:11Z</dcterms:modified>
</cp:coreProperties>
</file>