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0" r:id="rId4"/>
    <p:sldId id="257" r:id="rId5"/>
    <p:sldId id="258" r:id="rId6"/>
    <p:sldId id="259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501122" cy="514353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Урок русского языка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 2 классе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(ОС «Школа 2100»)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Тема «Перенос слов»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01122" cy="322740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Добро пожаловать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на урок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русского языка!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85720" y="285728"/>
            <a:ext cx="2984771" cy="401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571604" y="2643182"/>
            <a:ext cx="7091373" cy="374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2733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урока: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7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Перенос слов.</a:t>
            </a:r>
            <a:endParaRPr lang="ru-RU" sz="73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14282" y="1428736"/>
            <a:ext cx="269081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14287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я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ма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Зо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006600"/>
                </a:solidFill>
              </a:rPr>
              <a:t>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00430" y="1500174"/>
            <a:ext cx="1643074" cy="500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500430" y="1500174"/>
            <a:ext cx="1714512" cy="500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0364" y="2428868"/>
            <a:ext cx="225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су –</a:t>
            </a:r>
            <a:r>
              <a:rPr lang="ru-RU" sz="3600" b="1" dirty="0" err="1" smtClean="0">
                <a:solidFill>
                  <a:srgbClr val="006600"/>
                </a:solidFill>
              </a:rPr>
              <a:t>бб</a:t>
            </a:r>
            <a:r>
              <a:rPr lang="ru-RU" sz="3600" b="1" dirty="0" err="1" smtClean="0"/>
              <a:t>ота</a:t>
            </a:r>
            <a:r>
              <a:rPr lang="ru-RU" sz="3600" b="1" dirty="0" smtClean="0"/>
              <a:t>,</a:t>
            </a:r>
          </a:p>
          <a:p>
            <a:r>
              <a:rPr lang="ru-RU" sz="3600" b="1" dirty="0" err="1" smtClean="0"/>
              <a:t>а</a:t>
            </a:r>
            <a:r>
              <a:rPr lang="ru-RU" sz="3600" b="1" dirty="0" err="1" smtClean="0">
                <a:solidFill>
                  <a:srgbClr val="006600"/>
                </a:solidFill>
              </a:rPr>
              <a:t>лл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ru-RU" sz="3600" b="1" dirty="0" smtClean="0"/>
              <a:t>-</a:t>
            </a:r>
            <a:r>
              <a:rPr lang="ru-RU" sz="3600" b="1" dirty="0" err="1" smtClean="0"/>
              <a:t>ея</a:t>
            </a:r>
            <a:endParaRPr lang="ru-RU" sz="3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14678" y="2500306"/>
            <a:ext cx="1857388" cy="10001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3357554" y="2428868"/>
            <a:ext cx="1643074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71802" y="4143380"/>
            <a:ext cx="251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мал – </a:t>
            </a:r>
            <a:r>
              <a:rPr lang="ru-RU" sz="3600" b="1" dirty="0" err="1" smtClean="0">
                <a:solidFill>
                  <a:srgbClr val="006600"/>
                </a:solidFill>
              </a:rPr>
              <a:t>ь</a:t>
            </a:r>
            <a:r>
              <a:rPr lang="ru-RU" sz="3600" b="1" dirty="0" err="1" smtClean="0"/>
              <a:t>чик</a:t>
            </a:r>
            <a:r>
              <a:rPr lang="ru-RU" sz="3600" b="1" dirty="0" smtClean="0"/>
              <a:t>,</a:t>
            </a:r>
          </a:p>
          <a:p>
            <a:r>
              <a:rPr lang="ru-RU" sz="3600" b="1" dirty="0" smtClean="0"/>
              <a:t>об – </a:t>
            </a:r>
            <a:r>
              <a:rPr lang="ru-RU" sz="3600" b="1" dirty="0" err="1" smtClean="0">
                <a:solidFill>
                  <a:srgbClr val="006600"/>
                </a:solidFill>
              </a:rPr>
              <a:t>ъ</a:t>
            </a:r>
            <a:r>
              <a:rPr lang="ru-RU" sz="3600" b="1" dirty="0" err="1" smtClean="0"/>
              <a:t>ём</a:t>
            </a:r>
            <a:r>
              <a:rPr lang="ru-RU" sz="3600" b="1" dirty="0" smtClean="0"/>
              <a:t>,</a:t>
            </a:r>
          </a:p>
          <a:p>
            <a:r>
              <a:rPr lang="ru-RU" sz="3600" b="1" dirty="0" smtClean="0"/>
              <a:t>за - </a:t>
            </a:r>
            <a:r>
              <a:rPr lang="ru-RU" sz="3600" b="1" dirty="0" err="1" smtClean="0">
                <a:solidFill>
                  <a:srgbClr val="006600"/>
                </a:solidFill>
              </a:rPr>
              <a:t>й</a:t>
            </a:r>
            <a:r>
              <a:rPr lang="ru-RU" sz="3600" b="1" dirty="0" err="1" smtClean="0"/>
              <a:t>чик</a:t>
            </a:r>
            <a:endParaRPr lang="ru-RU" sz="32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286116" y="4214818"/>
            <a:ext cx="1928826" cy="15001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286116" y="4143380"/>
            <a:ext cx="1714512" cy="17145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15074" y="1428736"/>
            <a:ext cx="213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r>
              <a:rPr lang="ru-RU" sz="3600" b="1" dirty="0" smtClean="0"/>
              <a:t>ма, Зо</a:t>
            </a:r>
            <a:r>
              <a:rPr lang="ru-RU" sz="3600" b="1" dirty="0" smtClean="0">
                <a:solidFill>
                  <a:srgbClr val="00B050"/>
                </a:solidFill>
              </a:rPr>
              <a:t>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6512" y="2428868"/>
            <a:ext cx="232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су</a:t>
            </a:r>
            <a:r>
              <a:rPr lang="ru-RU" sz="3600" b="1" dirty="0" err="1" smtClean="0">
                <a:solidFill>
                  <a:srgbClr val="00B050"/>
                </a:solidFill>
              </a:rPr>
              <a:t>б</a:t>
            </a:r>
            <a:r>
              <a:rPr lang="ru-RU" sz="3600" b="1" dirty="0" smtClean="0"/>
              <a:t> – </a:t>
            </a:r>
            <a:r>
              <a:rPr lang="ru-RU" sz="3600" b="1" dirty="0" smtClean="0">
                <a:solidFill>
                  <a:srgbClr val="00B050"/>
                </a:solidFill>
              </a:rPr>
              <a:t>б</a:t>
            </a:r>
            <a:r>
              <a:rPr lang="ru-RU" sz="3600" b="1" dirty="0" smtClean="0"/>
              <a:t>ота,</a:t>
            </a:r>
          </a:p>
          <a:p>
            <a:r>
              <a:rPr lang="ru-RU" sz="3600" b="1" dirty="0" smtClean="0"/>
              <a:t>а</a:t>
            </a:r>
            <a:r>
              <a:rPr lang="ru-RU" sz="3600" b="1" dirty="0" smtClean="0">
                <a:solidFill>
                  <a:srgbClr val="00B050"/>
                </a:solidFill>
              </a:rPr>
              <a:t>л</a:t>
            </a:r>
            <a:r>
              <a:rPr lang="ru-RU" sz="3600" b="1" dirty="0" smtClean="0"/>
              <a:t> - </a:t>
            </a:r>
            <a:r>
              <a:rPr lang="ru-RU" sz="3600" b="1" dirty="0" smtClean="0">
                <a:solidFill>
                  <a:srgbClr val="00B050"/>
                </a:solidFill>
              </a:rPr>
              <a:t>л</a:t>
            </a:r>
            <a:r>
              <a:rPr lang="ru-RU" sz="3600" b="1" dirty="0" smtClean="0"/>
              <a:t>ея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15074" y="4214818"/>
            <a:ext cx="251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мал</a:t>
            </a:r>
            <a:r>
              <a:rPr lang="ru-RU" sz="3600" b="1" dirty="0" err="1" smtClean="0">
                <a:solidFill>
                  <a:srgbClr val="00B050"/>
                </a:solidFill>
              </a:rPr>
              <a:t>ь</a:t>
            </a:r>
            <a:r>
              <a:rPr lang="ru-RU" sz="3600" b="1" dirty="0" smtClean="0"/>
              <a:t> – чик,</a:t>
            </a:r>
          </a:p>
          <a:p>
            <a:r>
              <a:rPr lang="ru-RU" sz="3600" b="1" dirty="0" err="1" smtClean="0"/>
              <a:t>об</a:t>
            </a:r>
            <a:r>
              <a:rPr lang="ru-RU" sz="3600" b="1" dirty="0" err="1" smtClean="0">
                <a:solidFill>
                  <a:srgbClr val="00B050"/>
                </a:solidFill>
              </a:rPr>
              <a:t>ъ</a:t>
            </a:r>
            <a:r>
              <a:rPr lang="ru-RU" sz="3600" b="1" dirty="0" smtClean="0"/>
              <a:t> – ём,</a:t>
            </a:r>
          </a:p>
          <a:p>
            <a:r>
              <a:rPr lang="ru-RU" sz="3600" b="1" dirty="0" err="1" smtClean="0"/>
              <a:t>за</a:t>
            </a:r>
            <a:r>
              <a:rPr lang="ru-RU" sz="3600" b="1" dirty="0" err="1" smtClean="0">
                <a:solidFill>
                  <a:srgbClr val="00B050"/>
                </a:solidFill>
              </a:rPr>
              <a:t>й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/>
              <a:t>- чик</a:t>
            </a:r>
            <a:endParaRPr lang="ru-RU" sz="36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107521" y="3607595"/>
            <a:ext cx="5357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43240" y="928670"/>
            <a:ext cx="26432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92877" y="3607595"/>
            <a:ext cx="5357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071802" y="6286520"/>
            <a:ext cx="27146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215074" y="928670"/>
            <a:ext cx="24288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6000760" y="3571876"/>
            <a:ext cx="52864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3571868" y="3571876"/>
            <a:ext cx="52864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215074" y="6215082"/>
            <a:ext cx="24288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5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1571612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Перенос слов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071810"/>
            <a:ext cx="22145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 слогам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4357694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</a:rPr>
              <a:t>я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ма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Зо</a:t>
            </a:r>
            <a:r>
              <a:rPr lang="ru-RU" sz="3200" b="1" dirty="0" smtClean="0"/>
              <a:t> – </a:t>
            </a:r>
            <a:r>
              <a:rPr lang="ru-RU" sz="3200" b="1" dirty="0" err="1" smtClean="0">
                <a:solidFill>
                  <a:srgbClr val="92D050"/>
                </a:solidFill>
              </a:rPr>
              <a:t>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429132"/>
            <a:ext cx="20717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</a:t>
            </a:r>
            <a:r>
              <a:rPr lang="ru-RU" sz="3200" b="1" dirty="0" smtClean="0">
                <a:solidFill>
                  <a:srgbClr val="92D050"/>
                </a:solidFill>
              </a:rPr>
              <a:t>н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92D050"/>
                </a:solidFill>
              </a:rPr>
              <a:t>н</a:t>
            </a:r>
            <a:r>
              <a:rPr lang="ru-RU" sz="3200" b="1" dirty="0" smtClean="0"/>
              <a:t>а 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3286124"/>
            <a:ext cx="22145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Ь, Ъ, Й</a:t>
            </a:r>
            <a:endParaRPr lang="ru-RU" sz="3600" b="1" dirty="0">
              <a:solidFill>
                <a:srgbClr val="92D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85984" y="4429132"/>
            <a:ext cx="1857388" cy="714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285984" y="4429132"/>
            <a:ext cx="1571636" cy="7858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500166" y="2428868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464579" y="2964653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643438" y="2928934"/>
            <a:ext cx="185738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72198" y="2500306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857364"/>
          <a:ext cx="8143932" cy="235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58936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деньки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объезд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чайка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касса</a:t>
                      </a:r>
                      <a:endParaRPr lang="ru-RU" sz="3200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деньк-и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объ-езд</a:t>
                      </a:r>
                      <a:endParaRPr lang="ru-RU" sz="3200" b="1" dirty="0">
                        <a:effectLst>
                          <a:glow rad="101600">
                            <a:srgbClr val="00B050">
                              <a:alpha val="6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чайк-а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ка-сса</a:t>
                      </a:r>
                      <a:endParaRPr lang="ru-RU" sz="3200" b="1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день-ки</a:t>
                      </a:r>
                      <a:endParaRPr lang="ru-RU" sz="3200" b="1" dirty="0">
                        <a:effectLst>
                          <a:glow rad="101600">
                            <a:srgbClr val="00B050">
                              <a:alpha val="6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объе-зд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ча-йка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кас-са</a:t>
                      </a:r>
                      <a:endParaRPr lang="ru-RU" sz="3200" b="1" dirty="0">
                        <a:effectLst>
                          <a:glow rad="101600">
                            <a:srgbClr val="00B050">
                              <a:alpha val="6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де-ньки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об-ъезд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glow rad="101600">
                              <a:srgbClr val="00B050">
                                <a:alpha val="60000"/>
                              </a:srgbClr>
                            </a:glow>
                          </a:effectLst>
                        </a:rPr>
                        <a:t>чай-ка</a:t>
                      </a:r>
                      <a:endParaRPr lang="ru-RU" sz="3200" b="1" dirty="0">
                        <a:effectLst>
                          <a:glow rad="101600">
                            <a:srgbClr val="00B050">
                              <a:alpha val="60000"/>
                            </a:srgb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/>
                        <a:t>касс-а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85720" y="285728"/>
            <a:ext cx="2984771" cy="401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571604" y="2643182"/>
            <a:ext cx="7091373" cy="374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Спасибо за урок!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4" name="Рисунок 3" descr="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214686"/>
            <a:ext cx="3333750" cy="3248025"/>
          </a:xfrm>
          <a:prstGeom prst="rect">
            <a:avLst/>
          </a:prstGeom>
        </p:spPr>
      </p:pic>
      <p:pic>
        <p:nvPicPr>
          <p:cNvPr id="5" name="Рисунок 4" descr="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143248"/>
            <a:ext cx="38385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русского языка  во 2 классе (ОС «Школа 2100») Тема «Перенос слов» </vt:lpstr>
      <vt:lpstr>Добро пожаловать  на урок  русского языка!</vt:lpstr>
      <vt:lpstr>Слайд 3</vt:lpstr>
      <vt:lpstr>Тема урока:         Перенос слов.</vt:lpstr>
      <vt:lpstr>Слайд 5</vt:lpstr>
      <vt:lpstr>Слайд 6</vt:lpstr>
      <vt:lpstr>Слайд 7</vt:lpstr>
      <vt:lpstr>Слайд 8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Лидия</cp:lastModifiedBy>
  <cp:revision>32</cp:revision>
  <dcterms:modified xsi:type="dcterms:W3CDTF">2012-01-26T12:06:07Z</dcterms:modified>
</cp:coreProperties>
</file>