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6" r:id="rId5"/>
    <p:sldId id="258" r:id="rId6"/>
    <p:sldId id="263" r:id="rId7"/>
    <p:sldId id="259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10C2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8BE9-FB30-4796-B8C9-D489B7D2E96B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1764-B26A-410B-BBA8-C37A77615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092B-468E-42AF-8970-C347B1C8A370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4807-3CE7-4C3A-9658-6FE4FCEBA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71E4-5D65-4C55-B9FC-BDA54A02BD6E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716F-6F97-4BA5-B546-5FE8AECD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29AE-18DC-4B32-8E91-FCE23D85A73D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E79C-B3C3-49D5-B1F4-BB424F380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B764-0E52-4E90-86BE-0D2D5E837A2B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D5C-336E-4748-8AC1-1A2A08BC5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8779-8271-428B-8854-DB17AD37A67C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C836-B6C7-4240-9E9C-5A3C8EE3C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9B4D-DB5A-4880-B3E2-9802D3A79563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298F-8969-4814-AEF7-3AF7D649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3A33-BE3D-4C98-947D-0FFE1E55893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BFB6-BD53-48EC-A1C6-C60C1E19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FCFF-7278-4334-85D5-F10B2776125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3923-8A1F-4C7E-BCEC-212847CF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3802-E77C-4EA5-A03B-8D8279F3B928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A0FA-7167-48E4-8E45-591D3AB87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85EA-38F3-41A9-84A1-94EF55176996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FD4A-9AC4-4379-8308-0B80C5D6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DC7B-AC10-42D1-8BC4-D87BA39271BD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31BB-0617-40EE-9A4A-5FE878292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C226-4047-4D26-8801-A85A334FD96C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A57F-FBC2-475C-BB72-B2D9AF2DF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C153-BB9B-4041-A2CD-B10D52D89B1C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2374-1029-4E56-A62D-2595F271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C40B-5C7F-435E-9046-ACB776D204A7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34F5-DC3D-4221-871B-BDD7261F2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32D6-9AF8-4660-A71E-83851561925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92224D-3160-4846-A0F1-0F714ACC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1E14-51B1-4566-A64F-3D07F533886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2FA4-59E8-436C-8668-E00EAE5E7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B9FD-6ED0-4FF1-8BB7-B97A3C8A5BC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2ECA-EF97-4BDB-AE29-0B52A5C1E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0902-4B82-4874-9076-1BF7A2FE988D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324D-B521-4764-B79F-85279B6A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D945EC-C6BE-4A8D-9670-344867633947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FB3851-AE6A-45B5-850D-2070E3E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5C0C-8485-4E9B-9655-44459A4D7B68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0D5C-C14C-4FE7-A4B6-8CF73D05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8FB8-BA03-45B1-9760-F6A2E974F157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E2EF-AB3F-45EA-BA4F-9905B59B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84C1-ABBC-4B35-A8FC-5541E27027E7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2C48-6F25-43D5-87A9-F462282D6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8719-50DC-41D8-9336-5B563ECE41E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FC63-090E-4C35-BE0E-39E9B0372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B2B0-DBBC-4401-BB3A-3E3F41036029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F9A1-C36D-4EEA-B67C-F1CE5DE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DFF2-4B39-4871-91CE-6A236C611309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BF03-1857-442A-8FBA-4EF0BDEE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F74B-01F3-42AA-8A6A-500612F52E8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9D9C-B186-4B50-8A88-4B31CF3D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CD8C-B428-4DD0-BDC2-95CED96A4309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3F6D-7FC9-4BBE-A702-AFC2E5ED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215A-BB66-4E86-9C19-3D616FF2AEB5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8989-309C-4A98-A51D-7E533A52B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2EBE-9BD3-41A1-B366-608FE8941270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CA2B-F88E-440B-9862-EA354266D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B5B5-AF5D-494D-968F-96382F111FCF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C894-9D51-4138-B7CB-27A9A342C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C6B1-B125-451C-83A6-6469088499D3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0618-63C2-4EAC-90DB-A7514F77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364E-B0A8-4D96-AC50-8A7167A7267D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7A4C-A5E9-4BC4-B31B-8E1E4149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799A5E-61CB-4668-8DF9-BDA5A5FD6C3F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5B22BC-1302-4232-A9EF-B950CEA13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698" r:id="rId4"/>
    <p:sldLayoutId id="2147483721" r:id="rId5"/>
    <p:sldLayoutId id="2147483697" r:id="rId6"/>
    <p:sldLayoutId id="2147483722" r:id="rId7"/>
    <p:sldLayoutId id="2147483723" r:id="rId8"/>
    <p:sldLayoutId id="2147483724" r:id="rId9"/>
    <p:sldLayoutId id="2147483696" r:id="rId10"/>
    <p:sldLayoutId id="214748372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2414B6-E3A3-4B28-8894-7E862E5C2189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3B75E2-9ED0-4661-A738-410CD55F4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F0CFB9A-AF9F-44AE-BF04-D8692B24439F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AC83548-A230-4122-A15F-69EFC6ED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7" r:id="rId2"/>
    <p:sldLayoutId id="2147483716" r:id="rId3"/>
    <p:sldLayoutId id="2147483715" r:id="rId4"/>
    <p:sldLayoutId id="2147483727" r:id="rId5"/>
    <p:sldLayoutId id="2147483728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7630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ru-RU" sz="5400" cap="none" smtClean="0">
                <a:solidFill>
                  <a:srgbClr val="000000"/>
                </a:solidFill>
                <a:effectLst/>
              </a:rPr>
              <a:t/>
            </a:r>
            <a:br>
              <a:rPr lang="ru-RU" sz="5400" cap="none" smtClean="0">
                <a:solidFill>
                  <a:srgbClr val="000000"/>
                </a:solidFill>
                <a:effectLst/>
              </a:rPr>
            </a:br>
            <a:r>
              <a:rPr lang="ru-RU" sz="5400" cap="none" smtClean="0">
                <a:solidFill>
                  <a:srgbClr val="C00000"/>
                </a:solidFill>
                <a:effectLst/>
              </a:rPr>
              <a:t>Грибы в осеннем лесу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267200" y="2438400"/>
            <a:ext cx="4876800" cy="1676400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Работу выполнила</a:t>
            </a:r>
          </a:p>
          <a:p>
            <a:r>
              <a:rPr lang="ru-RU" sz="2400" smtClean="0">
                <a:solidFill>
                  <a:srgbClr val="C00000"/>
                </a:solidFill>
              </a:rPr>
              <a:t>Воспитатель ГДОУ №127</a:t>
            </a:r>
          </a:p>
          <a:p>
            <a:r>
              <a:rPr lang="ru-RU" sz="2400" smtClean="0">
                <a:solidFill>
                  <a:srgbClr val="C00000"/>
                </a:solidFill>
              </a:rPr>
              <a:t>Ковалева Юлия Игоревна</a:t>
            </a:r>
          </a:p>
        </p:txBody>
      </p:sp>
      <p:pic>
        <p:nvPicPr>
          <p:cNvPr id="37891" name="Рисунок 7" descr="siroegka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C:\Users\1\Desktop\аттестация\Новая папка\незнайка\podosinovi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На пеньке растут опята.</a:t>
            </a:r>
          </a:p>
        </p:txBody>
      </p:sp>
      <p:pic>
        <p:nvPicPr>
          <p:cNvPr id="2051" name="Picture 3" descr="C:\Users\1\Desktop\iтльлл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08438"/>
            <a:ext cx="2971800" cy="2849562"/>
          </a:xfrm>
        </p:spPr>
      </p:pic>
      <p:pic>
        <p:nvPicPr>
          <p:cNvPr id="2052" name="Picture 4" descr="C:\Users\1\Desktop\iтрп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:\Users\1\Desktop\праздники\0306_zay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8862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На лесной полянке растут сыроежки.</a:t>
            </a:r>
          </a:p>
        </p:txBody>
      </p:sp>
      <p:pic>
        <p:nvPicPr>
          <p:cNvPr id="48130" name="Picture 3" descr="C:\Users\1\Desktop\45069345_14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3077" name="Picture 5" descr="C:\Users\1\Desktop\аттестация\Новая папка\незнайка\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Под хвойными деревьями растут боровики.</a:t>
            </a:r>
          </a:p>
        </p:txBody>
      </p:sp>
      <p:pic>
        <p:nvPicPr>
          <p:cNvPr id="49154" name="Picture 2" descr="C:\Users\1\Desktop\3755033_pict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715000"/>
          </a:xfrm>
        </p:spPr>
      </p:pic>
      <p:pic>
        <p:nvPicPr>
          <p:cNvPr id="4099" name="Picture 3" descr="C:\Users\1\Desktop\itb_10_02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ru-RU" sz="3200" smtClean="0"/>
              <a:t>До свидания, до новых встреч.</a:t>
            </a:r>
          </a:p>
        </p:txBody>
      </p:sp>
      <p:pic>
        <p:nvPicPr>
          <p:cNvPr id="50178" name="Picture 3" descr="C:\Users\1\Desktop\normal_IMG_1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Содержимое 11" descr="neznaik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981200"/>
            <a:ext cx="3352800" cy="4876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38915" name="Picture 2" descr="C:\Users\1\Desktop\Новая папка\незнайка\5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286000" y="0"/>
            <a:ext cx="2689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Осенний лес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Третий лишний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  подосиновик                         мухомор                        подберезовик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286000"/>
            <a:ext cx="2209800" cy="1905000"/>
          </a:xfrm>
        </p:spPr>
      </p:pic>
      <p:pic>
        <p:nvPicPr>
          <p:cNvPr id="39939" name="Picture 2" descr="C:\Users\1\Desktop\аттестация\Новая папка\незнайка\podosinovi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Users\1\Desktop\i.jpeg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09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600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Третий лишний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1800" dirty="0" smtClean="0"/>
              <a:t>поганка                               лисички                         сыроежка</a:t>
            </a:r>
            <a:endParaRPr lang="ru-RU" dirty="0"/>
          </a:p>
        </p:txBody>
      </p:sp>
      <p:pic>
        <p:nvPicPr>
          <p:cNvPr id="7170" name="Picture 2" descr="C:\Users\1\Desktop\п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1752600" cy="1981200"/>
          </a:xfrm>
        </p:spPr>
      </p:pic>
      <p:pic>
        <p:nvPicPr>
          <p:cNvPr id="40963" name="Picture 3" descr="C:\Users\1\Desktop\1248178157_lisi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1\Desktop\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Съедобные грибы</a:t>
            </a:r>
            <a:endParaRPr lang="ru-RU" dirty="0"/>
          </a:p>
        </p:txBody>
      </p:sp>
      <p:pic>
        <p:nvPicPr>
          <p:cNvPr id="3075" name="Picture 3" descr="C:\Users\1\Desktop\1248178157_lisich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76400"/>
            <a:ext cx="2057400" cy="1809750"/>
          </a:xfrm>
        </p:spPr>
      </p:pic>
      <p:pic>
        <p:nvPicPr>
          <p:cNvPr id="3076" name="Picture 4" descr="C:\Users\1\Desktop\275px-Armillaria_mellea_JP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1\Desktop\i.jpeg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1895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1\Desktop\2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05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Какие бывают грибы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447800"/>
            <a:ext cx="2314575" cy="2408238"/>
          </a:xfr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4478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2672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43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53340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Picture 2" descr="C:\Users\1\Desktop\18822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2" name="Picture 6" descr="C:\Users\1\Desktop\аттестация\Новая папка\незнайка\small_Незнайка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5102225"/>
            <a:ext cx="1158875" cy="1981200"/>
          </a:xfrm>
          <a:prstGeom prst="rect">
            <a:avLst/>
          </a:prstGeom>
          <a:noFill/>
        </p:spPr>
      </p:pic>
      <p:pic>
        <p:nvPicPr>
          <p:cNvPr id="44036" name="Picture 8" descr="C:\Users\1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76600"/>
            <a:ext cx="60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C:\Users\1\Desktop\2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6096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C:\Users\1\Desktop\275px-Armillaria_mellea_JPG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447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1" descr="C:\Users\1\Desktop\аттестация\Новая папка\незнайка\siroegkaS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352800"/>
            <a:ext cx="736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066800" y="4114800"/>
            <a:ext cx="1676400" cy="6127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Здравствуйте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Ребята.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Собери съедобные грибы.</a:t>
            </a:r>
          </a:p>
        </p:txBody>
      </p:sp>
      <p:pic>
        <p:nvPicPr>
          <p:cNvPr id="45058" name="Picture 2" descr="C:\Users\1\Desktop\i.jpegрр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133600"/>
            <a:ext cx="3962400" cy="3657600"/>
          </a:xfrm>
        </p:spPr>
      </p:pic>
      <p:pic>
        <p:nvPicPr>
          <p:cNvPr id="45059" name="Picture 5" descr="C:\Users\1\Desktop\taegn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1\Desktop\1248178157_lisic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1\Desktop\аттестация\Новая папка\незнайка\siroegka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1\Desktop\аттестация\Новая папка\незнайка\podosinovik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1\Desktop\i - копия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5486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1\Desktop\275px-Armillaria_mellea_JPG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4038600"/>
            <a:ext cx="15494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:\Users\1\Desktop\пр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4384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2" descr="C:\Users\1\Desktop\аттестация\Новая папка\незнайка\small_Незнайка.j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4478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325E-6 L 0.64167 0.08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431E-6 L 0.65 -0.12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1595E-6 L 0.5 -0.133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6 -0.00693 L 0.67916 -0.33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sz="3200" smtClean="0"/>
              <a:t>Под березой растет подберезовик.</a:t>
            </a:r>
          </a:p>
        </p:txBody>
      </p:sp>
      <p:pic>
        <p:nvPicPr>
          <p:cNvPr id="46082" name="Picture 2" descr="C:\Users\1\Desktop\02f9265ec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9144000" cy="5943600"/>
          </a:xfrm>
        </p:spPr>
      </p:pic>
      <p:pic>
        <p:nvPicPr>
          <p:cNvPr id="1027" name="Picture 3" descr="C:\Users\1\Desktop\i.jpegи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13</vt:i4>
      </vt:variant>
    </vt:vector>
  </HeadingPairs>
  <TitlesOfParts>
    <vt:vector size="33" baseType="lpstr">
      <vt:lpstr>Times New Roman</vt:lpstr>
      <vt:lpstr>Arial</vt:lpstr>
      <vt:lpstr>Wingdings 2</vt:lpstr>
      <vt:lpstr>Calibri</vt:lpstr>
      <vt:lpstr>Trebuchet MS</vt:lpstr>
      <vt:lpstr>Georgia</vt:lpstr>
      <vt:lpstr>Трек</vt:lpstr>
      <vt:lpstr>Тема Office</vt:lpstr>
      <vt:lpstr>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Городская</vt:lpstr>
      <vt:lpstr>Городская</vt:lpstr>
      <vt:lpstr>Городская</vt:lpstr>
      <vt:lpstr> Грибы в осеннем лесу</vt:lpstr>
      <vt:lpstr>Слайд 2</vt:lpstr>
      <vt:lpstr>Слайд 3</vt:lpstr>
      <vt:lpstr>Слайд 4</vt:lpstr>
      <vt:lpstr>Слайд 5</vt:lpstr>
      <vt:lpstr>Слайд 6</vt:lpstr>
      <vt:lpstr>Слайд 7</vt:lpstr>
      <vt:lpstr>Собери съедобные грибы.</vt:lpstr>
      <vt:lpstr>Под березой растет подберезовик.</vt:lpstr>
      <vt:lpstr>На пеньке растут опята.</vt:lpstr>
      <vt:lpstr>На лесной полянке растут сыроежки.</vt:lpstr>
      <vt:lpstr>Под хвойными деревьями растут боровики.</vt:lpstr>
      <vt:lpstr>До свидания, до новых встреч.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 Юлия Игоревна</dc:creator>
  <cp:lastModifiedBy>nadezhda.pronskaya</cp:lastModifiedBy>
  <cp:revision>51</cp:revision>
  <dcterms:created xsi:type="dcterms:W3CDTF">2011-10-17T18:36:05Z</dcterms:created>
  <dcterms:modified xsi:type="dcterms:W3CDTF">2012-04-25T15:40:21Z</dcterms:modified>
</cp:coreProperties>
</file>