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2DD87-0821-43DE-B5D4-0CCD5BB4EA3E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D5F99-347F-44C0-A4E8-E517271A3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5F99-347F-44C0-A4E8-E517271A399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Образ человека – главная тема искусства.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18"/>
            <a:ext cx="3857652" cy="635798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Своего величайшего расцвета портретная живопись достигла в 17 веке. Из этой эпохи дошли до нас образы господ и крестьян, детей и стариков, королей и шутов… Невероятно, но все это людское разнообразие воплотил в своем творчестве испанский художник – Диего Веласкес.</a:t>
            </a:r>
          </a:p>
          <a:p>
            <a:endParaRPr lang="ru-RU" dirty="0"/>
          </a:p>
        </p:txBody>
      </p:sp>
      <p:pic>
        <p:nvPicPr>
          <p:cNvPr id="6146" name="Picture 2" descr="C:\Users\1\Desktop\презент картинки\Веласкес - портрет инфанты Маргари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71480"/>
            <a:ext cx="4433920" cy="54292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57256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Блестящим мастером камерного портрета был голландский художник Рембрандт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Харменс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ван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Рейн.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1\Desktop\презент картинки\Рембрандт ван Рейн - автопортрет с Саскией на коленя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3580456" cy="4429156"/>
          </a:xfrm>
          <a:prstGeom prst="rect">
            <a:avLst/>
          </a:prstGeom>
          <a:noFill/>
        </p:spPr>
      </p:pic>
      <p:pic>
        <p:nvPicPr>
          <p:cNvPr id="5" name="Picture 3" descr="C:\Users\1\Desktop\презент картинки\Рембрандт ван Рейн - портрет старика в красно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857363"/>
            <a:ext cx="3286148" cy="441659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15370" cy="4776798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 Россию жанр портрета пришел только в 18 веке вместе с европейскими художниками, приглашенными Петром Первым. Сначала на портретах, называвшихся тогда «парсунами» или «персонами», изображали самого царя и его приближенных. Позднее, в первой половине 19 века, главной моделью становится герой, романтическая личность.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3971924" cy="5810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Отечественная война 1812 года выдвинула на первый план людей активных, решительных. Именно таким предстает перед нами написанный кистью Кипренского гусарский полковник Е.В. Давыдов: ярко – красный парадный мундир, твердый взгляд, уверенная поза.</a:t>
            </a:r>
          </a:p>
          <a:p>
            <a:endParaRPr lang="ru-RU" dirty="0"/>
          </a:p>
        </p:txBody>
      </p:sp>
      <p:pic>
        <p:nvPicPr>
          <p:cNvPr id="8194" name="Picture 2" descr="C:\Users\1\Desktop\презент картинки\Кипренский - портрет Давыд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2"/>
            <a:ext cx="4200516" cy="58340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642918"/>
            <a:ext cx="4543428" cy="578647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 второй половине 19 века романтизм уступает место реализму, а парадный портрет – камерному. Большую роль в этом сыграли передвижники. Так сокращенно называли себя члены Товарищества передвижных выставок. Его вдохновителем был блестящий портретист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Иван Николаевич Крамской.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1\Desktop\презент картинки\Крамск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3545441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презент картинки\использ\Крамской - Мина Моисе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4676759" cy="5929330"/>
          </a:xfrm>
          <a:prstGeom prst="rect">
            <a:avLst/>
          </a:prstGeom>
          <a:noFill/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643570" y="1857364"/>
            <a:ext cx="3071834" cy="2214578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И. Н. Крамской «Мина Моисеев»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720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«Торжественное заседание Государственного Совета» вмещает в себя восемьдесят одну модель, и все написаны с портретным сходством.</a:t>
            </a:r>
          </a:p>
          <a:p>
            <a:endParaRPr lang="ru-RU" dirty="0"/>
          </a:p>
        </p:txBody>
      </p:sp>
      <p:pic>
        <p:nvPicPr>
          <p:cNvPr id="11266" name="Picture 2" descr="C:\Users\1\Desktop\презент картинки\Репин - торжественное заседание государственного сове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21" y="1643050"/>
            <a:ext cx="9203441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285728"/>
            <a:ext cx="4086196" cy="614366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Из всего огромного количества портретов в мире есть один, о котором знает практически каждый человек на земле, но хранящий даже по прошествии многих лет, свою загадку.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1\Desktop\презент картинки\Леонардо да Винчи - Джокон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7"/>
            <a:ext cx="3714776" cy="5619068"/>
          </a:xfrm>
          <a:prstGeom prst="rect">
            <a:avLst/>
          </a:prstGeom>
          <a:noFill/>
        </p:spPr>
      </p:pic>
      <p:sp>
        <p:nvSpPr>
          <p:cNvPr id="6" name="Волна 5"/>
          <p:cNvSpPr/>
          <p:nvPr/>
        </p:nvSpPr>
        <p:spPr>
          <a:xfrm>
            <a:off x="4857752" y="4572008"/>
            <a:ext cx="3714776" cy="128588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Леонардо да Винчи «Джоконда»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214554"/>
            <a:ext cx="7729566" cy="106202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познакомить с изображением человека в искусстве разных эпох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познакомить с историей возникновения портрета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формировать умение находить прекрасное во внутреннем и внешнем облике человека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развить понимание того, что в портретном изображении должен выражаться характер человека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Цели урока: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857364"/>
            <a:ext cx="6429388" cy="34290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Себя как в зеркале я вижу,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Но это зеркало мне льстит…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                       А. С. Пушкин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1\Desktop\презент картинки\Кипренский - портрет Пушк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3838576" cy="44816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1571612"/>
            <a:ext cx="2786082" cy="392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Жанр, посвященный изображению человека или группы людей, называется портретом. </a:t>
            </a:r>
            <a:endParaRPr lang="ru-RU" sz="2800" b="1" dirty="0"/>
          </a:p>
        </p:txBody>
      </p:sp>
      <p:pic>
        <p:nvPicPr>
          <p:cNvPr id="2050" name="Picture 2" descr="C:\Users\1\Desktop\презент картинки\Ян ван Эйк - портрет супругов Арнольфин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66"/>
            <a:ext cx="2724154" cy="3740257"/>
          </a:xfrm>
          <a:prstGeom prst="rect">
            <a:avLst/>
          </a:prstGeom>
          <a:noFill/>
        </p:spPr>
      </p:pic>
      <p:pic>
        <p:nvPicPr>
          <p:cNvPr id="2051" name="Picture 3" descr="C:\Users\1\Desktop\презент картинки\Рубенс - портрет камеристки инфанты Изабелл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643182"/>
            <a:ext cx="2786082" cy="36948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335758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Портрет (от лат.) – «извлечение сущности». Портретист должен не только нарисовать его, но и передать качества человека. Художник имеет право на собственный взгляд, даже если портретируемый представляет себя иначе.</a:t>
            </a:r>
            <a:endParaRPr lang="ru-RU" sz="3200" dirty="0"/>
          </a:p>
        </p:txBody>
      </p:sp>
      <p:pic>
        <p:nvPicPr>
          <p:cNvPr id="1026" name="Picture 2" descr="C:\Users\1\Desktop\презент картинки\А.Дюрер - автопортр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29000"/>
            <a:ext cx="2103221" cy="2928958"/>
          </a:xfrm>
          <a:prstGeom prst="rect">
            <a:avLst/>
          </a:prstGeom>
          <a:noFill/>
        </p:spPr>
      </p:pic>
      <p:pic>
        <p:nvPicPr>
          <p:cNvPr id="1027" name="Picture 3" descr="C:\Users\1\Desktop\презент картинки\Боровиковский - портрет Лопухин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429000"/>
            <a:ext cx="2214578" cy="2880753"/>
          </a:xfrm>
          <a:prstGeom prst="rect">
            <a:avLst/>
          </a:prstGeom>
          <a:noFill/>
        </p:spPr>
      </p:pic>
      <p:pic>
        <p:nvPicPr>
          <p:cNvPr id="1028" name="Picture 4" descr="C:\Users\1\Desktop\презент картинки\Г.Островский - портрет Черевино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429000"/>
            <a:ext cx="2071702" cy="28629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000108"/>
            <a:ext cx="4214842" cy="5857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Искусство портрета родилось несколько тысяч лет назад.  Самые ранние из сохранившихся произведений этого жанра – гигантские скульптурные изображения древнеегипетских правителей фараонов, высеченных из камня.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Из истории возникновения портрета.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1\Desktop\презент картинки\портрет царицы неферти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000108"/>
            <a:ext cx="2327050" cy="2952752"/>
          </a:xfrm>
          <a:prstGeom prst="rect">
            <a:avLst/>
          </a:prstGeom>
          <a:noFill/>
        </p:spPr>
      </p:pic>
      <p:pic>
        <p:nvPicPr>
          <p:cNvPr id="2051" name="Picture 3" descr="C:\Users\1\Desktop\презент картинки\портрет фараона Эхнатон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000504"/>
            <a:ext cx="1881184" cy="2508245"/>
          </a:xfrm>
          <a:prstGeom prst="rect">
            <a:avLst/>
          </a:prstGeom>
          <a:noFill/>
        </p:spPr>
      </p:pic>
      <p:pic>
        <p:nvPicPr>
          <p:cNvPr id="2053" name="Picture 5" descr="C:\Users\1\Desktop\презент картинки\портрет фараона Эхнато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500174"/>
            <a:ext cx="2295271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43914" cy="457200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Жанр скульптурного портрета достиг совершенства в Древней Греции. Моделями для скульпторов служили философы, поэты, политики, имевшие заслуги перед страной.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1\Desktop\презент картинки\Кресила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2822896" cy="4127506"/>
          </a:xfrm>
          <a:prstGeom prst="rect">
            <a:avLst/>
          </a:prstGeom>
          <a:noFill/>
        </p:spPr>
      </p:pic>
      <p:pic>
        <p:nvPicPr>
          <p:cNvPr id="3075" name="Picture 3" descr="C:\Users\1\Desktop\презент картинки\портрет Перик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428868"/>
            <a:ext cx="2272953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72518" cy="45720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 Древнем Риме заказчиками были знатные горожане и члены их семей.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1\Desktop\презент картинки\Др Рим - портрет юнош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3024194" cy="4056845"/>
          </a:xfrm>
          <a:prstGeom prst="rect">
            <a:avLst/>
          </a:prstGeom>
          <a:noFill/>
        </p:spPr>
      </p:pic>
      <p:pic>
        <p:nvPicPr>
          <p:cNvPr id="4099" name="Picture 3" descr="C:\Users\1\Desktop\презент картинки\Др Рим - женский портр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857364"/>
            <a:ext cx="3245462" cy="41052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658196" cy="4572000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Жанр живописного портрета сложился позднее, в эпоху Возрождения. Тогда портрет стали разделять на</a:t>
            </a:r>
          </a:p>
          <a:p>
            <a:endParaRPr lang="ru-RU" dirty="0"/>
          </a:p>
        </p:txBody>
      </p:sp>
      <p:pic>
        <p:nvPicPr>
          <p:cNvPr id="5122" name="Picture 2" descr="C:\Users\1\Desktop\презент картинки\Ж.Клуэ - Франциск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00306"/>
            <a:ext cx="3071834" cy="405077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000100" y="1500174"/>
            <a:ext cx="300039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парадный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4" y="1500174"/>
            <a:ext cx="300039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камерный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5" name="Picture 5" descr="C:\Users\1\Desktop\презент картинки\использ\Тропинин - портрет сы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500306"/>
            <a:ext cx="3182957" cy="400788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174</TotalTime>
  <Words>475</Words>
  <PresentationFormat>Экран (4:3)</PresentationFormat>
  <Paragraphs>44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Образ человека – главная тема искусства.</vt:lpstr>
      <vt:lpstr>Цели урока:</vt:lpstr>
      <vt:lpstr>Себя как в зеркале я вижу, Но это зеркало мне льстит…                             А. С. Пушкин  </vt:lpstr>
      <vt:lpstr>Слайд 4</vt:lpstr>
      <vt:lpstr>Портрет (от лат.) – «извлечение сущности». Портретист должен не только нарисовать его, но и передать качества человека. Художник имеет право на собственный взгляд, даже если портретируемый представляет себя иначе.</vt:lpstr>
      <vt:lpstr>Из истории возникновения портрета.</vt:lpstr>
      <vt:lpstr>Слайд 7</vt:lpstr>
      <vt:lpstr>Слайд 8</vt:lpstr>
      <vt:lpstr>Слайд 9</vt:lpstr>
      <vt:lpstr>Слайд 10</vt:lpstr>
      <vt:lpstr>Слайд 11</vt:lpstr>
      <vt:lpstr>В Россию жанр портрета пришел только в 18 веке вместе с европейскими художниками, приглашенными Петром Первым. Сначала на портретах, называвшихся тогда «парсунами» или «персонами», изображали самого царя и его приближенных. Позднее, в первой половине 19 века, главной моделью становится герой, романтическая личность. 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человека – главная тема искусства.</dc:title>
  <dc:creator>Елена</dc:creator>
  <cp:lastModifiedBy>1</cp:lastModifiedBy>
  <cp:revision>20</cp:revision>
  <dcterms:created xsi:type="dcterms:W3CDTF">2012-01-22T13:16:34Z</dcterms:created>
  <dcterms:modified xsi:type="dcterms:W3CDTF">2012-01-26T07:55:13Z</dcterms:modified>
</cp:coreProperties>
</file>