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layout9.xml" ContentType="application/vnd.openxmlformats-officedocument.drawingml.diagramLayout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8"/>
  </p:notesMasterIdLst>
  <p:sldIdLst>
    <p:sldId id="258" r:id="rId3"/>
    <p:sldId id="261" r:id="rId4"/>
    <p:sldId id="293" r:id="rId5"/>
    <p:sldId id="264" r:id="rId6"/>
    <p:sldId id="263" r:id="rId7"/>
    <p:sldId id="295" r:id="rId8"/>
    <p:sldId id="297" r:id="rId9"/>
    <p:sldId id="281" r:id="rId10"/>
    <p:sldId id="300" r:id="rId11"/>
    <p:sldId id="303" r:id="rId12"/>
    <p:sldId id="301" r:id="rId13"/>
    <p:sldId id="302" r:id="rId14"/>
    <p:sldId id="294" r:id="rId15"/>
    <p:sldId id="299" r:id="rId16"/>
    <p:sldId id="26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27100"/>
    <a:srgbClr val="990000"/>
    <a:srgbClr val="A50021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62" autoAdjust="0"/>
    <p:restoredTop sz="94660"/>
  </p:normalViewPr>
  <p:slideViewPr>
    <p:cSldViewPr>
      <p:cViewPr>
        <p:scale>
          <a:sx n="61" d="100"/>
          <a:sy n="61" d="100"/>
        </p:scale>
        <p:origin x="-948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21EA2-C5F2-4DD4-B5E8-09529576DF91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264B544-84D8-41B5-9C61-6EC2C6150F36}">
      <dgm:prSet phldrT="[Текст]"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 prst="relaxedInset"/>
          </a:sp3d>
        </a:bodyPr>
        <a:lstStyle/>
        <a:p>
          <a:r>
            <a:rPr lang="ru-RU" sz="2400" b="1" cap="none" spc="50" dirty="0" smtClean="0">
              <a:ln w="12700" cmpd="sng"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rPr>
            <a:t>Ключевые компетентности</a:t>
          </a:r>
          <a:endParaRPr lang="ru-RU" sz="2400" b="1" cap="none" spc="50" dirty="0">
            <a:ln w="12700" cmpd="sng">
              <a:prstDash val="solid"/>
            </a:ln>
            <a:solidFill>
              <a:schemeClr val="bg1"/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Georgia" pitchFamily="18" charset="0"/>
          </a:endParaRPr>
        </a:p>
      </dgm:t>
    </dgm:pt>
    <dgm:pt modelId="{5798ED81-88AB-40D5-9C83-09E654566AF0}" type="parTrans" cxnId="{859E5A9C-46E7-4AA8-9880-E0C9E0D9B735}">
      <dgm:prSet/>
      <dgm:spPr/>
      <dgm:t>
        <a:bodyPr/>
        <a:lstStyle/>
        <a:p>
          <a:endParaRPr lang="ru-RU"/>
        </a:p>
      </dgm:t>
    </dgm:pt>
    <dgm:pt modelId="{F5DD3114-5FFD-4825-BD30-9348B49F815C}" type="sibTrans" cxnId="{859E5A9C-46E7-4AA8-9880-E0C9E0D9B735}">
      <dgm:prSet/>
      <dgm:spPr/>
      <dgm:t>
        <a:bodyPr/>
        <a:lstStyle/>
        <a:p>
          <a:endParaRPr lang="ru-RU"/>
        </a:p>
      </dgm:t>
    </dgm:pt>
    <dgm:pt modelId="{D3C31468-CB26-4DD5-BD52-3F08B09DAA0D}">
      <dgm:prSet phldrT="[Текст]" custT="1"/>
      <dgm:spPr/>
      <dgm:t>
        <a:bodyPr/>
        <a:lstStyle/>
        <a:p>
          <a:r>
            <a:rPr lang="ru-RU" sz="1200" dirty="0" smtClean="0">
              <a:latin typeface="Georgia" pitchFamily="18" charset="0"/>
            </a:rPr>
            <a:t>ПРЕДМЕТНАЯ</a:t>
          </a:r>
          <a:endParaRPr lang="ru-RU" sz="1200" dirty="0">
            <a:latin typeface="Georgia" pitchFamily="18" charset="0"/>
          </a:endParaRPr>
        </a:p>
      </dgm:t>
    </dgm:pt>
    <dgm:pt modelId="{CA9FF1F6-BCE1-4CDC-95EE-ABD0F9FE6621}" type="parTrans" cxnId="{53340A0E-B1E5-4DDF-9ABE-E1DF5F38C905}">
      <dgm:prSet/>
      <dgm:spPr/>
      <dgm:t>
        <a:bodyPr/>
        <a:lstStyle/>
        <a:p>
          <a:endParaRPr lang="ru-RU"/>
        </a:p>
      </dgm:t>
    </dgm:pt>
    <dgm:pt modelId="{9E90383D-B9F9-4A41-948D-867357CAE991}" type="sibTrans" cxnId="{53340A0E-B1E5-4DDF-9ABE-E1DF5F38C905}">
      <dgm:prSet/>
      <dgm:spPr/>
      <dgm:t>
        <a:bodyPr/>
        <a:lstStyle/>
        <a:p>
          <a:endParaRPr lang="ru-RU"/>
        </a:p>
      </dgm:t>
    </dgm:pt>
    <dgm:pt modelId="{6EB053F9-1268-4C87-A341-7DE980C7A128}">
      <dgm:prSet phldrT="[Текст]" custT="1"/>
      <dgm:spPr/>
      <dgm:t>
        <a:bodyPr/>
        <a:lstStyle/>
        <a:p>
          <a:r>
            <a:rPr lang="ru-RU" sz="1200" dirty="0" smtClean="0">
              <a:latin typeface="Georgia" pitchFamily="18" charset="0"/>
            </a:rPr>
            <a:t>УЧЕБНО- ИССЛЕДОВА-ТЕЛЬСКАЯ</a:t>
          </a:r>
          <a:endParaRPr lang="ru-RU" sz="1200" dirty="0">
            <a:latin typeface="Georgia" pitchFamily="18" charset="0"/>
          </a:endParaRPr>
        </a:p>
      </dgm:t>
    </dgm:pt>
    <dgm:pt modelId="{0640861C-110D-4903-ABFD-DAF56B96623E}" type="parTrans" cxnId="{129ACF34-5657-409D-A4CC-DA6C0F42643D}">
      <dgm:prSet/>
      <dgm:spPr/>
      <dgm:t>
        <a:bodyPr/>
        <a:lstStyle/>
        <a:p>
          <a:endParaRPr lang="ru-RU"/>
        </a:p>
      </dgm:t>
    </dgm:pt>
    <dgm:pt modelId="{46EBD0B8-C00E-42A5-8FB8-83D98B6F2841}" type="sibTrans" cxnId="{129ACF34-5657-409D-A4CC-DA6C0F42643D}">
      <dgm:prSet/>
      <dgm:spPr/>
      <dgm:t>
        <a:bodyPr/>
        <a:lstStyle/>
        <a:p>
          <a:endParaRPr lang="ru-RU"/>
        </a:p>
      </dgm:t>
    </dgm:pt>
    <dgm:pt modelId="{1B8258C7-CB11-4FEF-93EB-F2F289E6D126}">
      <dgm:prSet phldrT="[Текст]" custT="1"/>
      <dgm:spPr/>
      <dgm:t>
        <a:bodyPr/>
        <a:lstStyle/>
        <a:p>
          <a:r>
            <a:rPr lang="ru-RU" sz="1200" b="0" dirty="0" smtClean="0">
              <a:latin typeface="Georgia" pitchFamily="18" charset="0"/>
            </a:rPr>
            <a:t>ИНФОРМА-ЦИОННАЯ</a:t>
          </a:r>
          <a:endParaRPr lang="ru-RU" sz="1200" b="0" dirty="0">
            <a:latin typeface="Georgia" pitchFamily="18" charset="0"/>
          </a:endParaRPr>
        </a:p>
      </dgm:t>
    </dgm:pt>
    <dgm:pt modelId="{D7D3AB66-AE8B-4641-9182-42C68CA2F47B}" type="parTrans" cxnId="{206AB337-95A4-4390-809E-1FA7E9295701}">
      <dgm:prSet/>
      <dgm:spPr/>
      <dgm:t>
        <a:bodyPr/>
        <a:lstStyle/>
        <a:p>
          <a:endParaRPr lang="ru-RU"/>
        </a:p>
      </dgm:t>
    </dgm:pt>
    <dgm:pt modelId="{71CF08DC-8D80-4A68-BFA5-42970313CE32}" type="sibTrans" cxnId="{206AB337-95A4-4390-809E-1FA7E9295701}">
      <dgm:prSet/>
      <dgm:spPr/>
      <dgm:t>
        <a:bodyPr/>
        <a:lstStyle/>
        <a:p>
          <a:endParaRPr lang="ru-RU"/>
        </a:p>
      </dgm:t>
    </dgm:pt>
    <dgm:pt modelId="{EA7C2755-9E86-46E9-9CAE-3D98C2BC6ED5}">
      <dgm:prSet custT="1"/>
      <dgm:spPr/>
      <dgm:t>
        <a:bodyPr/>
        <a:lstStyle/>
        <a:p>
          <a:r>
            <a:rPr lang="ru-RU" sz="1200" dirty="0" smtClean="0">
              <a:latin typeface="Georgia" pitchFamily="18" charset="0"/>
            </a:rPr>
            <a:t>СОЦИОКУЛЬ-ТУРНАЯ</a:t>
          </a:r>
          <a:endParaRPr lang="ru-RU" sz="1200" dirty="0">
            <a:latin typeface="Georgia" pitchFamily="18" charset="0"/>
          </a:endParaRPr>
        </a:p>
      </dgm:t>
    </dgm:pt>
    <dgm:pt modelId="{265FAFD5-74A8-4AD0-9051-F076458D84A1}" type="parTrans" cxnId="{3D621436-3EB7-4324-8320-CD167951ED2E}">
      <dgm:prSet/>
      <dgm:spPr/>
      <dgm:t>
        <a:bodyPr/>
        <a:lstStyle/>
        <a:p>
          <a:endParaRPr lang="ru-RU"/>
        </a:p>
      </dgm:t>
    </dgm:pt>
    <dgm:pt modelId="{54A5226A-3036-4F0E-9653-15FBADB5BF90}" type="sibTrans" cxnId="{3D621436-3EB7-4324-8320-CD167951ED2E}">
      <dgm:prSet/>
      <dgm:spPr/>
      <dgm:t>
        <a:bodyPr/>
        <a:lstStyle/>
        <a:p>
          <a:endParaRPr lang="ru-RU"/>
        </a:p>
      </dgm:t>
    </dgm:pt>
    <dgm:pt modelId="{200FCEDF-D5ED-4DB7-B2BC-1ED2DF7115F0}">
      <dgm:prSet custT="1"/>
      <dgm:spPr/>
      <dgm:t>
        <a:bodyPr/>
        <a:lstStyle/>
        <a:p>
          <a:r>
            <a:rPr lang="ru-RU" sz="1200" dirty="0" smtClean="0">
              <a:latin typeface="Georgia" pitchFamily="18" charset="0"/>
            </a:rPr>
            <a:t>КОММУНИКА-ТИВНАЯ</a:t>
          </a:r>
          <a:endParaRPr lang="ru-RU" sz="1200" dirty="0">
            <a:latin typeface="Georgia" pitchFamily="18" charset="0"/>
          </a:endParaRPr>
        </a:p>
      </dgm:t>
    </dgm:pt>
    <dgm:pt modelId="{6EC07C65-CC74-4CA5-832D-19E6A4E88CA2}" type="parTrans" cxnId="{91C8E935-E074-4044-B4DF-6A102B97A818}">
      <dgm:prSet/>
      <dgm:spPr/>
      <dgm:t>
        <a:bodyPr/>
        <a:lstStyle/>
        <a:p>
          <a:endParaRPr lang="ru-RU"/>
        </a:p>
      </dgm:t>
    </dgm:pt>
    <dgm:pt modelId="{A0A62EA1-C519-4D86-9A20-AF8ECF51DD18}" type="sibTrans" cxnId="{91C8E935-E074-4044-B4DF-6A102B97A818}">
      <dgm:prSet/>
      <dgm:spPr/>
      <dgm:t>
        <a:bodyPr/>
        <a:lstStyle/>
        <a:p>
          <a:endParaRPr lang="ru-RU"/>
        </a:p>
      </dgm:t>
    </dgm:pt>
    <dgm:pt modelId="{9915797D-848F-4D8A-8E65-B70BB27C23D2}">
      <dgm:prSet phldrT="[Текст]" custT="1"/>
      <dgm:spPr/>
      <dgm:t>
        <a:bodyPr/>
        <a:lstStyle/>
        <a:p>
          <a:r>
            <a:rPr lang="ru-RU" sz="1200" b="0" dirty="0" smtClean="0">
              <a:latin typeface="Georgia" pitchFamily="18" charset="0"/>
            </a:rPr>
            <a:t>ВАЛЕОЛОГИ-ЧЕСКАЯ</a:t>
          </a:r>
          <a:endParaRPr lang="ru-RU" sz="1200" b="0" dirty="0">
            <a:latin typeface="Georgia" pitchFamily="18" charset="0"/>
          </a:endParaRPr>
        </a:p>
      </dgm:t>
    </dgm:pt>
    <dgm:pt modelId="{A9D1A2BE-9292-41FF-8287-F0E0109B651D}" type="parTrans" cxnId="{A50BB82F-9A87-4D87-9BD0-78DEFEF209B2}">
      <dgm:prSet/>
      <dgm:spPr/>
      <dgm:t>
        <a:bodyPr/>
        <a:lstStyle/>
        <a:p>
          <a:endParaRPr lang="ru-RU"/>
        </a:p>
      </dgm:t>
    </dgm:pt>
    <dgm:pt modelId="{27DAF82B-4EDC-4489-B1D8-3CE490EC5C95}" type="sibTrans" cxnId="{A50BB82F-9A87-4D87-9BD0-78DEFEF209B2}">
      <dgm:prSet/>
      <dgm:spPr/>
      <dgm:t>
        <a:bodyPr/>
        <a:lstStyle/>
        <a:p>
          <a:endParaRPr lang="ru-RU"/>
        </a:p>
      </dgm:t>
    </dgm:pt>
    <dgm:pt modelId="{27628370-4583-4062-A970-DEC1FAC1C79C}">
      <dgm:prSet phldrT="[Текст]" custT="1"/>
      <dgm:spPr/>
      <dgm:t>
        <a:bodyPr/>
        <a:lstStyle/>
        <a:p>
          <a:r>
            <a:rPr lang="ru-RU" sz="1200" b="0" dirty="0" smtClean="0">
              <a:latin typeface="Georgia" pitchFamily="18" charset="0"/>
            </a:rPr>
            <a:t>РЕФЛЕК-СИВНАЯ</a:t>
          </a:r>
          <a:endParaRPr lang="ru-RU" sz="1200" b="0" dirty="0">
            <a:latin typeface="Georgia" pitchFamily="18" charset="0"/>
          </a:endParaRPr>
        </a:p>
      </dgm:t>
    </dgm:pt>
    <dgm:pt modelId="{7A63919A-1FED-4E24-95CF-84CB6E21CBDC}" type="parTrans" cxnId="{99EA1783-D6E0-4DB5-8016-A67F8A25B2ED}">
      <dgm:prSet/>
      <dgm:spPr/>
      <dgm:t>
        <a:bodyPr/>
        <a:lstStyle/>
        <a:p>
          <a:endParaRPr lang="ru-RU"/>
        </a:p>
      </dgm:t>
    </dgm:pt>
    <dgm:pt modelId="{2695F7C4-C3AD-4F2D-90DF-925D4E4F9E1D}" type="sibTrans" cxnId="{99EA1783-D6E0-4DB5-8016-A67F8A25B2ED}">
      <dgm:prSet/>
      <dgm:spPr/>
      <dgm:t>
        <a:bodyPr/>
        <a:lstStyle/>
        <a:p>
          <a:endParaRPr lang="ru-RU"/>
        </a:p>
      </dgm:t>
    </dgm:pt>
    <dgm:pt modelId="{17A8738E-A852-4895-B19F-C7B40C6711D9}" type="pres">
      <dgm:prSet presAssocID="{6F421EA2-C5F2-4DD4-B5E8-09529576DF9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4694FA-D03D-4EAB-AAE6-00E3E4B3DFF4}" type="pres">
      <dgm:prSet presAssocID="{6264B544-84D8-41B5-9C61-6EC2C6150F36}" presName="roof" presStyleLbl="dkBgShp" presStyleIdx="0" presStyleCnt="2" custScaleY="73363"/>
      <dgm:spPr/>
      <dgm:t>
        <a:bodyPr/>
        <a:lstStyle/>
        <a:p>
          <a:endParaRPr lang="ru-RU"/>
        </a:p>
      </dgm:t>
    </dgm:pt>
    <dgm:pt modelId="{F137B391-594D-4BDC-9C17-2C9ED324F04F}" type="pres">
      <dgm:prSet presAssocID="{6264B544-84D8-41B5-9C61-6EC2C6150F36}" presName="pillars" presStyleCnt="0"/>
      <dgm:spPr/>
      <dgm:t>
        <a:bodyPr/>
        <a:lstStyle/>
        <a:p>
          <a:endParaRPr lang="ru-RU"/>
        </a:p>
      </dgm:t>
    </dgm:pt>
    <dgm:pt modelId="{E862F52B-93E6-42F8-87A6-00BB0A3087BB}" type="pres">
      <dgm:prSet presAssocID="{6264B544-84D8-41B5-9C61-6EC2C6150F36}" presName="pillar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B8B9D-F03C-4E30-BF49-1F42E8BBB466}" type="pres">
      <dgm:prSet presAssocID="{200FCEDF-D5ED-4DB7-B2BC-1ED2DF7115F0}" presName="pillar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F609A-EEAC-4343-8A37-EBB44EBB3331}" type="pres">
      <dgm:prSet presAssocID="{EA7C2755-9E86-46E9-9CAE-3D98C2BC6ED5}" presName="pillarX" presStyleLbl="node1" presStyleIdx="2" presStyleCnt="7" custLinFactNeighborX="-825" custLinFactNeighborY="2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8F570-286F-4251-BD55-D13412CEE741}" type="pres">
      <dgm:prSet presAssocID="{6EB053F9-1268-4C87-A341-7DE980C7A128}" presName="pillar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ADB7E-1BEA-46C1-A66E-539D76ABBB27}" type="pres">
      <dgm:prSet presAssocID="{1B8258C7-CB11-4FEF-93EB-F2F289E6D126}" presName="pillar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88CB5-4033-4A70-AFBE-0262AFA1FBDC}" type="pres">
      <dgm:prSet presAssocID="{9915797D-848F-4D8A-8E65-B70BB27C23D2}" presName="pillar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F3DB3-4851-4D6E-AF11-5611490BCC3C}" type="pres">
      <dgm:prSet presAssocID="{27628370-4583-4062-A970-DEC1FAC1C79C}" presName="pillar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893B8-A097-4A83-A58D-380B6F052795}" type="pres">
      <dgm:prSet presAssocID="{6264B544-84D8-41B5-9C61-6EC2C6150F36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BD338F51-8F50-4F58-9FD3-2BB16D4CB40B}" type="presOf" srcId="{6264B544-84D8-41B5-9C61-6EC2C6150F36}" destId="{394694FA-D03D-4EAB-AAE6-00E3E4B3DFF4}" srcOrd="0" destOrd="0" presId="urn:microsoft.com/office/officeart/2005/8/layout/hList3"/>
    <dgm:cxn modelId="{53340A0E-B1E5-4DDF-9ABE-E1DF5F38C905}" srcId="{6264B544-84D8-41B5-9C61-6EC2C6150F36}" destId="{D3C31468-CB26-4DD5-BD52-3F08B09DAA0D}" srcOrd="0" destOrd="0" parTransId="{CA9FF1F6-BCE1-4CDC-95EE-ABD0F9FE6621}" sibTransId="{9E90383D-B9F9-4A41-948D-867357CAE991}"/>
    <dgm:cxn modelId="{859E5A9C-46E7-4AA8-9880-E0C9E0D9B735}" srcId="{6F421EA2-C5F2-4DD4-B5E8-09529576DF91}" destId="{6264B544-84D8-41B5-9C61-6EC2C6150F36}" srcOrd="0" destOrd="0" parTransId="{5798ED81-88AB-40D5-9C83-09E654566AF0}" sibTransId="{F5DD3114-5FFD-4825-BD30-9348B49F815C}"/>
    <dgm:cxn modelId="{3D621436-3EB7-4324-8320-CD167951ED2E}" srcId="{6264B544-84D8-41B5-9C61-6EC2C6150F36}" destId="{EA7C2755-9E86-46E9-9CAE-3D98C2BC6ED5}" srcOrd="2" destOrd="0" parTransId="{265FAFD5-74A8-4AD0-9051-F076458D84A1}" sibTransId="{54A5226A-3036-4F0E-9653-15FBADB5BF90}"/>
    <dgm:cxn modelId="{206AB337-95A4-4390-809E-1FA7E9295701}" srcId="{6264B544-84D8-41B5-9C61-6EC2C6150F36}" destId="{1B8258C7-CB11-4FEF-93EB-F2F289E6D126}" srcOrd="4" destOrd="0" parTransId="{D7D3AB66-AE8B-4641-9182-42C68CA2F47B}" sibTransId="{71CF08DC-8D80-4A68-BFA5-42970313CE32}"/>
    <dgm:cxn modelId="{0C72A7BD-A646-4A4F-901A-3942A32EBEBE}" type="presOf" srcId="{1B8258C7-CB11-4FEF-93EB-F2F289E6D126}" destId="{A1BADB7E-1BEA-46C1-A66E-539D76ABBB27}" srcOrd="0" destOrd="0" presId="urn:microsoft.com/office/officeart/2005/8/layout/hList3"/>
    <dgm:cxn modelId="{84CDE0F7-E0B7-460B-AD20-9390161EA130}" type="presOf" srcId="{27628370-4583-4062-A970-DEC1FAC1C79C}" destId="{6FBF3DB3-4851-4D6E-AF11-5611490BCC3C}" srcOrd="0" destOrd="0" presId="urn:microsoft.com/office/officeart/2005/8/layout/hList3"/>
    <dgm:cxn modelId="{A50BB82F-9A87-4D87-9BD0-78DEFEF209B2}" srcId="{6264B544-84D8-41B5-9C61-6EC2C6150F36}" destId="{9915797D-848F-4D8A-8E65-B70BB27C23D2}" srcOrd="5" destOrd="0" parTransId="{A9D1A2BE-9292-41FF-8287-F0E0109B651D}" sibTransId="{27DAF82B-4EDC-4489-B1D8-3CE490EC5C95}"/>
    <dgm:cxn modelId="{99EA1783-D6E0-4DB5-8016-A67F8A25B2ED}" srcId="{6264B544-84D8-41B5-9C61-6EC2C6150F36}" destId="{27628370-4583-4062-A970-DEC1FAC1C79C}" srcOrd="6" destOrd="0" parTransId="{7A63919A-1FED-4E24-95CF-84CB6E21CBDC}" sibTransId="{2695F7C4-C3AD-4F2D-90DF-925D4E4F9E1D}"/>
    <dgm:cxn modelId="{7174D680-EC3C-4264-98F0-47AAEB73AE6C}" type="presOf" srcId="{200FCEDF-D5ED-4DB7-B2BC-1ED2DF7115F0}" destId="{3D3B8B9D-F03C-4E30-BF49-1F42E8BBB466}" srcOrd="0" destOrd="0" presId="urn:microsoft.com/office/officeart/2005/8/layout/hList3"/>
    <dgm:cxn modelId="{129ACF34-5657-409D-A4CC-DA6C0F42643D}" srcId="{6264B544-84D8-41B5-9C61-6EC2C6150F36}" destId="{6EB053F9-1268-4C87-A341-7DE980C7A128}" srcOrd="3" destOrd="0" parTransId="{0640861C-110D-4903-ABFD-DAF56B96623E}" sibTransId="{46EBD0B8-C00E-42A5-8FB8-83D98B6F2841}"/>
    <dgm:cxn modelId="{602617EB-D764-4912-98FD-2564F64A34CC}" type="presOf" srcId="{6EB053F9-1268-4C87-A341-7DE980C7A128}" destId="{7678F570-286F-4251-BD55-D13412CEE741}" srcOrd="0" destOrd="0" presId="urn:microsoft.com/office/officeart/2005/8/layout/hList3"/>
    <dgm:cxn modelId="{F74991C0-D789-49EB-86DD-E87CE909850A}" type="presOf" srcId="{9915797D-848F-4D8A-8E65-B70BB27C23D2}" destId="{3B988CB5-4033-4A70-AFBE-0262AFA1FBDC}" srcOrd="0" destOrd="0" presId="urn:microsoft.com/office/officeart/2005/8/layout/hList3"/>
    <dgm:cxn modelId="{91C8E935-E074-4044-B4DF-6A102B97A818}" srcId="{6264B544-84D8-41B5-9C61-6EC2C6150F36}" destId="{200FCEDF-D5ED-4DB7-B2BC-1ED2DF7115F0}" srcOrd="1" destOrd="0" parTransId="{6EC07C65-CC74-4CA5-832D-19E6A4E88CA2}" sibTransId="{A0A62EA1-C519-4D86-9A20-AF8ECF51DD18}"/>
    <dgm:cxn modelId="{EC0C9F8F-5BBF-446B-8E30-DE0502B31B0E}" type="presOf" srcId="{EA7C2755-9E86-46E9-9CAE-3D98C2BC6ED5}" destId="{76DF609A-EEAC-4343-8A37-EBB44EBB3331}" srcOrd="0" destOrd="0" presId="urn:microsoft.com/office/officeart/2005/8/layout/hList3"/>
    <dgm:cxn modelId="{5EC559F3-606D-4FF6-863E-BF56A9E6A39D}" type="presOf" srcId="{D3C31468-CB26-4DD5-BD52-3F08B09DAA0D}" destId="{E862F52B-93E6-42F8-87A6-00BB0A3087BB}" srcOrd="0" destOrd="0" presId="urn:microsoft.com/office/officeart/2005/8/layout/hList3"/>
    <dgm:cxn modelId="{5468A653-B187-45BA-97E9-8A0630FF11BE}" type="presOf" srcId="{6F421EA2-C5F2-4DD4-B5E8-09529576DF91}" destId="{17A8738E-A852-4895-B19F-C7B40C6711D9}" srcOrd="0" destOrd="0" presId="urn:microsoft.com/office/officeart/2005/8/layout/hList3"/>
    <dgm:cxn modelId="{78696785-5179-4012-9C88-872220424373}" type="presParOf" srcId="{17A8738E-A852-4895-B19F-C7B40C6711D9}" destId="{394694FA-D03D-4EAB-AAE6-00E3E4B3DFF4}" srcOrd="0" destOrd="0" presId="urn:microsoft.com/office/officeart/2005/8/layout/hList3"/>
    <dgm:cxn modelId="{2238E670-F625-4880-BF11-CA26621D01C2}" type="presParOf" srcId="{17A8738E-A852-4895-B19F-C7B40C6711D9}" destId="{F137B391-594D-4BDC-9C17-2C9ED324F04F}" srcOrd="1" destOrd="0" presId="urn:microsoft.com/office/officeart/2005/8/layout/hList3"/>
    <dgm:cxn modelId="{2BB0C7AA-B044-4AB1-9353-C0C35F167DB7}" type="presParOf" srcId="{F137B391-594D-4BDC-9C17-2C9ED324F04F}" destId="{E862F52B-93E6-42F8-87A6-00BB0A3087BB}" srcOrd="0" destOrd="0" presId="urn:microsoft.com/office/officeart/2005/8/layout/hList3"/>
    <dgm:cxn modelId="{494D7BB7-B7EB-4DC3-B29E-381AE0FCBC6A}" type="presParOf" srcId="{F137B391-594D-4BDC-9C17-2C9ED324F04F}" destId="{3D3B8B9D-F03C-4E30-BF49-1F42E8BBB466}" srcOrd="1" destOrd="0" presId="urn:microsoft.com/office/officeart/2005/8/layout/hList3"/>
    <dgm:cxn modelId="{0427889F-13CB-42BB-8628-53A0C2E6E5FB}" type="presParOf" srcId="{F137B391-594D-4BDC-9C17-2C9ED324F04F}" destId="{76DF609A-EEAC-4343-8A37-EBB44EBB3331}" srcOrd="2" destOrd="0" presId="urn:microsoft.com/office/officeart/2005/8/layout/hList3"/>
    <dgm:cxn modelId="{393817DC-60A9-4AE5-9214-BDD194BFEF24}" type="presParOf" srcId="{F137B391-594D-4BDC-9C17-2C9ED324F04F}" destId="{7678F570-286F-4251-BD55-D13412CEE741}" srcOrd="3" destOrd="0" presId="urn:microsoft.com/office/officeart/2005/8/layout/hList3"/>
    <dgm:cxn modelId="{EBA1972F-CB8B-419B-87DD-BE38D2DA700F}" type="presParOf" srcId="{F137B391-594D-4BDC-9C17-2C9ED324F04F}" destId="{A1BADB7E-1BEA-46C1-A66E-539D76ABBB27}" srcOrd="4" destOrd="0" presId="urn:microsoft.com/office/officeart/2005/8/layout/hList3"/>
    <dgm:cxn modelId="{94C8312B-F080-4C4F-81E2-EAA45DCA135C}" type="presParOf" srcId="{F137B391-594D-4BDC-9C17-2C9ED324F04F}" destId="{3B988CB5-4033-4A70-AFBE-0262AFA1FBDC}" srcOrd="5" destOrd="0" presId="urn:microsoft.com/office/officeart/2005/8/layout/hList3"/>
    <dgm:cxn modelId="{9AAEA81F-6DDE-427E-9253-B8AF4D91A381}" type="presParOf" srcId="{F137B391-594D-4BDC-9C17-2C9ED324F04F}" destId="{6FBF3DB3-4851-4D6E-AF11-5611490BCC3C}" srcOrd="6" destOrd="0" presId="urn:microsoft.com/office/officeart/2005/8/layout/hList3"/>
    <dgm:cxn modelId="{1ED0240A-2DB6-4CB3-A93D-3495F57C09C3}" type="presParOf" srcId="{17A8738E-A852-4895-B19F-C7B40C6711D9}" destId="{09A893B8-A097-4A83-A58D-380B6F052795}" srcOrd="2" destOrd="0" presId="urn:microsoft.com/office/officeart/2005/8/layout/hList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DEA0CC4-C884-4101-BE2B-58ACBB132F0F}" type="doc">
      <dgm:prSet loTypeId="urn:microsoft.com/office/officeart/2005/8/layout/pyramid2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3D1743B-6B33-4F8A-B535-EB6C7343C6F8}">
      <dgm:prSet phldrT="[Текст]" custT="1"/>
      <dgm:spPr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ru-RU" sz="1200" b="1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Уроки более интересные  и информация лучше запоминается</a:t>
          </a:r>
          <a:endParaRPr lang="ru-RU" sz="1200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4F40FE6-F19A-459C-9897-B3B147BD078D}" type="parTrans" cxnId="{020053C1-AEAC-44DA-86D7-00AB5A99E36C}">
      <dgm:prSet/>
      <dgm:spPr/>
      <dgm:t>
        <a:bodyPr/>
        <a:lstStyle/>
        <a:p>
          <a:endParaRPr lang="ru-RU"/>
        </a:p>
      </dgm:t>
    </dgm:pt>
    <dgm:pt modelId="{02B13579-A147-4687-866E-D27492CEAF10}" type="sibTrans" cxnId="{020053C1-AEAC-44DA-86D7-00AB5A99E36C}">
      <dgm:prSet/>
      <dgm:spPr/>
      <dgm:t>
        <a:bodyPr/>
        <a:lstStyle/>
        <a:p>
          <a:endParaRPr lang="ru-RU"/>
        </a:p>
      </dgm:t>
    </dgm:pt>
    <dgm:pt modelId="{1A8B00ED-DEEB-42ED-86D3-BD47FA617243}">
      <dgm:prSet custT="1"/>
      <dgm:spPr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ru-RU" sz="1200" b="1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Лучше развивается мышление</a:t>
          </a:r>
          <a:endParaRPr lang="ru-RU" sz="1200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43BC41B4-96A1-4B6B-B20B-A6AFC4F814D7}" type="parTrans" cxnId="{BFFBC08A-1C6B-4E5A-AE3C-690E82C86CAD}">
      <dgm:prSet/>
      <dgm:spPr/>
      <dgm:t>
        <a:bodyPr/>
        <a:lstStyle/>
        <a:p>
          <a:endParaRPr lang="ru-RU"/>
        </a:p>
      </dgm:t>
    </dgm:pt>
    <dgm:pt modelId="{79E2B40C-252B-48E3-A411-02AD41C0BB7A}" type="sibTrans" cxnId="{BFFBC08A-1C6B-4E5A-AE3C-690E82C86CAD}">
      <dgm:prSet/>
      <dgm:spPr/>
      <dgm:t>
        <a:bodyPr/>
        <a:lstStyle/>
        <a:p>
          <a:endParaRPr lang="ru-RU"/>
        </a:p>
      </dgm:t>
    </dgm:pt>
    <dgm:pt modelId="{E5D483D0-6EEC-4EC0-9D49-D044DD898277}">
      <dgm:prSet custT="1"/>
      <dgm:spPr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ru-RU" sz="1200" b="1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Запоминается лучше, чем на слух</a:t>
          </a:r>
          <a:endParaRPr lang="ru-RU" sz="1200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B171EFC3-2E18-466F-8FED-2C905E4EFF0F}" type="parTrans" cxnId="{27D617A0-D0A2-4110-9D08-7BC254C78811}">
      <dgm:prSet/>
      <dgm:spPr/>
      <dgm:t>
        <a:bodyPr/>
        <a:lstStyle/>
        <a:p>
          <a:endParaRPr lang="ru-RU"/>
        </a:p>
      </dgm:t>
    </dgm:pt>
    <dgm:pt modelId="{9B631AC5-6A6F-49AB-864E-B9474DE44625}" type="sibTrans" cxnId="{27D617A0-D0A2-4110-9D08-7BC254C78811}">
      <dgm:prSet/>
      <dgm:spPr/>
      <dgm:t>
        <a:bodyPr/>
        <a:lstStyle/>
        <a:p>
          <a:endParaRPr lang="ru-RU"/>
        </a:p>
      </dgm:t>
    </dgm:pt>
    <dgm:pt modelId="{756BD899-9314-4744-9E61-998D0CE7CD02}">
      <dgm:prSet custT="1"/>
      <dgm:spPr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ru-RU" sz="1200" b="1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Это вызывает интерес и хочется лучше понять</a:t>
          </a:r>
          <a:endParaRPr lang="ru-RU" sz="1200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13D3B0E8-5E52-4E74-B94D-F1958194AAB3}" type="parTrans" cxnId="{49117731-AD97-4146-B1B2-1B343A828362}">
      <dgm:prSet/>
      <dgm:spPr/>
      <dgm:t>
        <a:bodyPr/>
        <a:lstStyle/>
        <a:p>
          <a:endParaRPr lang="ru-RU"/>
        </a:p>
      </dgm:t>
    </dgm:pt>
    <dgm:pt modelId="{0B037187-2191-48B0-8598-59CB0F1BA305}" type="sibTrans" cxnId="{49117731-AD97-4146-B1B2-1B343A828362}">
      <dgm:prSet/>
      <dgm:spPr/>
      <dgm:t>
        <a:bodyPr/>
        <a:lstStyle/>
        <a:p>
          <a:endParaRPr lang="ru-RU"/>
        </a:p>
      </dgm:t>
    </dgm:pt>
    <dgm:pt modelId="{4929806D-CF92-40EA-B96C-D50705DE3350}">
      <dgm:prSet custT="1"/>
      <dgm:spPr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ru-RU" sz="1200" b="1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Больше узнаём</a:t>
          </a:r>
          <a:endParaRPr lang="ru-RU" sz="1200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2C9C6D7C-BCE8-43B0-8433-547DF4A46449}" type="parTrans" cxnId="{E0871F81-A433-4DB0-AE53-6CCC86C80CA7}">
      <dgm:prSet/>
      <dgm:spPr/>
      <dgm:t>
        <a:bodyPr/>
        <a:lstStyle/>
        <a:p>
          <a:endParaRPr lang="ru-RU"/>
        </a:p>
      </dgm:t>
    </dgm:pt>
    <dgm:pt modelId="{82430345-91EA-4701-8BDE-9CE3491C32AF}" type="sibTrans" cxnId="{E0871F81-A433-4DB0-AE53-6CCC86C80CA7}">
      <dgm:prSet/>
      <dgm:spPr/>
      <dgm:t>
        <a:bodyPr/>
        <a:lstStyle/>
        <a:p>
          <a:endParaRPr lang="ru-RU"/>
        </a:p>
      </dgm:t>
    </dgm:pt>
    <dgm:pt modelId="{351FE34F-A887-4F8D-8A55-E065DA45B3BF}">
      <dgm:prSet custT="1"/>
      <dgm:spPr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ru-RU" sz="1200" b="1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Интересней и познавательней</a:t>
          </a:r>
          <a:endParaRPr lang="ru-RU" sz="1200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264DCA4-1E7D-4826-975A-232FC2EE8884}" type="sibTrans" cxnId="{37AF2383-1EB1-43EE-83BB-9775AB3204F0}">
      <dgm:prSet/>
      <dgm:spPr/>
      <dgm:t>
        <a:bodyPr/>
        <a:lstStyle/>
        <a:p>
          <a:endParaRPr lang="ru-RU"/>
        </a:p>
      </dgm:t>
    </dgm:pt>
    <dgm:pt modelId="{8CF4DE79-C3C6-4E17-8101-08D6FFFE744A}" type="parTrans" cxnId="{37AF2383-1EB1-43EE-83BB-9775AB3204F0}">
      <dgm:prSet/>
      <dgm:spPr/>
      <dgm:t>
        <a:bodyPr/>
        <a:lstStyle/>
        <a:p>
          <a:endParaRPr lang="ru-RU"/>
        </a:p>
      </dgm:t>
    </dgm:pt>
    <dgm:pt modelId="{D07743C4-D443-4F26-BC56-AE9EA2B255C8}" type="pres">
      <dgm:prSet presAssocID="{6DEA0CC4-C884-4101-BE2B-58ACBB132F0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692D276-43F9-43EC-AC7F-24DFB8BE49D0}" type="pres">
      <dgm:prSet presAssocID="{6DEA0CC4-C884-4101-BE2B-58ACBB132F0F}" presName="pyramid" presStyleLbl="node1" presStyleIdx="0" presStyleCnt="1" custLinFactNeighborX="27521"/>
      <dgm:spPr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endParaRPr lang="ru-RU"/>
        </a:p>
      </dgm:t>
    </dgm:pt>
    <dgm:pt modelId="{54460708-3A25-4A65-A14F-96E263B58F3D}" type="pres">
      <dgm:prSet presAssocID="{6DEA0CC4-C884-4101-BE2B-58ACBB132F0F}" presName="theList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8F5FEC0E-7150-435E-99D7-6A2A56397186}" type="pres">
      <dgm:prSet presAssocID="{33D1743B-6B33-4F8A-B535-EB6C7343C6F8}" presName="aNode" presStyleLbl="fgAcc1" presStyleIdx="0" presStyleCnt="6" custScaleY="724454" custLinFactY="-369642" custLinFactNeighborX="906" custLinFactNeighborY="-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498A4-7E60-4B4A-8F66-24C60C26311E}" type="pres">
      <dgm:prSet presAssocID="{33D1743B-6B33-4F8A-B535-EB6C7343C6F8}" presName="a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58878BD4-940C-4201-B55B-4E8C745C6034}" type="pres">
      <dgm:prSet presAssocID="{1A8B00ED-DEEB-42ED-86D3-BD47FA617243}" presName="aNode" presStyleLbl="fgAcc1" presStyleIdx="1" presStyleCnt="6" custScaleX="101719" custScaleY="753695" custLinFactY="-200000" custLinFactNeighborX="-66" custLinFactNeighborY="-273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5DAEC-1A8B-422F-9EC6-A2FFF5612F0D}" type="pres">
      <dgm:prSet presAssocID="{1A8B00ED-DEEB-42ED-86D3-BD47FA617243}" presName="a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DA4D225D-1318-46CC-AE91-F8C2BDB04A83}" type="pres">
      <dgm:prSet presAssocID="{351FE34F-A887-4F8D-8A55-E065DA45B3BF}" presName="aNode" presStyleLbl="fgAcc1" presStyleIdx="2" presStyleCnt="6" custScaleX="102149" custScaleY="873372" custLinFactY="-1862" custLinFactNeighborX="14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F6F98-64C8-4B6D-8443-244433E640B3}" type="pres">
      <dgm:prSet presAssocID="{351FE34F-A887-4F8D-8A55-E065DA45B3BF}" presName="a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1E4061DE-031E-41F6-B691-7F0D5C429DFD}" type="pres">
      <dgm:prSet presAssocID="{4929806D-CF92-40EA-B96C-D50705DE3350}" presName="aNode" presStyleLbl="fgAcc1" presStyleIdx="3" presStyleCnt="6" custScaleY="519112" custLinFactY="192918" custLinFactNeighborX="-925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9902F-9667-424A-83C6-1A70270A4456}" type="pres">
      <dgm:prSet presAssocID="{4929806D-CF92-40EA-B96C-D50705DE3350}" presName="a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D8473C63-3059-44B1-AC48-1A9CD18CC756}" type="pres">
      <dgm:prSet presAssocID="{E5D483D0-6EEC-4EC0-9D49-D044DD898277}" presName="aNode" presStyleLbl="fgAcc1" presStyleIdx="4" presStyleCnt="6" custScaleX="99122" custScaleY="705762" custLinFactY="393023" custLinFactNeighborX="-1364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5270B-6B65-474B-BE2B-FD016E7FC61F}" type="pres">
      <dgm:prSet presAssocID="{E5D483D0-6EEC-4EC0-9D49-D044DD898277}" presName="a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6679B86D-0365-40BA-BB89-F7E48622E49E}" type="pres">
      <dgm:prSet presAssocID="{756BD899-9314-4744-9E61-998D0CE7CD02}" presName="aNode" presStyleLbl="fgAcc1" presStyleIdx="5" presStyleCnt="6" custScaleY="710159" custLinFactY="401716" custLinFactNeighborX="53690" custLinFactNeighborY="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AC445-840B-4090-9D96-0E4DA81677D0}" type="pres">
      <dgm:prSet presAssocID="{756BD899-9314-4744-9E61-998D0CE7CD02}" presName="aSpac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</dgm:ptLst>
  <dgm:cxnLst>
    <dgm:cxn modelId="{37AF2383-1EB1-43EE-83BB-9775AB3204F0}" srcId="{6DEA0CC4-C884-4101-BE2B-58ACBB132F0F}" destId="{351FE34F-A887-4F8D-8A55-E065DA45B3BF}" srcOrd="2" destOrd="0" parTransId="{8CF4DE79-C3C6-4E17-8101-08D6FFFE744A}" sibTransId="{8264DCA4-1E7D-4826-975A-232FC2EE8884}"/>
    <dgm:cxn modelId="{16E29D78-0CCB-4ED6-BD47-26F5FA9A931B}" type="presOf" srcId="{33D1743B-6B33-4F8A-B535-EB6C7343C6F8}" destId="{8F5FEC0E-7150-435E-99D7-6A2A56397186}" srcOrd="0" destOrd="0" presId="urn:microsoft.com/office/officeart/2005/8/layout/pyramid2"/>
    <dgm:cxn modelId="{667E6BEE-F79A-43F7-B7AE-3A3D54A73253}" type="presOf" srcId="{4929806D-CF92-40EA-B96C-D50705DE3350}" destId="{1E4061DE-031E-41F6-B691-7F0D5C429DFD}" srcOrd="0" destOrd="0" presId="urn:microsoft.com/office/officeart/2005/8/layout/pyramid2"/>
    <dgm:cxn modelId="{641090A2-C847-4A56-AA68-F84AAB2D51A0}" type="presOf" srcId="{351FE34F-A887-4F8D-8A55-E065DA45B3BF}" destId="{DA4D225D-1318-46CC-AE91-F8C2BDB04A83}" srcOrd="0" destOrd="0" presId="urn:microsoft.com/office/officeart/2005/8/layout/pyramid2"/>
    <dgm:cxn modelId="{49117731-AD97-4146-B1B2-1B343A828362}" srcId="{6DEA0CC4-C884-4101-BE2B-58ACBB132F0F}" destId="{756BD899-9314-4744-9E61-998D0CE7CD02}" srcOrd="5" destOrd="0" parTransId="{13D3B0E8-5E52-4E74-B94D-F1958194AAB3}" sibTransId="{0B037187-2191-48B0-8598-59CB0F1BA305}"/>
    <dgm:cxn modelId="{669D74FF-52A5-49DF-B413-C2DF41964133}" type="presOf" srcId="{6DEA0CC4-C884-4101-BE2B-58ACBB132F0F}" destId="{D07743C4-D443-4F26-BC56-AE9EA2B255C8}" srcOrd="0" destOrd="0" presId="urn:microsoft.com/office/officeart/2005/8/layout/pyramid2"/>
    <dgm:cxn modelId="{E0871F81-A433-4DB0-AE53-6CCC86C80CA7}" srcId="{6DEA0CC4-C884-4101-BE2B-58ACBB132F0F}" destId="{4929806D-CF92-40EA-B96C-D50705DE3350}" srcOrd="3" destOrd="0" parTransId="{2C9C6D7C-BCE8-43B0-8433-547DF4A46449}" sibTransId="{82430345-91EA-4701-8BDE-9CE3491C32AF}"/>
    <dgm:cxn modelId="{DA2AF90F-0257-4EF7-B9E9-8E2639B72238}" type="presOf" srcId="{756BD899-9314-4744-9E61-998D0CE7CD02}" destId="{6679B86D-0365-40BA-BB89-F7E48622E49E}" srcOrd="0" destOrd="0" presId="urn:microsoft.com/office/officeart/2005/8/layout/pyramid2"/>
    <dgm:cxn modelId="{27D617A0-D0A2-4110-9D08-7BC254C78811}" srcId="{6DEA0CC4-C884-4101-BE2B-58ACBB132F0F}" destId="{E5D483D0-6EEC-4EC0-9D49-D044DD898277}" srcOrd="4" destOrd="0" parTransId="{B171EFC3-2E18-466F-8FED-2C905E4EFF0F}" sibTransId="{9B631AC5-6A6F-49AB-864E-B9474DE44625}"/>
    <dgm:cxn modelId="{020053C1-AEAC-44DA-86D7-00AB5A99E36C}" srcId="{6DEA0CC4-C884-4101-BE2B-58ACBB132F0F}" destId="{33D1743B-6B33-4F8A-B535-EB6C7343C6F8}" srcOrd="0" destOrd="0" parTransId="{04F40FE6-F19A-459C-9897-B3B147BD078D}" sibTransId="{02B13579-A147-4687-866E-D27492CEAF10}"/>
    <dgm:cxn modelId="{807517EE-73CF-4758-8A8A-5233B2893397}" type="presOf" srcId="{E5D483D0-6EEC-4EC0-9D49-D044DD898277}" destId="{D8473C63-3059-44B1-AC48-1A9CD18CC756}" srcOrd="0" destOrd="0" presId="urn:microsoft.com/office/officeart/2005/8/layout/pyramid2"/>
    <dgm:cxn modelId="{62439388-AFB6-45CB-874C-16C060FFEB61}" type="presOf" srcId="{1A8B00ED-DEEB-42ED-86D3-BD47FA617243}" destId="{58878BD4-940C-4201-B55B-4E8C745C6034}" srcOrd="0" destOrd="0" presId="urn:microsoft.com/office/officeart/2005/8/layout/pyramid2"/>
    <dgm:cxn modelId="{BFFBC08A-1C6B-4E5A-AE3C-690E82C86CAD}" srcId="{6DEA0CC4-C884-4101-BE2B-58ACBB132F0F}" destId="{1A8B00ED-DEEB-42ED-86D3-BD47FA617243}" srcOrd="1" destOrd="0" parTransId="{43BC41B4-96A1-4B6B-B20B-A6AFC4F814D7}" sibTransId="{79E2B40C-252B-48E3-A411-02AD41C0BB7A}"/>
    <dgm:cxn modelId="{2CF5B880-AEFF-494D-8A28-FE3720C4CF69}" type="presParOf" srcId="{D07743C4-D443-4F26-BC56-AE9EA2B255C8}" destId="{3692D276-43F9-43EC-AC7F-24DFB8BE49D0}" srcOrd="0" destOrd="0" presId="urn:microsoft.com/office/officeart/2005/8/layout/pyramid2"/>
    <dgm:cxn modelId="{73FC99BD-E57D-4A67-9A34-A7C2B38210A4}" type="presParOf" srcId="{D07743C4-D443-4F26-BC56-AE9EA2B255C8}" destId="{54460708-3A25-4A65-A14F-96E263B58F3D}" srcOrd="1" destOrd="0" presId="urn:microsoft.com/office/officeart/2005/8/layout/pyramid2"/>
    <dgm:cxn modelId="{350CC303-2ECF-45CA-A140-F132B8DA4251}" type="presParOf" srcId="{54460708-3A25-4A65-A14F-96E263B58F3D}" destId="{8F5FEC0E-7150-435E-99D7-6A2A56397186}" srcOrd="0" destOrd="0" presId="urn:microsoft.com/office/officeart/2005/8/layout/pyramid2"/>
    <dgm:cxn modelId="{38D7DBBC-31D4-41C2-AA07-A516C80823DC}" type="presParOf" srcId="{54460708-3A25-4A65-A14F-96E263B58F3D}" destId="{460498A4-7E60-4B4A-8F66-24C60C26311E}" srcOrd="1" destOrd="0" presId="urn:microsoft.com/office/officeart/2005/8/layout/pyramid2"/>
    <dgm:cxn modelId="{0035FF86-0984-4F5F-A139-4F88532869E8}" type="presParOf" srcId="{54460708-3A25-4A65-A14F-96E263B58F3D}" destId="{58878BD4-940C-4201-B55B-4E8C745C6034}" srcOrd="2" destOrd="0" presId="urn:microsoft.com/office/officeart/2005/8/layout/pyramid2"/>
    <dgm:cxn modelId="{FC3C777E-2747-4261-94CD-A5E240197235}" type="presParOf" srcId="{54460708-3A25-4A65-A14F-96E263B58F3D}" destId="{F885DAEC-1A8B-422F-9EC6-A2FFF5612F0D}" srcOrd="3" destOrd="0" presId="urn:microsoft.com/office/officeart/2005/8/layout/pyramid2"/>
    <dgm:cxn modelId="{03BE115B-AB2F-4491-A10C-4C216270780C}" type="presParOf" srcId="{54460708-3A25-4A65-A14F-96E263B58F3D}" destId="{DA4D225D-1318-46CC-AE91-F8C2BDB04A83}" srcOrd="4" destOrd="0" presId="urn:microsoft.com/office/officeart/2005/8/layout/pyramid2"/>
    <dgm:cxn modelId="{42ACE98E-8CD0-42EC-9415-3951A5EC3C1D}" type="presParOf" srcId="{54460708-3A25-4A65-A14F-96E263B58F3D}" destId="{4A7F6F98-64C8-4B6D-8443-244433E640B3}" srcOrd="5" destOrd="0" presId="urn:microsoft.com/office/officeart/2005/8/layout/pyramid2"/>
    <dgm:cxn modelId="{2F822B71-580C-42FA-BAC1-B59CF93E8398}" type="presParOf" srcId="{54460708-3A25-4A65-A14F-96E263B58F3D}" destId="{1E4061DE-031E-41F6-B691-7F0D5C429DFD}" srcOrd="6" destOrd="0" presId="urn:microsoft.com/office/officeart/2005/8/layout/pyramid2"/>
    <dgm:cxn modelId="{384B8807-7423-4D80-8FD5-0876E1D84836}" type="presParOf" srcId="{54460708-3A25-4A65-A14F-96E263B58F3D}" destId="{8FA9902F-9667-424A-83C6-1A70270A4456}" srcOrd="7" destOrd="0" presId="urn:microsoft.com/office/officeart/2005/8/layout/pyramid2"/>
    <dgm:cxn modelId="{D4F967D6-3BB6-4F6A-A63A-9D122A9F600E}" type="presParOf" srcId="{54460708-3A25-4A65-A14F-96E263B58F3D}" destId="{D8473C63-3059-44B1-AC48-1A9CD18CC756}" srcOrd="8" destOrd="0" presId="urn:microsoft.com/office/officeart/2005/8/layout/pyramid2"/>
    <dgm:cxn modelId="{82EB8165-1E67-4C31-82E2-E0D7DB7A55AE}" type="presParOf" srcId="{54460708-3A25-4A65-A14F-96E263B58F3D}" destId="{6275270B-6B65-474B-BE2B-FD016E7FC61F}" srcOrd="9" destOrd="0" presId="urn:microsoft.com/office/officeart/2005/8/layout/pyramid2"/>
    <dgm:cxn modelId="{84BBF42D-7B8A-4DD9-BAB6-88966345B467}" type="presParOf" srcId="{54460708-3A25-4A65-A14F-96E263B58F3D}" destId="{6679B86D-0365-40BA-BB89-F7E48622E49E}" srcOrd="10" destOrd="0" presId="urn:microsoft.com/office/officeart/2005/8/layout/pyramid2"/>
    <dgm:cxn modelId="{DFF18FD6-9C36-4994-8C31-8CA6B9B1036F}" type="presParOf" srcId="{54460708-3A25-4A65-A14F-96E263B58F3D}" destId="{869AC445-840B-4090-9D96-0E4DA81677D0}" srcOrd="11" destOrd="0" presId="urn:microsoft.com/office/officeart/2005/8/layout/pyramid2"/>
  </dgm:cxnLst>
  <dgm:bg>
    <a:blipFill>
      <a:blip xmlns:r="http://schemas.openxmlformats.org/officeDocument/2006/relationships" r:embed="rId1"/>
      <a:stretch>
        <a:fillRect/>
      </a:stretch>
    </a:blipFill>
    <a:effectLst>
      <a:glow rad="101600">
        <a:schemeClr val="accent6">
          <a:satMod val="175000"/>
          <a:alpha val="40000"/>
        </a:schemeClr>
      </a:glow>
    </a:effectLst>
  </dgm:bg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3C677A-9F28-494B-B706-14060B8D5E43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634728F-3D4E-42A9-B00C-8744165BF1F3}">
      <dgm:prSet phldrT="[Текст]"/>
      <dgm:spPr/>
      <dgm:t>
        <a:bodyPr/>
        <a:lstStyle/>
        <a:p>
          <a:r>
            <a:rPr lang="ru-RU" dirty="0" smtClean="0"/>
            <a:t> Урок становится  более наглядным, увлекательным и интересным для учащихся</a:t>
          </a:r>
          <a:endParaRPr lang="ru-RU" dirty="0"/>
        </a:p>
      </dgm:t>
    </dgm:pt>
    <dgm:pt modelId="{D3E0689F-2BD7-4139-9C52-93D472B40E0C}" type="parTrans" cxnId="{72444B8F-C2C6-47E4-810D-1F2702C83DC9}">
      <dgm:prSet/>
      <dgm:spPr/>
      <dgm:t>
        <a:bodyPr/>
        <a:lstStyle/>
        <a:p>
          <a:endParaRPr lang="ru-RU"/>
        </a:p>
      </dgm:t>
    </dgm:pt>
    <dgm:pt modelId="{BF01E5E8-7B07-44C9-8AC5-30A2E5EF5FD8}" type="sibTrans" cxnId="{72444B8F-C2C6-47E4-810D-1F2702C83DC9}">
      <dgm:prSet/>
      <dgm:spPr/>
      <dgm:t>
        <a:bodyPr/>
        <a:lstStyle/>
        <a:p>
          <a:endParaRPr lang="ru-RU"/>
        </a:p>
      </dgm:t>
    </dgm:pt>
    <dgm:pt modelId="{23EEF559-AE45-4EC1-8FCE-61A91E88BCF2}">
      <dgm:prSet phldrT="[Текст]"/>
      <dgm:spPr/>
      <dgm:t>
        <a:bodyPr/>
        <a:lstStyle/>
        <a:p>
          <a:pPr algn="ctr"/>
          <a:r>
            <a:rPr lang="ru-RU" dirty="0" smtClean="0"/>
            <a:t>Повышается  мотивация уч-ся к изучению предмета</a:t>
          </a:r>
          <a:endParaRPr lang="ru-RU" dirty="0"/>
        </a:p>
      </dgm:t>
    </dgm:pt>
    <dgm:pt modelId="{2E9C3B0D-D275-4FD8-AACA-2D29C856A432}" type="parTrans" cxnId="{02EEFFB8-1282-4CED-A2E2-E8FB799D4557}">
      <dgm:prSet/>
      <dgm:spPr/>
      <dgm:t>
        <a:bodyPr/>
        <a:lstStyle/>
        <a:p>
          <a:endParaRPr lang="ru-RU"/>
        </a:p>
      </dgm:t>
    </dgm:pt>
    <dgm:pt modelId="{400C09F9-FADC-4FB6-ADF4-D87A5F09727E}" type="sibTrans" cxnId="{02EEFFB8-1282-4CED-A2E2-E8FB799D4557}">
      <dgm:prSet/>
      <dgm:spPr/>
      <dgm:t>
        <a:bodyPr/>
        <a:lstStyle/>
        <a:p>
          <a:endParaRPr lang="ru-RU"/>
        </a:p>
      </dgm:t>
    </dgm:pt>
    <dgm:pt modelId="{74BE47CB-219D-43F9-B745-DA8A331E3D3C}">
      <dgm:prSet phldrT="[Текст]"/>
      <dgm:spPr/>
      <dgm:t>
        <a:bodyPr/>
        <a:lstStyle/>
        <a:p>
          <a:r>
            <a:rPr lang="ru-RU" dirty="0" smtClean="0"/>
            <a:t>Повышается </a:t>
          </a:r>
          <a:r>
            <a:rPr lang="ru-RU" dirty="0" err="1" smtClean="0"/>
            <a:t>социокультурная</a:t>
          </a:r>
          <a:r>
            <a:rPr lang="ru-RU" dirty="0" smtClean="0"/>
            <a:t> компетентность.</a:t>
          </a:r>
          <a:endParaRPr lang="ru-RU" dirty="0"/>
        </a:p>
      </dgm:t>
    </dgm:pt>
    <dgm:pt modelId="{8F738206-95C7-4C9B-9893-897AE75D4A9B}" type="parTrans" cxnId="{B57B21F3-59A8-4666-B6EB-997EBD34C9AE}">
      <dgm:prSet/>
      <dgm:spPr/>
      <dgm:t>
        <a:bodyPr/>
        <a:lstStyle/>
        <a:p>
          <a:endParaRPr lang="ru-RU"/>
        </a:p>
      </dgm:t>
    </dgm:pt>
    <dgm:pt modelId="{229C1A60-1465-4A39-AB8C-5FBF1D4EDF01}" type="sibTrans" cxnId="{B57B21F3-59A8-4666-B6EB-997EBD34C9AE}">
      <dgm:prSet/>
      <dgm:spPr/>
      <dgm:t>
        <a:bodyPr/>
        <a:lstStyle/>
        <a:p>
          <a:endParaRPr lang="ru-RU"/>
        </a:p>
      </dgm:t>
    </dgm:pt>
    <dgm:pt modelId="{3831CDF5-BBFD-4277-B7DC-90FD40472B9F}">
      <dgm:prSet/>
      <dgm:spPr/>
      <dgm:t>
        <a:bodyPr/>
        <a:lstStyle/>
        <a:p>
          <a:r>
            <a:rPr lang="ru-RU" dirty="0" smtClean="0"/>
            <a:t>Развиваются и углубляются </a:t>
          </a:r>
          <a:r>
            <a:rPr lang="ru-RU" dirty="0" err="1" smtClean="0"/>
            <a:t>межпредметные</a:t>
          </a:r>
          <a:r>
            <a:rPr lang="ru-RU" dirty="0" smtClean="0"/>
            <a:t> связи. </a:t>
          </a:r>
          <a:endParaRPr lang="ru-RU" dirty="0"/>
        </a:p>
      </dgm:t>
    </dgm:pt>
    <dgm:pt modelId="{AE15901C-CD2F-4C8A-8EF6-9053B7F00C76}" type="parTrans" cxnId="{88326794-4586-477F-A37A-4107BAEE3269}">
      <dgm:prSet/>
      <dgm:spPr/>
      <dgm:t>
        <a:bodyPr/>
        <a:lstStyle/>
        <a:p>
          <a:endParaRPr lang="ru-RU"/>
        </a:p>
      </dgm:t>
    </dgm:pt>
    <dgm:pt modelId="{B834251F-0A8F-4495-A27D-141EE56A8112}" type="sibTrans" cxnId="{88326794-4586-477F-A37A-4107BAEE3269}">
      <dgm:prSet/>
      <dgm:spPr/>
      <dgm:t>
        <a:bodyPr/>
        <a:lstStyle/>
        <a:p>
          <a:endParaRPr lang="ru-RU"/>
        </a:p>
      </dgm:t>
    </dgm:pt>
    <dgm:pt modelId="{59C84B57-DE01-4BFC-BC11-A664CFF781DA}">
      <dgm:prSet/>
      <dgm:spPr/>
      <dgm:t>
        <a:bodyPr/>
        <a:lstStyle/>
        <a:p>
          <a:r>
            <a:rPr lang="ru-RU" dirty="0" smtClean="0"/>
            <a:t>Происходит  самореализации личности учащегося.</a:t>
          </a:r>
          <a:endParaRPr lang="ru-RU" dirty="0"/>
        </a:p>
      </dgm:t>
    </dgm:pt>
    <dgm:pt modelId="{D4BD62B4-FBA8-49B0-9559-1EAFD82DE6DB}" type="parTrans" cxnId="{A5AA2985-20CE-4DDC-8C92-FB207DF66C23}">
      <dgm:prSet/>
      <dgm:spPr/>
      <dgm:t>
        <a:bodyPr/>
        <a:lstStyle/>
        <a:p>
          <a:endParaRPr lang="ru-RU"/>
        </a:p>
      </dgm:t>
    </dgm:pt>
    <dgm:pt modelId="{B0B8EDB3-9FAE-4286-9783-D890CD45830F}" type="sibTrans" cxnId="{A5AA2985-20CE-4DDC-8C92-FB207DF66C23}">
      <dgm:prSet/>
      <dgm:spPr/>
      <dgm:t>
        <a:bodyPr/>
        <a:lstStyle/>
        <a:p>
          <a:endParaRPr lang="ru-RU"/>
        </a:p>
      </dgm:t>
    </dgm:pt>
    <dgm:pt modelId="{B35DEBF4-B94E-4198-AB7F-2986E81F0467}" type="pres">
      <dgm:prSet presAssocID="{F93C677A-9F28-494B-B706-14060B8D5E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E9472B-B4E2-4E34-B8D7-B8C44AFC6286}" type="pres">
      <dgm:prSet presAssocID="{1634728F-3D4E-42A9-B00C-8744165BF1F3}" presName="composite" presStyleCnt="0"/>
      <dgm:spPr/>
      <dgm:t>
        <a:bodyPr/>
        <a:lstStyle/>
        <a:p>
          <a:endParaRPr lang="ru-RU"/>
        </a:p>
      </dgm:t>
    </dgm:pt>
    <dgm:pt modelId="{C080FADC-C549-495C-8034-28B520DE62EB}" type="pres">
      <dgm:prSet presAssocID="{1634728F-3D4E-42A9-B00C-8744165BF1F3}" presName="imgShp" presStyleLbl="fgImgPlace1" presStyleIdx="0" presStyleCnt="5" custScaleX="105011" custScaleY="110000" custLinFactNeighborX="-1400" custLinFactNeighborY="54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1531DC8-936F-44BF-A3EE-D1D76585CBA8}" type="pres">
      <dgm:prSet presAssocID="{1634728F-3D4E-42A9-B00C-8744165BF1F3}" presName="txShp" presStyleLbl="node1" presStyleIdx="0" presStyleCnt="5" custLinFactNeighborX="-1009" custLinFactNeighborY="-5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CA77E-6B61-45EF-9B54-E36891C12A4F}" type="pres">
      <dgm:prSet presAssocID="{BF01E5E8-7B07-44C9-8AC5-30A2E5EF5FD8}" presName="spacing" presStyleCnt="0"/>
      <dgm:spPr/>
      <dgm:t>
        <a:bodyPr/>
        <a:lstStyle/>
        <a:p>
          <a:endParaRPr lang="ru-RU"/>
        </a:p>
      </dgm:t>
    </dgm:pt>
    <dgm:pt modelId="{F533C659-7795-4752-A9C2-4B02EBA5604A}" type="pres">
      <dgm:prSet presAssocID="{3831CDF5-BBFD-4277-B7DC-90FD40472B9F}" presName="composite" presStyleCnt="0"/>
      <dgm:spPr/>
      <dgm:t>
        <a:bodyPr/>
        <a:lstStyle/>
        <a:p>
          <a:endParaRPr lang="ru-RU"/>
        </a:p>
      </dgm:t>
    </dgm:pt>
    <dgm:pt modelId="{F8626934-DDF9-4A39-A861-14E310276A4B}" type="pres">
      <dgm:prSet presAssocID="{3831CDF5-BBFD-4277-B7DC-90FD40472B9F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1DDF662-D031-4AF0-B6B5-AE441DF90FFF}" type="pres">
      <dgm:prSet presAssocID="{3831CDF5-BBFD-4277-B7DC-90FD40472B9F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C3BF3-E766-4EB5-96B7-BE0C70D18A42}" type="pres">
      <dgm:prSet presAssocID="{B834251F-0A8F-4495-A27D-141EE56A8112}" presName="spacing" presStyleCnt="0"/>
      <dgm:spPr/>
      <dgm:t>
        <a:bodyPr/>
        <a:lstStyle/>
        <a:p>
          <a:endParaRPr lang="ru-RU"/>
        </a:p>
      </dgm:t>
    </dgm:pt>
    <dgm:pt modelId="{1C6D54E0-EF6F-4EB6-9EA9-0457D5067B39}" type="pres">
      <dgm:prSet presAssocID="{23EEF559-AE45-4EC1-8FCE-61A91E88BCF2}" presName="composite" presStyleCnt="0"/>
      <dgm:spPr/>
      <dgm:t>
        <a:bodyPr/>
        <a:lstStyle/>
        <a:p>
          <a:endParaRPr lang="ru-RU"/>
        </a:p>
      </dgm:t>
    </dgm:pt>
    <dgm:pt modelId="{729C9184-956E-452F-9098-CA6B5EED15FB}" type="pres">
      <dgm:prSet presAssocID="{23EEF559-AE45-4EC1-8FCE-61A91E88BCF2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AF67AFD-8945-4A5C-83BE-D0255561D1AD}" type="pres">
      <dgm:prSet presAssocID="{23EEF559-AE45-4EC1-8FCE-61A91E88BCF2}" presName="txShp" presStyleLbl="node1" presStyleIdx="2" presStyleCnt="5" custLinFactNeighborX="357" custLinFactNeighborY="-1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32CBA-699B-4DCF-ACFD-0A6F67ED50BB}" type="pres">
      <dgm:prSet presAssocID="{400C09F9-FADC-4FB6-ADF4-D87A5F09727E}" presName="spacing" presStyleCnt="0"/>
      <dgm:spPr/>
      <dgm:t>
        <a:bodyPr/>
        <a:lstStyle/>
        <a:p>
          <a:endParaRPr lang="ru-RU"/>
        </a:p>
      </dgm:t>
    </dgm:pt>
    <dgm:pt modelId="{BDF390F1-95BC-4B12-9B8A-F87F4F53D64E}" type="pres">
      <dgm:prSet presAssocID="{59C84B57-DE01-4BFC-BC11-A664CFF781DA}" presName="composite" presStyleCnt="0"/>
      <dgm:spPr/>
      <dgm:t>
        <a:bodyPr/>
        <a:lstStyle/>
        <a:p>
          <a:endParaRPr lang="ru-RU"/>
        </a:p>
      </dgm:t>
    </dgm:pt>
    <dgm:pt modelId="{401651B3-AF8B-4B70-AAC9-3CE489C26125}" type="pres">
      <dgm:prSet presAssocID="{59C84B57-DE01-4BFC-BC11-A664CFF781DA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011D807-F1F7-4B32-9D5C-085885A6B818}" type="pres">
      <dgm:prSet presAssocID="{59C84B57-DE01-4BFC-BC11-A664CFF781D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8BD28-AE25-47C5-BCF5-21F665B2FEE6}" type="pres">
      <dgm:prSet presAssocID="{B0B8EDB3-9FAE-4286-9783-D890CD45830F}" presName="spacing" presStyleCnt="0"/>
      <dgm:spPr/>
      <dgm:t>
        <a:bodyPr/>
        <a:lstStyle/>
        <a:p>
          <a:endParaRPr lang="ru-RU"/>
        </a:p>
      </dgm:t>
    </dgm:pt>
    <dgm:pt modelId="{82419442-3F12-4DE3-B8E7-F64D2771B437}" type="pres">
      <dgm:prSet presAssocID="{74BE47CB-219D-43F9-B745-DA8A331E3D3C}" presName="composite" presStyleCnt="0"/>
      <dgm:spPr/>
      <dgm:t>
        <a:bodyPr/>
        <a:lstStyle/>
        <a:p>
          <a:endParaRPr lang="ru-RU"/>
        </a:p>
      </dgm:t>
    </dgm:pt>
    <dgm:pt modelId="{31AFF867-B8A6-44E3-9974-1809B9C1D23D}" type="pres">
      <dgm:prSet presAssocID="{74BE47CB-219D-43F9-B745-DA8A331E3D3C}" presName="imgShp" presStyleLbl="fgImgPlace1" presStyleIdx="4" presStyleCnt="5" custLinFactNeighborX="-1795" custLinFactNeighborY="316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BDB0A2E-936B-475A-A15F-7D5C1C3BAE15}" type="pres">
      <dgm:prSet presAssocID="{74BE47CB-219D-43F9-B745-DA8A331E3D3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2013A0-88DF-4497-B824-9331952A38E9}" type="presOf" srcId="{59C84B57-DE01-4BFC-BC11-A664CFF781DA}" destId="{F011D807-F1F7-4B32-9D5C-085885A6B818}" srcOrd="0" destOrd="0" presId="urn:microsoft.com/office/officeart/2005/8/layout/vList3"/>
    <dgm:cxn modelId="{72444B8F-C2C6-47E4-810D-1F2702C83DC9}" srcId="{F93C677A-9F28-494B-B706-14060B8D5E43}" destId="{1634728F-3D4E-42A9-B00C-8744165BF1F3}" srcOrd="0" destOrd="0" parTransId="{D3E0689F-2BD7-4139-9C52-93D472B40E0C}" sibTransId="{BF01E5E8-7B07-44C9-8AC5-30A2E5EF5FD8}"/>
    <dgm:cxn modelId="{45270D7C-A9FB-4C19-BD9B-7E350648F3F4}" type="presOf" srcId="{F93C677A-9F28-494B-B706-14060B8D5E43}" destId="{B35DEBF4-B94E-4198-AB7F-2986E81F0467}" srcOrd="0" destOrd="0" presId="urn:microsoft.com/office/officeart/2005/8/layout/vList3"/>
    <dgm:cxn modelId="{A5AA2985-20CE-4DDC-8C92-FB207DF66C23}" srcId="{F93C677A-9F28-494B-B706-14060B8D5E43}" destId="{59C84B57-DE01-4BFC-BC11-A664CFF781DA}" srcOrd="3" destOrd="0" parTransId="{D4BD62B4-FBA8-49B0-9559-1EAFD82DE6DB}" sibTransId="{B0B8EDB3-9FAE-4286-9783-D890CD45830F}"/>
    <dgm:cxn modelId="{637C1346-FC20-4661-8704-18B2DE1887EE}" type="presOf" srcId="{3831CDF5-BBFD-4277-B7DC-90FD40472B9F}" destId="{91DDF662-D031-4AF0-B6B5-AE441DF90FFF}" srcOrd="0" destOrd="0" presId="urn:microsoft.com/office/officeart/2005/8/layout/vList3"/>
    <dgm:cxn modelId="{D515CBBC-581D-4741-837D-9361AA2A82CA}" type="presOf" srcId="{74BE47CB-219D-43F9-B745-DA8A331E3D3C}" destId="{EBDB0A2E-936B-475A-A15F-7D5C1C3BAE15}" srcOrd="0" destOrd="0" presId="urn:microsoft.com/office/officeart/2005/8/layout/vList3"/>
    <dgm:cxn modelId="{B1F499F6-2D28-4482-93AD-6FB77D21E6E2}" type="presOf" srcId="{23EEF559-AE45-4EC1-8FCE-61A91E88BCF2}" destId="{7AF67AFD-8945-4A5C-83BE-D0255561D1AD}" srcOrd="0" destOrd="0" presId="urn:microsoft.com/office/officeart/2005/8/layout/vList3"/>
    <dgm:cxn modelId="{B57B21F3-59A8-4666-B6EB-997EBD34C9AE}" srcId="{F93C677A-9F28-494B-B706-14060B8D5E43}" destId="{74BE47CB-219D-43F9-B745-DA8A331E3D3C}" srcOrd="4" destOrd="0" parTransId="{8F738206-95C7-4C9B-9893-897AE75D4A9B}" sibTransId="{229C1A60-1465-4A39-AB8C-5FBF1D4EDF01}"/>
    <dgm:cxn modelId="{88326794-4586-477F-A37A-4107BAEE3269}" srcId="{F93C677A-9F28-494B-B706-14060B8D5E43}" destId="{3831CDF5-BBFD-4277-B7DC-90FD40472B9F}" srcOrd="1" destOrd="0" parTransId="{AE15901C-CD2F-4C8A-8EF6-9053B7F00C76}" sibTransId="{B834251F-0A8F-4495-A27D-141EE56A8112}"/>
    <dgm:cxn modelId="{02EEFFB8-1282-4CED-A2E2-E8FB799D4557}" srcId="{F93C677A-9F28-494B-B706-14060B8D5E43}" destId="{23EEF559-AE45-4EC1-8FCE-61A91E88BCF2}" srcOrd="2" destOrd="0" parTransId="{2E9C3B0D-D275-4FD8-AACA-2D29C856A432}" sibTransId="{400C09F9-FADC-4FB6-ADF4-D87A5F09727E}"/>
    <dgm:cxn modelId="{C7304CC1-B60D-4434-9397-77E4EE4D2AF3}" type="presOf" srcId="{1634728F-3D4E-42A9-B00C-8744165BF1F3}" destId="{A1531DC8-936F-44BF-A3EE-D1D76585CBA8}" srcOrd="0" destOrd="0" presId="urn:microsoft.com/office/officeart/2005/8/layout/vList3"/>
    <dgm:cxn modelId="{C03210B0-05F8-4C25-9AE8-78F02C743E0E}" type="presParOf" srcId="{B35DEBF4-B94E-4198-AB7F-2986E81F0467}" destId="{66E9472B-B4E2-4E34-B8D7-B8C44AFC6286}" srcOrd="0" destOrd="0" presId="urn:microsoft.com/office/officeart/2005/8/layout/vList3"/>
    <dgm:cxn modelId="{D46BB87C-2417-46D5-B248-FBD098CF886F}" type="presParOf" srcId="{66E9472B-B4E2-4E34-B8D7-B8C44AFC6286}" destId="{C080FADC-C549-495C-8034-28B520DE62EB}" srcOrd="0" destOrd="0" presId="urn:microsoft.com/office/officeart/2005/8/layout/vList3"/>
    <dgm:cxn modelId="{D2DB82F1-FF84-4670-9CF7-2B781038821C}" type="presParOf" srcId="{66E9472B-B4E2-4E34-B8D7-B8C44AFC6286}" destId="{A1531DC8-936F-44BF-A3EE-D1D76585CBA8}" srcOrd="1" destOrd="0" presId="urn:microsoft.com/office/officeart/2005/8/layout/vList3"/>
    <dgm:cxn modelId="{C8766E38-29ED-4609-8768-B2BE1282ED27}" type="presParOf" srcId="{B35DEBF4-B94E-4198-AB7F-2986E81F0467}" destId="{CFACA77E-6B61-45EF-9B54-E36891C12A4F}" srcOrd="1" destOrd="0" presId="urn:microsoft.com/office/officeart/2005/8/layout/vList3"/>
    <dgm:cxn modelId="{85E3DF5F-E6E0-4A89-835E-5A610254EADF}" type="presParOf" srcId="{B35DEBF4-B94E-4198-AB7F-2986E81F0467}" destId="{F533C659-7795-4752-A9C2-4B02EBA5604A}" srcOrd="2" destOrd="0" presId="urn:microsoft.com/office/officeart/2005/8/layout/vList3"/>
    <dgm:cxn modelId="{24D64A4A-46D5-40BE-976D-A94A23F3C067}" type="presParOf" srcId="{F533C659-7795-4752-A9C2-4B02EBA5604A}" destId="{F8626934-DDF9-4A39-A861-14E310276A4B}" srcOrd="0" destOrd="0" presId="urn:microsoft.com/office/officeart/2005/8/layout/vList3"/>
    <dgm:cxn modelId="{07D4B7BE-E4A8-4192-B63C-AAF85726E009}" type="presParOf" srcId="{F533C659-7795-4752-A9C2-4B02EBA5604A}" destId="{91DDF662-D031-4AF0-B6B5-AE441DF90FFF}" srcOrd="1" destOrd="0" presId="urn:microsoft.com/office/officeart/2005/8/layout/vList3"/>
    <dgm:cxn modelId="{3BAAD26D-7EE0-4F94-AA29-C087B1319B15}" type="presParOf" srcId="{B35DEBF4-B94E-4198-AB7F-2986E81F0467}" destId="{AE6C3BF3-E766-4EB5-96B7-BE0C70D18A42}" srcOrd="3" destOrd="0" presId="urn:microsoft.com/office/officeart/2005/8/layout/vList3"/>
    <dgm:cxn modelId="{3B48955E-8F6F-4BBB-A2A5-97B01BCDD4F7}" type="presParOf" srcId="{B35DEBF4-B94E-4198-AB7F-2986E81F0467}" destId="{1C6D54E0-EF6F-4EB6-9EA9-0457D5067B39}" srcOrd="4" destOrd="0" presId="urn:microsoft.com/office/officeart/2005/8/layout/vList3"/>
    <dgm:cxn modelId="{4136E84A-7C42-4539-AD6C-B752FA8CC329}" type="presParOf" srcId="{1C6D54E0-EF6F-4EB6-9EA9-0457D5067B39}" destId="{729C9184-956E-452F-9098-CA6B5EED15FB}" srcOrd="0" destOrd="0" presId="urn:microsoft.com/office/officeart/2005/8/layout/vList3"/>
    <dgm:cxn modelId="{64D81F41-EBA0-4ACE-B9DF-80837F125918}" type="presParOf" srcId="{1C6D54E0-EF6F-4EB6-9EA9-0457D5067B39}" destId="{7AF67AFD-8945-4A5C-83BE-D0255561D1AD}" srcOrd="1" destOrd="0" presId="urn:microsoft.com/office/officeart/2005/8/layout/vList3"/>
    <dgm:cxn modelId="{9A52B686-0B1B-4C78-BBD3-92815026F6C1}" type="presParOf" srcId="{B35DEBF4-B94E-4198-AB7F-2986E81F0467}" destId="{6F932CBA-699B-4DCF-ACFD-0A6F67ED50BB}" srcOrd="5" destOrd="0" presId="urn:microsoft.com/office/officeart/2005/8/layout/vList3"/>
    <dgm:cxn modelId="{171EDAD1-7ACC-487F-950E-7C660B9DD3A3}" type="presParOf" srcId="{B35DEBF4-B94E-4198-AB7F-2986E81F0467}" destId="{BDF390F1-95BC-4B12-9B8A-F87F4F53D64E}" srcOrd="6" destOrd="0" presId="urn:microsoft.com/office/officeart/2005/8/layout/vList3"/>
    <dgm:cxn modelId="{617A046F-5F17-4CD5-AE57-F697E895DDB1}" type="presParOf" srcId="{BDF390F1-95BC-4B12-9B8A-F87F4F53D64E}" destId="{401651B3-AF8B-4B70-AAC9-3CE489C26125}" srcOrd="0" destOrd="0" presId="urn:microsoft.com/office/officeart/2005/8/layout/vList3"/>
    <dgm:cxn modelId="{3189078A-0173-4D1E-8441-24C2C7A676EB}" type="presParOf" srcId="{BDF390F1-95BC-4B12-9B8A-F87F4F53D64E}" destId="{F011D807-F1F7-4B32-9D5C-085885A6B818}" srcOrd="1" destOrd="0" presId="urn:microsoft.com/office/officeart/2005/8/layout/vList3"/>
    <dgm:cxn modelId="{410CA9BA-9281-48BF-AA75-D687B2D4954F}" type="presParOf" srcId="{B35DEBF4-B94E-4198-AB7F-2986E81F0467}" destId="{7918BD28-AE25-47C5-BCF5-21F665B2FEE6}" srcOrd="7" destOrd="0" presId="urn:microsoft.com/office/officeart/2005/8/layout/vList3"/>
    <dgm:cxn modelId="{451A8F5F-66C1-4BF5-93C5-62BA8F709401}" type="presParOf" srcId="{B35DEBF4-B94E-4198-AB7F-2986E81F0467}" destId="{82419442-3F12-4DE3-B8E7-F64D2771B437}" srcOrd="8" destOrd="0" presId="urn:microsoft.com/office/officeart/2005/8/layout/vList3"/>
    <dgm:cxn modelId="{55344484-A994-4753-9DA1-8C70C9E2406A}" type="presParOf" srcId="{82419442-3F12-4DE3-B8E7-F64D2771B437}" destId="{31AFF867-B8A6-44E3-9974-1809B9C1D23D}" srcOrd="0" destOrd="0" presId="urn:microsoft.com/office/officeart/2005/8/layout/vList3"/>
    <dgm:cxn modelId="{0D890A25-7FFB-4D96-9975-30B5C8326125}" type="presParOf" srcId="{82419442-3F12-4DE3-B8E7-F64D2771B437}" destId="{EBDB0A2E-936B-475A-A15F-7D5C1C3BAE15}" srcOrd="1" destOrd="0" presId="urn:microsoft.com/office/officeart/2005/8/layout/vList3"/>
  </dgm:cxnLst>
  <dgm:bg>
    <a:gradFill>
      <a:gsLst>
        <a:gs pos="0">
          <a:srgbClr val="DDEBCF"/>
        </a:gs>
        <a:gs pos="50000">
          <a:srgbClr val="9CB86E"/>
        </a:gs>
        <a:gs pos="100000">
          <a:srgbClr val="156B13"/>
        </a:gs>
      </a:gsLst>
      <a:lin ang="5400000" scaled="0"/>
    </a:gradFill>
    <a:effectLst>
      <a:glow rad="139700">
        <a:schemeClr val="accent6">
          <a:satMod val="175000"/>
          <a:alpha val="40000"/>
        </a:schemeClr>
      </a:glow>
    </a:effectLst>
  </dgm:bg>
  <dgm:whole>
    <a:ln w="15875">
      <a:gradFill>
        <a:gsLst>
          <a:gs pos="0">
            <a:schemeClr val="accent3">
              <a:lumMod val="5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  <a:beve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B54B55-3CE6-4E66-93BB-6D2A1CF98780}" type="doc">
      <dgm:prSet loTypeId="urn:microsoft.com/office/officeart/2005/8/layout/radial5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C11F801-8BC0-4571-A455-FBEE2ED43774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ЗАДАЧИ 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УЧИТЕЛЯ 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F07FA6C-BAC2-45A0-A73D-9A3CAB561808}" type="parTrans" cxnId="{E45E542B-EAA8-4CC3-80C3-DA42949CAC0D}">
      <dgm:prSet/>
      <dgm:spPr/>
      <dgm:t>
        <a:bodyPr/>
        <a:lstStyle/>
        <a:p>
          <a:endParaRPr lang="ru-RU"/>
        </a:p>
      </dgm:t>
    </dgm:pt>
    <dgm:pt modelId="{5B17BDE7-8E33-4CEB-8688-7F9998AF0636}" type="sibTrans" cxnId="{E45E542B-EAA8-4CC3-80C3-DA42949CAC0D}">
      <dgm:prSet/>
      <dgm:spPr/>
      <dgm:t>
        <a:bodyPr/>
        <a:lstStyle/>
        <a:p>
          <a:endParaRPr lang="ru-RU"/>
        </a:p>
      </dgm:t>
    </dgm:pt>
    <dgm:pt modelId="{82E0E5FC-135D-4AD3-B4AF-436A802C3C8F}">
      <dgm:prSet phldrT="[Текст]"/>
      <dgm:spPr/>
      <dgm:t>
        <a:bodyPr/>
        <a:lstStyle/>
        <a:p>
          <a:r>
            <a:rPr lang="ru-RU" dirty="0" smtClean="0"/>
            <a:t>УЛУЧШАТЬ КАЧЕСТВО ОБУЧЕНИЯ ПОСРЕДСТВОМ  БОЛЕЕ  ПОЛНОГО ИСПОЛЬЗОВАНИЯ ДОСТУПНОЙ ИНФОРМЦИИИ</a:t>
          </a:r>
          <a:endParaRPr lang="ru-RU" dirty="0"/>
        </a:p>
      </dgm:t>
    </dgm:pt>
    <dgm:pt modelId="{514ABB83-2BD8-49F0-96AC-36D694DFE71B}" type="parTrans" cxnId="{F3196750-054D-46CB-9645-361ECB0E1764}">
      <dgm:prSet/>
      <dgm:spPr/>
      <dgm:t>
        <a:bodyPr/>
        <a:lstStyle/>
        <a:p>
          <a:endParaRPr lang="ru-RU"/>
        </a:p>
      </dgm:t>
    </dgm:pt>
    <dgm:pt modelId="{272292E1-B801-491B-BFFE-9B49BF17E8C4}" type="sibTrans" cxnId="{F3196750-054D-46CB-9645-361ECB0E1764}">
      <dgm:prSet/>
      <dgm:spPr/>
      <dgm:t>
        <a:bodyPr/>
        <a:lstStyle/>
        <a:p>
          <a:endParaRPr lang="ru-RU"/>
        </a:p>
      </dgm:t>
    </dgm:pt>
    <dgm:pt modelId="{F6E1BE9D-3BDC-4D03-BEC8-9CAED500757A}">
      <dgm:prSet phldrT="[Текст]"/>
      <dgm:spPr/>
      <dgm:t>
        <a:bodyPr/>
        <a:lstStyle/>
        <a:p>
          <a:r>
            <a:rPr lang="ru-RU" b="1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повышать мотивацию в изучении английского языка</a:t>
          </a:r>
          <a:endParaRPr lang="ru-RU" dirty="0"/>
        </a:p>
      </dgm:t>
    </dgm:pt>
    <dgm:pt modelId="{267EBC10-8A8E-47CC-950C-183D45ADC910}" type="parTrans" cxnId="{F409E981-69B5-462A-9FD8-200B26AD9F3A}">
      <dgm:prSet/>
      <dgm:spPr/>
      <dgm:t>
        <a:bodyPr/>
        <a:lstStyle/>
        <a:p>
          <a:endParaRPr lang="ru-RU"/>
        </a:p>
      </dgm:t>
    </dgm:pt>
    <dgm:pt modelId="{FD618DB0-1966-405E-87BC-DD14B236E8A6}" type="sibTrans" cxnId="{F409E981-69B5-462A-9FD8-200B26AD9F3A}">
      <dgm:prSet/>
      <dgm:spPr/>
      <dgm:t>
        <a:bodyPr/>
        <a:lstStyle/>
        <a:p>
          <a:endParaRPr lang="ru-RU"/>
        </a:p>
      </dgm:t>
    </dgm:pt>
    <dgm:pt modelId="{538D0095-2813-49D9-9C3C-EAD98D6FED56}">
      <dgm:prSet phldrT="[Текст]" custT="1"/>
      <dgm:spPr/>
      <dgm:t>
        <a:bodyPr/>
        <a:lstStyle/>
        <a:p>
          <a:r>
            <a:rPr lang="ru-RU" sz="1400" dirty="0" smtClean="0"/>
            <a:t>ФОРМИРОВАТЬ  У ОБУЧАЮЩИХСЯ ЦЕННОСТНЫЕ И КУЛЬТУРОЛОГИЧЕСКИЕ ПОЗИЦИИ ДЛЯ ИСПОЛЬЗОВАНИЯ ИХ В РЕАЛЬНОЙ ЖИЗНИ</a:t>
          </a:r>
          <a:endParaRPr lang="ru-RU" sz="1400" dirty="0"/>
        </a:p>
      </dgm:t>
    </dgm:pt>
    <dgm:pt modelId="{3C18AD87-0D08-41C7-AE0E-345067C48623}" type="parTrans" cxnId="{67E28D97-2683-4A73-AA25-197FDB365817}">
      <dgm:prSet/>
      <dgm:spPr/>
      <dgm:t>
        <a:bodyPr/>
        <a:lstStyle/>
        <a:p>
          <a:endParaRPr lang="ru-RU"/>
        </a:p>
      </dgm:t>
    </dgm:pt>
    <dgm:pt modelId="{8503DC85-D667-40E9-8012-581E004E5B49}" type="sibTrans" cxnId="{67E28D97-2683-4A73-AA25-197FDB365817}">
      <dgm:prSet/>
      <dgm:spPr/>
      <dgm:t>
        <a:bodyPr/>
        <a:lstStyle/>
        <a:p>
          <a:endParaRPr lang="ru-RU"/>
        </a:p>
      </dgm:t>
    </dgm:pt>
    <dgm:pt modelId="{A119CB32-E7A0-4039-BFD5-1754E7538D4A}">
      <dgm:prSet custT="1"/>
      <dgm:spPr/>
      <dgm:t>
        <a:bodyPr/>
        <a:lstStyle/>
        <a:p>
          <a:r>
            <a:rPr lang="ru-RU" sz="1400" dirty="0" smtClean="0"/>
            <a:t>РАЗВИВАТЬ ОПЫТ ТВОРЧЕСКОЙ ДЕЯТЕЛЬНОСТИ ОБУЧАЮЩИХСЯ ПО ОТНОШЕНИЮ К ПРЕДМЕТУ</a:t>
          </a:r>
          <a:endParaRPr lang="ru-RU" sz="1400" dirty="0"/>
        </a:p>
      </dgm:t>
    </dgm:pt>
    <dgm:pt modelId="{58A00E9C-479C-4FA1-8FA3-CE105FE9186C}" type="parTrans" cxnId="{5755DD47-CC74-46A0-A630-348BD648334C}">
      <dgm:prSet/>
      <dgm:spPr/>
      <dgm:t>
        <a:bodyPr/>
        <a:lstStyle/>
        <a:p>
          <a:endParaRPr lang="ru-RU"/>
        </a:p>
      </dgm:t>
    </dgm:pt>
    <dgm:pt modelId="{38B6815F-D414-4412-829B-45513C71B8FB}" type="sibTrans" cxnId="{5755DD47-CC74-46A0-A630-348BD648334C}">
      <dgm:prSet/>
      <dgm:spPr/>
      <dgm:t>
        <a:bodyPr/>
        <a:lstStyle/>
        <a:p>
          <a:endParaRPr lang="ru-RU"/>
        </a:p>
      </dgm:t>
    </dgm:pt>
    <dgm:pt modelId="{969E82C9-79D6-4065-885F-A7FDC2B3467D}">
      <dgm:prSet phldrT="[Текст]" custT="1"/>
      <dgm:spPr/>
      <dgm:t>
        <a:bodyPr/>
        <a:lstStyle/>
        <a:p>
          <a:r>
            <a:rPr lang="ru-RU" sz="1400" dirty="0" smtClean="0"/>
            <a:t>ИНТЕГРИРОВАТЬ РАЗЛИЧНЫЕ ВИДЫ ДЕЯТЕЛЬНОСТИ В РАМКАХ ЕДИНОЙ МЕТОДАЛОГИИ, </a:t>
          </a:r>
        </a:p>
        <a:p>
          <a:r>
            <a:rPr lang="ru-RU" sz="1400" dirty="0" smtClean="0"/>
            <a:t>ОСНОВАННОЙ НА ПРИМЕНЕНИИ </a:t>
          </a:r>
          <a:r>
            <a:rPr lang="ru-RU" sz="1600" dirty="0" smtClean="0"/>
            <a:t>ИКТ</a:t>
          </a:r>
          <a:endParaRPr lang="ru-RU" sz="1600" dirty="0"/>
        </a:p>
      </dgm:t>
    </dgm:pt>
    <dgm:pt modelId="{35287F36-CD59-4E42-8C18-9AABAF9C6E8C}" type="sibTrans" cxnId="{3DB0AA0A-8567-4C79-8395-056E7EDCB29F}">
      <dgm:prSet/>
      <dgm:spPr/>
      <dgm:t>
        <a:bodyPr/>
        <a:lstStyle/>
        <a:p>
          <a:endParaRPr lang="ru-RU"/>
        </a:p>
      </dgm:t>
    </dgm:pt>
    <dgm:pt modelId="{A8EF3F0D-ABB7-4BC2-B10D-63F74C4C4CF2}" type="parTrans" cxnId="{3DB0AA0A-8567-4C79-8395-056E7EDCB29F}">
      <dgm:prSet/>
      <dgm:spPr/>
      <dgm:t>
        <a:bodyPr/>
        <a:lstStyle/>
        <a:p>
          <a:endParaRPr lang="ru-RU"/>
        </a:p>
      </dgm:t>
    </dgm:pt>
    <dgm:pt modelId="{42C89DBA-094D-497B-8752-FE0BF3D5E88A}" type="pres">
      <dgm:prSet presAssocID="{1BB54B55-3CE6-4E66-93BB-6D2A1CF987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5A1A52-6E97-4123-A370-06EEDCA36B22}" type="pres">
      <dgm:prSet presAssocID="{7C11F801-8BC0-4571-A455-FBEE2ED43774}" presName="centerShape" presStyleLbl="node0" presStyleIdx="0" presStyleCnt="1" custScaleX="118840"/>
      <dgm:spPr/>
      <dgm:t>
        <a:bodyPr/>
        <a:lstStyle/>
        <a:p>
          <a:endParaRPr lang="ru-RU"/>
        </a:p>
      </dgm:t>
    </dgm:pt>
    <dgm:pt modelId="{FEA184D8-06E6-494E-8AE4-88452C3BE78B}" type="pres">
      <dgm:prSet presAssocID="{3C18AD87-0D08-41C7-AE0E-345067C48623}" presName="parTrans" presStyleLbl="sibTrans2D1" presStyleIdx="0" presStyleCnt="5"/>
      <dgm:spPr/>
      <dgm:t>
        <a:bodyPr/>
        <a:lstStyle/>
        <a:p>
          <a:endParaRPr lang="ru-RU"/>
        </a:p>
      </dgm:t>
    </dgm:pt>
    <dgm:pt modelId="{1F0F281A-6B75-441E-A683-6FA1C7F47290}" type="pres">
      <dgm:prSet presAssocID="{3C18AD87-0D08-41C7-AE0E-345067C4862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3B99881-E4ED-4C55-A495-41064B427BBE}" type="pres">
      <dgm:prSet presAssocID="{538D0095-2813-49D9-9C3C-EAD98D6FED56}" presName="node" presStyleLbl="node1" presStyleIdx="0" presStyleCnt="5" custScaleX="120872" custRadScaleRad="100170" custRadScaleInc="4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45AE0-EB03-4EB4-98D8-1257A7B131E9}" type="pres">
      <dgm:prSet presAssocID="{58A00E9C-479C-4FA1-8FA3-CE105FE9186C}" presName="parTrans" presStyleLbl="sibTrans2D1" presStyleIdx="1" presStyleCnt="5"/>
      <dgm:spPr/>
      <dgm:t>
        <a:bodyPr/>
        <a:lstStyle/>
        <a:p>
          <a:endParaRPr lang="ru-RU"/>
        </a:p>
      </dgm:t>
    </dgm:pt>
    <dgm:pt modelId="{20D3241C-0E7E-4F82-B371-B579A3DD22F5}" type="pres">
      <dgm:prSet presAssocID="{58A00E9C-479C-4FA1-8FA3-CE105FE9186C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8FD205D8-7AB2-40F2-8B63-6FE6F96A9192}" type="pres">
      <dgm:prSet presAssocID="{A119CB32-E7A0-4039-BFD5-1754E7538D4A}" presName="node" presStyleLbl="node1" presStyleIdx="1" presStyleCnt="5" custScaleX="109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C9DED-D16A-4106-99B0-4982991A639E}" type="pres">
      <dgm:prSet presAssocID="{514ABB83-2BD8-49F0-96AC-36D694DFE71B}" presName="parTrans" presStyleLbl="sibTrans2D1" presStyleIdx="2" presStyleCnt="5"/>
      <dgm:spPr/>
      <dgm:t>
        <a:bodyPr/>
        <a:lstStyle/>
        <a:p>
          <a:endParaRPr lang="ru-RU"/>
        </a:p>
      </dgm:t>
    </dgm:pt>
    <dgm:pt modelId="{965ACF5F-47F4-440A-9EED-24A133D649DD}" type="pres">
      <dgm:prSet presAssocID="{514ABB83-2BD8-49F0-96AC-36D694DFE71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ED24CFD-DD5F-4F76-B759-0BCB9E3EAFD9}" type="pres">
      <dgm:prSet presAssocID="{82E0E5FC-135D-4AD3-B4AF-436A802C3C8F}" presName="node" presStyleLbl="node1" presStyleIdx="2" presStyleCnt="5" custScaleX="123804" custRadScaleRad="100005" custRadScaleInc="-4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0D1FD-9F52-4EB4-ABF6-D03D7FAD492C}" type="pres">
      <dgm:prSet presAssocID="{267EBC10-8A8E-47CC-950C-183D45ADC910}" presName="parTrans" presStyleLbl="sibTrans2D1" presStyleIdx="3" presStyleCnt="5"/>
      <dgm:spPr/>
      <dgm:t>
        <a:bodyPr/>
        <a:lstStyle/>
        <a:p>
          <a:endParaRPr lang="ru-RU"/>
        </a:p>
      </dgm:t>
    </dgm:pt>
    <dgm:pt modelId="{627C115D-ADA6-4140-80E9-6E6935C4B317}" type="pres">
      <dgm:prSet presAssocID="{267EBC10-8A8E-47CC-950C-183D45ADC91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DE2A401-2D3B-41FF-9AC0-285E9070FA07}" type="pres">
      <dgm:prSet presAssocID="{F6E1BE9D-3BDC-4D03-BEC8-9CAED500757A}" presName="node" presStyleLbl="node1" presStyleIdx="3" presStyleCnt="5" custScaleX="114168" custRadScaleRad="99455" custRadScaleInc="2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13E5A-5389-4C6E-85A0-A12460DA13F3}" type="pres">
      <dgm:prSet presAssocID="{A8EF3F0D-ABB7-4BC2-B10D-63F74C4C4CF2}" presName="parTrans" presStyleLbl="sibTrans2D1" presStyleIdx="4" presStyleCnt="5"/>
      <dgm:spPr/>
      <dgm:t>
        <a:bodyPr/>
        <a:lstStyle/>
        <a:p>
          <a:endParaRPr lang="ru-RU"/>
        </a:p>
      </dgm:t>
    </dgm:pt>
    <dgm:pt modelId="{61EAF164-E936-47C8-8CBA-13468D7059F8}" type="pres">
      <dgm:prSet presAssocID="{A8EF3F0D-ABB7-4BC2-B10D-63F74C4C4CF2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5DE970D6-8A32-4E4B-9C1C-98668F865051}" type="pres">
      <dgm:prSet presAssocID="{969E82C9-79D6-4065-885F-A7FDC2B3467D}" presName="node" presStyleLbl="node1" presStyleIdx="4" presStyleCnt="5" custScaleX="112596" custRadScaleRad="108351" custRadScaleInc="-28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764C0E-0EBC-4B68-A816-DD9A3F8AEABB}" type="presOf" srcId="{3C18AD87-0D08-41C7-AE0E-345067C48623}" destId="{1F0F281A-6B75-441E-A683-6FA1C7F47290}" srcOrd="1" destOrd="0" presId="urn:microsoft.com/office/officeart/2005/8/layout/radial5"/>
    <dgm:cxn modelId="{B4DF0E40-AE6A-48D7-B1EC-9D99F3F09652}" type="presOf" srcId="{538D0095-2813-49D9-9C3C-EAD98D6FED56}" destId="{E3B99881-E4ED-4C55-A495-41064B427BBE}" srcOrd="0" destOrd="0" presId="urn:microsoft.com/office/officeart/2005/8/layout/radial5"/>
    <dgm:cxn modelId="{F409E981-69B5-462A-9FD8-200B26AD9F3A}" srcId="{7C11F801-8BC0-4571-A455-FBEE2ED43774}" destId="{F6E1BE9D-3BDC-4D03-BEC8-9CAED500757A}" srcOrd="3" destOrd="0" parTransId="{267EBC10-8A8E-47CC-950C-183D45ADC910}" sibTransId="{FD618DB0-1966-405E-87BC-DD14B236E8A6}"/>
    <dgm:cxn modelId="{6F3C8904-B2AF-4008-98B5-CC9C12468C9F}" type="presOf" srcId="{A119CB32-E7A0-4039-BFD5-1754E7538D4A}" destId="{8FD205D8-7AB2-40F2-8B63-6FE6F96A9192}" srcOrd="0" destOrd="0" presId="urn:microsoft.com/office/officeart/2005/8/layout/radial5"/>
    <dgm:cxn modelId="{DB3517C7-C397-487D-8399-27D05AED361D}" type="presOf" srcId="{F6E1BE9D-3BDC-4D03-BEC8-9CAED500757A}" destId="{4DE2A401-2D3B-41FF-9AC0-285E9070FA07}" srcOrd="0" destOrd="0" presId="urn:microsoft.com/office/officeart/2005/8/layout/radial5"/>
    <dgm:cxn modelId="{D95C269E-B70A-4FDD-931A-23FE7FDFBA74}" type="presOf" srcId="{267EBC10-8A8E-47CC-950C-183D45ADC910}" destId="{627C115D-ADA6-4140-80E9-6E6935C4B317}" srcOrd="1" destOrd="0" presId="urn:microsoft.com/office/officeart/2005/8/layout/radial5"/>
    <dgm:cxn modelId="{017E27A6-D06A-48F6-9DA8-92219F9BBE48}" type="presOf" srcId="{58A00E9C-479C-4FA1-8FA3-CE105FE9186C}" destId="{20D3241C-0E7E-4F82-B371-B579A3DD22F5}" srcOrd="1" destOrd="0" presId="urn:microsoft.com/office/officeart/2005/8/layout/radial5"/>
    <dgm:cxn modelId="{BDD59B11-1440-4793-9F6A-F03556BD6DC5}" type="presOf" srcId="{514ABB83-2BD8-49F0-96AC-36D694DFE71B}" destId="{D6EC9DED-D16A-4106-99B0-4982991A639E}" srcOrd="0" destOrd="0" presId="urn:microsoft.com/office/officeart/2005/8/layout/radial5"/>
    <dgm:cxn modelId="{67E28D97-2683-4A73-AA25-197FDB365817}" srcId="{7C11F801-8BC0-4571-A455-FBEE2ED43774}" destId="{538D0095-2813-49D9-9C3C-EAD98D6FED56}" srcOrd="0" destOrd="0" parTransId="{3C18AD87-0D08-41C7-AE0E-345067C48623}" sibTransId="{8503DC85-D667-40E9-8012-581E004E5B49}"/>
    <dgm:cxn modelId="{5C637A8E-49D5-4CAD-98C5-3A82D6ED4D3F}" type="presOf" srcId="{A8EF3F0D-ABB7-4BC2-B10D-63F74C4C4CF2}" destId="{61EAF164-E936-47C8-8CBA-13468D7059F8}" srcOrd="1" destOrd="0" presId="urn:microsoft.com/office/officeart/2005/8/layout/radial5"/>
    <dgm:cxn modelId="{9417F4D9-6DA5-4427-A391-38D61706C6F8}" type="presOf" srcId="{514ABB83-2BD8-49F0-96AC-36D694DFE71B}" destId="{965ACF5F-47F4-440A-9EED-24A133D649DD}" srcOrd="1" destOrd="0" presId="urn:microsoft.com/office/officeart/2005/8/layout/radial5"/>
    <dgm:cxn modelId="{0A9A4CBD-D391-40C1-8EA7-711313468BC5}" type="presOf" srcId="{267EBC10-8A8E-47CC-950C-183D45ADC910}" destId="{E3D0D1FD-9F52-4EB4-ABF6-D03D7FAD492C}" srcOrd="0" destOrd="0" presId="urn:microsoft.com/office/officeart/2005/8/layout/radial5"/>
    <dgm:cxn modelId="{B81DA0A9-130B-472D-A98E-CCAC9CAB1693}" type="presOf" srcId="{82E0E5FC-135D-4AD3-B4AF-436A802C3C8F}" destId="{4ED24CFD-DD5F-4F76-B759-0BCB9E3EAFD9}" srcOrd="0" destOrd="0" presId="urn:microsoft.com/office/officeart/2005/8/layout/radial5"/>
    <dgm:cxn modelId="{C9728217-16F4-433B-9DEF-5F00EE1F102F}" type="presOf" srcId="{58A00E9C-479C-4FA1-8FA3-CE105FE9186C}" destId="{35F45AE0-EB03-4EB4-98D8-1257A7B131E9}" srcOrd="0" destOrd="0" presId="urn:microsoft.com/office/officeart/2005/8/layout/radial5"/>
    <dgm:cxn modelId="{3DB0AA0A-8567-4C79-8395-056E7EDCB29F}" srcId="{7C11F801-8BC0-4571-A455-FBEE2ED43774}" destId="{969E82C9-79D6-4065-885F-A7FDC2B3467D}" srcOrd="4" destOrd="0" parTransId="{A8EF3F0D-ABB7-4BC2-B10D-63F74C4C4CF2}" sibTransId="{35287F36-CD59-4E42-8C18-9AABAF9C6E8C}"/>
    <dgm:cxn modelId="{E45E542B-EAA8-4CC3-80C3-DA42949CAC0D}" srcId="{1BB54B55-3CE6-4E66-93BB-6D2A1CF98780}" destId="{7C11F801-8BC0-4571-A455-FBEE2ED43774}" srcOrd="0" destOrd="0" parTransId="{FF07FA6C-BAC2-45A0-A73D-9A3CAB561808}" sibTransId="{5B17BDE7-8E33-4CEB-8688-7F9998AF0636}"/>
    <dgm:cxn modelId="{5F39C381-F77C-4A0A-B581-22050D165E2E}" type="presOf" srcId="{3C18AD87-0D08-41C7-AE0E-345067C48623}" destId="{FEA184D8-06E6-494E-8AE4-88452C3BE78B}" srcOrd="0" destOrd="0" presId="urn:microsoft.com/office/officeart/2005/8/layout/radial5"/>
    <dgm:cxn modelId="{0E5F58D5-CE69-4068-81AA-8EE518F6D347}" type="presOf" srcId="{7C11F801-8BC0-4571-A455-FBEE2ED43774}" destId="{F75A1A52-6E97-4123-A370-06EEDCA36B22}" srcOrd="0" destOrd="0" presId="urn:microsoft.com/office/officeart/2005/8/layout/radial5"/>
    <dgm:cxn modelId="{C926C4CB-5B40-4242-BE46-A8DD31DE88E2}" type="presOf" srcId="{A8EF3F0D-ABB7-4BC2-B10D-63F74C4C4CF2}" destId="{49D13E5A-5389-4C6E-85A0-A12460DA13F3}" srcOrd="0" destOrd="0" presId="urn:microsoft.com/office/officeart/2005/8/layout/radial5"/>
    <dgm:cxn modelId="{F3196750-054D-46CB-9645-361ECB0E1764}" srcId="{7C11F801-8BC0-4571-A455-FBEE2ED43774}" destId="{82E0E5FC-135D-4AD3-B4AF-436A802C3C8F}" srcOrd="2" destOrd="0" parTransId="{514ABB83-2BD8-49F0-96AC-36D694DFE71B}" sibTransId="{272292E1-B801-491B-BFFE-9B49BF17E8C4}"/>
    <dgm:cxn modelId="{7803C28D-252D-4044-867B-0AA85EA1CC82}" type="presOf" srcId="{1BB54B55-3CE6-4E66-93BB-6D2A1CF98780}" destId="{42C89DBA-094D-497B-8752-FE0BF3D5E88A}" srcOrd="0" destOrd="0" presId="urn:microsoft.com/office/officeart/2005/8/layout/radial5"/>
    <dgm:cxn modelId="{5755DD47-CC74-46A0-A630-348BD648334C}" srcId="{7C11F801-8BC0-4571-A455-FBEE2ED43774}" destId="{A119CB32-E7A0-4039-BFD5-1754E7538D4A}" srcOrd="1" destOrd="0" parTransId="{58A00E9C-479C-4FA1-8FA3-CE105FE9186C}" sibTransId="{38B6815F-D414-4412-829B-45513C71B8FB}"/>
    <dgm:cxn modelId="{6395C8FA-1017-42AC-B240-1E48AFFD7BAE}" type="presOf" srcId="{969E82C9-79D6-4065-885F-A7FDC2B3467D}" destId="{5DE970D6-8A32-4E4B-9C1C-98668F865051}" srcOrd="0" destOrd="0" presId="urn:microsoft.com/office/officeart/2005/8/layout/radial5"/>
    <dgm:cxn modelId="{B06753C8-25E7-48C5-9FFA-90F95AF7E5CC}" type="presParOf" srcId="{42C89DBA-094D-497B-8752-FE0BF3D5E88A}" destId="{F75A1A52-6E97-4123-A370-06EEDCA36B22}" srcOrd="0" destOrd="0" presId="urn:microsoft.com/office/officeart/2005/8/layout/radial5"/>
    <dgm:cxn modelId="{C200E05B-9AF7-4CF9-ACF3-FD4A10EF8D58}" type="presParOf" srcId="{42C89DBA-094D-497B-8752-FE0BF3D5E88A}" destId="{FEA184D8-06E6-494E-8AE4-88452C3BE78B}" srcOrd="1" destOrd="0" presId="urn:microsoft.com/office/officeart/2005/8/layout/radial5"/>
    <dgm:cxn modelId="{6DCA752F-81B3-48CE-A27D-73074FD1DEF6}" type="presParOf" srcId="{FEA184D8-06E6-494E-8AE4-88452C3BE78B}" destId="{1F0F281A-6B75-441E-A683-6FA1C7F47290}" srcOrd="0" destOrd="0" presId="urn:microsoft.com/office/officeart/2005/8/layout/radial5"/>
    <dgm:cxn modelId="{B7A489B4-F2FB-4ABC-BF5C-F477F8908B32}" type="presParOf" srcId="{42C89DBA-094D-497B-8752-FE0BF3D5E88A}" destId="{E3B99881-E4ED-4C55-A495-41064B427BBE}" srcOrd="2" destOrd="0" presId="urn:microsoft.com/office/officeart/2005/8/layout/radial5"/>
    <dgm:cxn modelId="{13578545-D1DB-4F99-9356-EB536F6452F0}" type="presParOf" srcId="{42C89DBA-094D-497B-8752-FE0BF3D5E88A}" destId="{35F45AE0-EB03-4EB4-98D8-1257A7B131E9}" srcOrd="3" destOrd="0" presId="urn:microsoft.com/office/officeart/2005/8/layout/radial5"/>
    <dgm:cxn modelId="{CC8CE87B-061F-4AEF-8B88-0CBE1EE13BD1}" type="presParOf" srcId="{35F45AE0-EB03-4EB4-98D8-1257A7B131E9}" destId="{20D3241C-0E7E-4F82-B371-B579A3DD22F5}" srcOrd="0" destOrd="0" presId="urn:microsoft.com/office/officeart/2005/8/layout/radial5"/>
    <dgm:cxn modelId="{49154FE2-4F08-4039-8961-E36B8FECDEB5}" type="presParOf" srcId="{42C89DBA-094D-497B-8752-FE0BF3D5E88A}" destId="{8FD205D8-7AB2-40F2-8B63-6FE6F96A9192}" srcOrd="4" destOrd="0" presId="urn:microsoft.com/office/officeart/2005/8/layout/radial5"/>
    <dgm:cxn modelId="{5A86BA9C-F1AB-4577-B3EA-BE1B836C801F}" type="presParOf" srcId="{42C89DBA-094D-497B-8752-FE0BF3D5E88A}" destId="{D6EC9DED-D16A-4106-99B0-4982991A639E}" srcOrd="5" destOrd="0" presId="urn:microsoft.com/office/officeart/2005/8/layout/radial5"/>
    <dgm:cxn modelId="{8F7447D8-DCCE-49A8-AB72-003C0CB3E3AA}" type="presParOf" srcId="{D6EC9DED-D16A-4106-99B0-4982991A639E}" destId="{965ACF5F-47F4-440A-9EED-24A133D649DD}" srcOrd="0" destOrd="0" presId="urn:microsoft.com/office/officeart/2005/8/layout/radial5"/>
    <dgm:cxn modelId="{53B23C59-6827-49AE-B25F-07CDDD1C9932}" type="presParOf" srcId="{42C89DBA-094D-497B-8752-FE0BF3D5E88A}" destId="{4ED24CFD-DD5F-4F76-B759-0BCB9E3EAFD9}" srcOrd="6" destOrd="0" presId="urn:microsoft.com/office/officeart/2005/8/layout/radial5"/>
    <dgm:cxn modelId="{5D28E68D-646A-4366-99C8-28CAECA40302}" type="presParOf" srcId="{42C89DBA-094D-497B-8752-FE0BF3D5E88A}" destId="{E3D0D1FD-9F52-4EB4-ABF6-D03D7FAD492C}" srcOrd="7" destOrd="0" presId="urn:microsoft.com/office/officeart/2005/8/layout/radial5"/>
    <dgm:cxn modelId="{5D16F51D-B9A6-4DE5-AD7A-84F5BFFD7A5D}" type="presParOf" srcId="{E3D0D1FD-9F52-4EB4-ABF6-D03D7FAD492C}" destId="{627C115D-ADA6-4140-80E9-6E6935C4B317}" srcOrd="0" destOrd="0" presId="urn:microsoft.com/office/officeart/2005/8/layout/radial5"/>
    <dgm:cxn modelId="{9375EFBD-CCFF-4121-82C7-5597F32ED6B3}" type="presParOf" srcId="{42C89DBA-094D-497B-8752-FE0BF3D5E88A}" destId="{4DE2A401-2D3B-41FF-9AC0-285E9070FA07}" srcOrd="8" destOrd="0" presId="urn:microsoft.com/office/officeart/2005/8/layout/radial5"/>
    <dgm:cxn modelId="{23BF1E6F-DA05-4AE7-9CA5-167DC5660FFA}" type="presParOf" srcId="{42C89DBA-094D-497B-8752-FE0BF3D5E88A}" destId="{49D13E5A-5389-4C6E-85A0-A12460DA13F3}" srcOrd="9" destOrd="0" presId="urn:microsoft.com/office/officeart/2005/8/layout/radial5"/>
    <dgm:cxn modelId="{8BCD4296-365E-4957-ABDB-25005A77080F}" type="presParOf" srcId="{49D13E5A-5389-4C6E-85A0-A12460DA13F3}" destId="{61EAF164-E936-47C8-8CBA-13468D7059F8}" srcOrd="0" destOrd="0" presId="urn:microsoft.com/office/officeart/2005/8/layout/radial5"/>
    <dgm:cxn modelId="{89F9298C-E7A2-4B66-9966-4A5E6D5A6954}" type="presParOf" srcId="{42C89DBA-094D-497B-8752-FE0BF3D5E88A}" destId="{5DE970D6-8A32-4E4B-9C1C-98668F865051}" srcOrd="10" destOrd="0" presId="urn:microsoft.com/office/officeart/2005/8/layout/radial5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92ECCF-B891-41D2-90CE-6C5756A9A083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3021EA87-CAB4-48CD-B8CF-34F6A3761762}">
      <dgm:prSet phldrT="[Текст]"/>
      <dgm:spPr/>
      <dgm:t>
        <a:bodyPr/>
        <a:lstStyle/>
        <a:p>
          <a:r>
            <a:rPr lang="ru-RU" dirty="0" smtClean="0"/>
            <a:t>лингвострановедческий</a:t>
          </a:r>
          <a:endParaRPr lang="ru-RU" dirty="0"/>
        </a:p>
      </dgm:t>
    </dgm:pt>
    <dgm:pt modelId="{B4FFCC68-B920-4E43-B93D-3B77CEC4C3DB}" type="parTrans" cxnId="{839B7973-4DB4-4081-B0E3-1645317416C8}">
      <dgm:prSet/>
      <dgm:spPr/>
      <dgm:t>
        <a:bodyPr/>
        <a:lstStyle/>
        <a:p>
          <a:endParaRPr lang="ru-RU"/>
        </a:p>
      </dgm:t>
    </dgm:pt>
    <dgm:pt modelId="{F70943F9-6971-4A04-AA2A-458D2F44D9B1}" type="sibTrans" cxnId="{839B7973-4DB4-4081-B0E3-1645317416C8}">
      <dgm:prSet/>
      <dgm:spPr/>
      <dgm:t>
        <a:bodyPr/>
        <a:lstStyle/>
        <a:p>
          <a:endParaRPr lang="ru-RU"/>
        </a:p>
      </dgm:t>
    </dgm:pt>
    <dgm:pt modelId="{233FC1A4-DC3A-4E45-B114-0C3D62B60343}">
      <dgm:prSet phldrT="[Текст]"/>
      <dgm:spPr/>
      <dgm:t>
        <a:bodyPr/>
        <a:lstStyle/>
        <a:p>
          <a:r>
            <a:rPr lang="ru-RU" dirty="0" smtClean="0"/>
            <a:t>социолингвистический</a:t>
          </a:r>
          <a:endParaRPr lang="ru-RU" dirty="0"/>
        </a:p>
      </dgm:t>
    </dgm:pt>
    <dgm:pt modelId="{D839D217-E4A9-4318-AEE8-00E17D844D0D}" type="parTrans" cxnId="{201BEF85-27BA-4336-BA12-35499DE6F2F5}">
      <dgm:prSet/>
      <dgm:spPr/>
      <dgm:t>
        <a:bodyPr/>
        <a:lstStyle/>
        <a:p>
          <a:endParaRPr lang="ru-RU"/>
        </a:p>
      </dgm:t>
    </dgm:pt>
    <dgm:pt modelId="{7F89F561-19A2-4D15-B2B1-583AF3B262E4}" type="sibTrans" cxnId="{201BEF85-27BA-4336-BA12-35499DE6F2F5}">
      <dgm:prSet/>
      <dgm:spPr/>
      <dgm:t>
        <a:bodyPr/>
        <a:lstStyle/>
        <a:p>
          <a:endParaRPr lang="ru-RU"/>
        </a:p>
      </dgm:t>
    </dgm:pt>
    <dgm:pt modelId="{0B4F3A3E-458B-4AE5-9169-CA2548EFD167}">
      <dgm:prSet phldrT="[Текст]"/>
      <dgm:spPr/>
      <dgm:t>
        <a:bodyPr/>
        <a:lstStyle/>
        <a:p>
          <a:r>
            <a:rPr lang="ru-RU" dirty="0" smtClean="0"/>
            <a:t>Культурологический</a:t>
          </a:r>
          <a:endParaRPr lang="ru-RU" dirty="0"/>
        </a:p>
      </dgm:t>
    </dgm:pt>
    <dgm:pt modelId="{81AD9A40-F088-48DC-A56E-140868F6D94D}" type="parTrans" cxnId="{7EF7E5FC-C758-4A74-A2D2-04CDB18A4F85}">
      <dgm:prSet/>
      <dgm:spPr/>
      <dgm:t>
        <a:bodyPr/>
        <a:lstStyle/>
        <a:p>
          <a:endParaRPr lang="ru-RU"/>
        </a:p>
      </dgm:t>
    </dgm:pt>
    <dgm:pt modelId="{A9B39B27-F037-4A43-9857-2727BD802795}" type="sibTrans" cxnId="{7EF7E5FC-C758-4A74-A2D2-04CDB18A4F85}">
      <dgm:prSet/>
      <dgm:spPr/>
      <dgm:t>
        <a:bodyPr/>
        <a:lstStyle/>
        <a:p>
          <a:endParaRPr lang="ru-RU"/>
        </a:p>
      </dgm:t>
    </dgm:pt>
    <dgm:pt modelId="{7125B0E0-D089-4425-9B39-A87E14ECF3CE}">
      <dgm:prSet phldrT="[Текст]"/>
      <dgm:spPr/>
      <dgm:t>
        <a:bodyPr/>
        <a:lstStyle/>
        <a:p>
          <a:r>
            <a:rPr lang="ru-RU" dirty="0" smtClean="0"/>
            <a:t>Социально - психологический</a:t>
          </a:r>
          <a:endParaRPr lang="ru-RU" dirty="0"/>
        </a:p>
      </dgm:t>
    </dgm:pt>
    <dgm:pt modelId="{39755FDF-EA73-40E4-9E26-78FC8B9833A7}" type="parTrans" cxnId="{BC797F06-9C2C-4D39-B85D-38953CD983A5}">
      <dgm:prSet/>
      <dgm:spPr/>
      <dgm:t>
        <a:bodyPr/>
        <a:lstStyle/>
        <a:p>
          <a:endParaRPr lang="ru-RU"/>
        </a:p>
      </dgm:t>
    </dgm:pt>
    <dgm:pt modelId="{E1DE2861-607C-4C3B-9C68-15A6D8E0CEB5}" type="sibTrans" cxnId="{BC797F06-9C2C-4D39-B85D-38953CD983A5}">
      <dgm:prSet/>
      <dgm:spPr/>
      <dgm:t>
        <a:bodyPr/>
        <a:lstStyle/>
        <a:p>
          <a:endParaRPr lang="ru-RU"/>
        </a:p>
      </dgm:t>
    </dgm:pt>
    <dgm:pt modelId="{9B6767F9-CCEE-45AB-918B-E7D9DE04D02A}" type="pres">
      <dgm:prSet presAssocID="{3592ECCF-B891-41D2-90CE-6C5756A9A083}" presName="linearFlow" presStyleCnt="0">
        <dgm:presLayoutVars>
          <dgm:dir/>
          <dgm:resizeHandles val="exact"/>
        </dgm:presLayoutVars>
      </dgm:prSet>
      <dgm:spPr/>
    </dgm:pt>
    <dgm:pt modelId="{406341DC-B236-4A47-9504-3FFF22FAE7BE}" type="pres">
      <dgm:prSet presAssocID="{3021EA87-CAB4-48CD-B8CF-34F6A3761762}" presName="composite" presStyleCnt="0"/>
      <dgm:spPr/>
    </dgm:pt>
    <dgm:pt modelId="{6577F5DE-FA39-4C58-936A-5BCE9A148BDB}" type="pres">
      <dgm:prSet presAssocID="{3021EA87-CAB4-48CD-B8CF-34F6A3761762}" presName="imgShp" presStyleLbl="fgImgPlace1" presStyleIdx="0" presStyleCnt="4"/>
      <dgm:spPr/>
    </dgm:pt>
    <dgm:pt modelId="{24E50DE2-77B7-4B3D-853D-E4D10F52396E}" type="pres">
      <dgm:prSet presAssocID="{3021EA87-CAB4-48CD-B8CF-34F6A376176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F5FB2-C7C5-4343-BCA1-9DE7CB5EF376}" type="pres">
      <dgm:prSet presAssocID="{F70943F9-6971-4A04-AA2A-458D2F44D9B1}" presName="spacing" presStyleCnt="0"/>
      <dgm:spPr/>
    </dgm:pt>
    <dgm:pt modelId="{5AA69832-5E6B-4729-AE45-67DA28FBD4CE}" type="pres">
      <dgm:prSet presAssocID="{233FC1A4-DC3A-4E45-B114-0C3D62B60343}" presName="composite" presStyleCnt="0"/>
      <dgm:spPr/>
    </dgm:pt>
    <dgm:pt modelId="{A99B3F66-15D0-4B00-91E3-6B3B30A422AC}" type="pres">
      <dgm:prSet presAssocID="{233FC1A4-DC3A-4E45-B114-0C3D62B60343}" presName="imgShp" presStyleLbl="fgImgPlace1" presStyleIdx="1" presStyleCnt="4"/>
      <dgm:spPr/>
    </dgm:pt>
    <dgm:pt modelId="{D0C32C03-6C3C-466A-97A2-722D7FC2CF88}" type="pres">
      <dgm:prSet presAssocID="{233FC1A4-DC3A-4E45-B114-0C3D62B6034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6BC0C-573D-479B-92C6-A36DC7E51F90}" type="pres">
      <dgm:prSet presAssocID="{7F89F561-19A2-4D15-B2B1-583AF3B262E4}" presName="spacing" presStyleCnt="0"/>
      <dgm:spPr/>
    </dgm:pt>
    <dgm:pt modelId="{60D344E7-7E60-4F7F-BFC3-FB5FF36FC63A}" type="pres">
      <dgm:prSet presAssocID="{0B4F3A3E-458B-4AE5-9169-CA2548EFD167}" presName="composite" presStyleCnt="0"/>
      <dgm:spPr/>
    </dgm:pt>
    <dgm:pt modelId="{4978E544-327E-4399-9C34-AD3D53474822}" type="pres">
      <dgm:prSet presAssocID="{0B4F3A3E-458B-4AE5-9169-CA2548EFD167}" presName="imgShp" presStyleLbl="fgImgPlace1" presStyleIdx="2" presStyleCnt="4"/>
      <dgm:spPr/>
    </dgm:pt>
    <dgm:pt modelId="{63C04E96-AEBC-421F-A8D8-725A06FCCDED}" type="pres">
      <dgm:prSet presAssocID="{0B4F3A3E-458B-4AE5-9169-CA2548EFD167}" presName="txShp" presStyleLbl="node1" presStyleIdx="2" presStyleCnt="4" custLinFactNeighborX="-1017" custLinFactNeighborY="2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B831C-F1A6-4A3F-AB84-E1C9250EC43A}" type="pres">
      <dgm:prSet presAssocID="{A9B39B27-F037-4A43-9857-2727BD802795}" presName="spacing" presStyleCnt="0"/>
      <dgm:spPr/>
    </dgm:pt>
    <dgm:pt modelId="{21547423-E932-4D38-97F9-C224D11E4866}" type="pres">
      <dgm:prSet presAssocID="{7125B0E0-D089-4425-9B39-A87E14ECF3CE}" presName="composite" presStyleCnt="0"/>
      <dgm:spPr/>
    </dgm:pt>
    <dgm:pt modelId="{D0190A23-671B-4D97-A5B7-CBFFB97E1E12}" type="pres">
      <dgm:prSet presAssocID="{7125B0E0-D089-4425-9B39-A87E14ECF3CE}" presName="imgShp" presStyleLbl="fgImgPlace1" presStyleIdx="3" presStyleCnt="4"/>
      <dgm:spPr/>
    </dgm:pt>
    <dgm:pt modelId="{5F841FBB-A834-4007-91C6-9FC8C3453F64}" type="pres">
      <dgm:prSet presAssocID="{7125B0E0-D089-4425-9B39-A87E14ECF3C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0A54C8-B7F7-44D0-B55D-5C12975A58EC}" type="presOf" srcId="{3592ECCF-B891-41D2-90CE-6C5756A9A083}" destId="{9B6767F9-CCEE-45AB-918B-E7D9DE04D02A}" srcOrd="0" destOrd="0" presId="urn:microsoft.com/office/officeart/2005/8/layout/vList3"/>
    <dgm:cxn modelId="{201BEF85-27BA-4336-BA12-35499DE6F2F5}" srcId="{3592ECCF-B891-41D2-90CE-6C5756A9A083}" destId="{233FC1A4-DC3A-4E45-B114-0C3D62B60343}" srcOrd="1" destOrd="0" parTransId="{D839D217-E4A9-4318-AEE8-00E17D844D0D}" sibTransId="{7F89F561-19A2-4D15-B2B1-583AF3B262E4}"/>
    <dgm:cxn modelId="{839B7973-4DB4-4081-B0E3-1645317416C8}" srcId="{3592ECCF-B891-41D2-90CE-6C5756A9A083}" destId="{3021EA87-CAB4-48CD-B8CF-34F6A3761762}" srcOrd="0" destOrd="0" parTransId="{B4FFCC68-B920-4E43-B93D-3B77CEC4C3DB}" sibTransId="{F70943F9-6971-4A04-AA2A-458D2F44D9B1}"/>
    <dgm:cxn modelId="{D367CF61-8A48-447D-8079-35FDBE8A0FE9}" type="presOf" srcId="{0B4F3A3E-458B-4AE5-9169-CA2548EFD167}" destId="{63C04E96-AEBC-421F-A8D8-725A06FCCDED}" srcOrd="0" destOrd="0" presId="urn:microsoft.com/office/officeart/2005/8/layout/vList3"/>
    <dgm:cxn modelId="{7EF7E5FC-C758-4A74-A2D2-04CDB18A4F85}" srcId="{3592ECCF-B891-41D2-90CE-6C5756A9A083}" destId="{0B4F3A3E-458B-4AE5-9169-CA2548EFD167}" srcOrd="2" destOrd="0" parTransId="{81AD9A40-F088-48DC-A56E-140868F6D94D}" sibTransId="{A9B39B27-F037-4A43-9857-2727BD802795}"/>
    <dgm:cxn modelId="{1EAF5F4C-FAFC-472C-A631-63588831D4C2}" type="presOf" srcId="{7125B0E0-D089-4425-9B39-A87E14ECF3CE}" destId="{5F841FBB-A834-4007-91C6-9FC8C3453F64}" srcOrd="0" destOrd="0" presId="urn:microsoft.com/office/officeart/2005/8/layout/vList3"/>
    <dgm:cxn modelId="{B437E4A1-8213-49A1-8CB5-D7384595AE55}" type="presOf" srcId="{233FC1A4-DC3A-4E45-B114-0C3D62B60343}" destId="{D0C32C03-6C3C-466A-97A2-722D7FC2CF88}" srcOrd="0" destOrd="0" presId="urn:microsoft.com/office/officeart/2005/8/layout/vList3"/>
    <dgm:cxn modelId="{71A82944-932D-4CD0-99F6-A26D1537CDBC}" type="presOf" srcId="{3021EA87-CAB4-48CD-B8CF-34F6A3761762}" destId="{24E50DE2-77B7-4B3D-853D-E4D10F52396E}" srcOrd="0" destOrd="0" presId="urn:microsoft.com/office/officeart/2005/8/layout/vList3"/>
    <dgm:cxn modelId="{BC797F06-9C2C-4D39-B85D-38953CD983A5}" srcId="{3592ECCF-B891-41D2-90CE-6C5756A9A083}" destId="{7125B0E0-D089-4425-9B39-A87E14ECF3CE}" srcOrd="3" destOrd="0" parTransId="{39755FDF-EA73-40E4-9E26-78FC8B9833A7}" sibTransId="{E1DE2861-607C-4C3B-9C68-15A6D8E0CEB5}"/>
    <dgm:cxn modelId="{5CC4CF29-F1FB-4C37-8AF5-BB88C70B3AE5}" type="presParOf" srcId="{9B6767F9-CCEE-45AB-918B-E7D9DE04D02A}" destId="{406341DC-B236-4A47-9504-3FFF22FAE7BE}" srcOrd="0" destOrd="0" presId="urn:microsoft.com/office/officeart/2005/8/layout/vList3"/>
    <dgm:cxn modelId="{9975ABD2-D0F9-4471-A081-AF319AAD0A58}" type="presParOf" srcId="{406341DC-B236-4A47-9504-3FFF22FAE7BE}" destId="{6577F5DE-FA39-4C58-936A-5BCE9A148BDB}" srcOrd="0" destOrd="0" presId="urn:microsoft.com/office/officeart/2005/8/layout/vList3"/>
    <dgm:cxn modelId="{BD783F04-8B55-4E0C-981F-2094C828853F}" type="presParOf" srcId="{406341DC-B236-4A47-9504-3FFF22FAE7BE}" destId="{24E50DE2-77B7-4B3D-853D-E4D10F52396E}" srcOrd="1" destOrd="0" presId="urn:microsoft.com/office/officeart/2005/8/layout/vList3"/>
    <dgm:cxn modelId="{A5CAAE89-2400-452E-B693-89D60E86470E}" type="presParOf" srcId="{9B6767F9-CCEE-45AB-918B-E7D9DE04D02A}" destId="{6EFF5FB2-C7C5-4343-BCA1-9DE7CB5EF376}" srcOrd="1" destOrd="0" presId="urn:microsoft.com/office/officeart/2005/8/layout/vList3"/>
    <dgm:cxn modelId="{1F886B8B-8F1D-4EC8-BEE2-1EB8D6DD03B1}" type="presParOf" srcId="{9B6767F9-CCEE-45AB-918B-E7D9DE04D02A}" destId="{5AA69832-5E6B-4729-AE45-67DA28FBD4CE}" srcOrd="2" destOrd="0" presId="urn:microsoft.com/office/officeart/2005/8/layout/vList3"/>
    <dgm:cxn modelId="{199BDDD6-661C-411B-81AF-966A177C7808}" type="presParOf" srcId="{5AA69832-5E6B-4729-AE45-67DA28FBD4CE}" destId="{A99B3F66-15D0-4B00-91E3-6B3B30A422AC}" srcOrd="0" destOrd="0" presId="urn:microsoft.com/office/officeart/2005/8/layout/vList3"/>
    <dgm:cxn modelId="{926B8C9C-55A7-4C52-9300-14FA9D195627}" type="presParOf" srcId="{5AA69832-5E6B-4729-AE45-67DA28FBD4CE}" destId="{D0C32C03-6C3C-466A-97A2-722D7FC2CF88}" srcOrd="1" destOrd="0" presId="urn:microsoft.com/office/officeart/2005/8/layout/vList3"/>
    <dgm:cxn modelId="{2AF615E1-0F67-4ED0-95A6-F6EB9D264BE8}" type="presParOf" srcId="{9B6767F9-CCEE-45AB-918B-E7D9DE04D02A}" destId="{8CD6BC0C-573D-479B-92C6-A36DC7E51F90}" srcOrd="3" destOrd="0" presId="urn:microsoft.com/office/officeart/2005/8/layout/vList3"/>
    <dgm:cxn modelId="{E7F9B513-79B4-4B67-AD26-029D7BA75BFD}" type="presParOf" srcId="{9B6767F9-CCEE-45AB-918B-E7D9DE04D02A}" destId="{60D344E7-7E60-4F7F-BFC3-FB5FF36FC63A}" srcOrd="4" destOrd="0" presId="urn:microsoft.com/office/officeart/2005/8/layout/vList3"/>
    <dgm:cxn modelId="{AAE1BBB7-F124-43BD-943A-12DBD980DFF6}" type="presParOf" srcId="{60D344E7-7E60-4F7F-BFC3-FB5FF36FC63A}" destId="{4978E544-327E-4399-9C34-AD3D53474822}" srcOrd="0" destOrd="0" presId="urn:microsoft.com/office/officeart/2005/8/layout/vList3"/>
    <dgm:cxn modelId="{B8897E69-8704-4094-BBE2-EC0E3228647D}" type="presParOf" srcId="{60D344E7-7E60-4F7F-BFC3-FB5FF36FC63A}" destId="{63C04E96-AEBC-421F-A8D8-725A06FCCDED}" srcOrd="1" destOrd="0" presId="urn:microsoft.com/office/officeart/2005/8/layout/vList3"/>
    <dgm:cxn modelId="{4465423E-36BB-4B47-B499-46BAA0B6D09F}" type="presParOf" srcId="{9B6767F9-CCEE-45AB-918B-E7D9DE04D02A}" destId="{9D0B831C-F1A6-4A3F-AB84-E1C9250EC43A}" srcOrd="5" destOrd="0" presId="urn:microsoft.com/office/officeart/2005/8/layout/vList3"/>
    <dgm:cxn modelId="{F80C2818-4946-45F8-9921-61A448BD7EE7}" type="presParOf" srcId="{9B6767F9-CCEE-45AB-918B-E7D9DE04D02A}" destId="{21547423-E932-4D38-97F9-C224D11E4866}" srcOrd="6" destOrd="0" presId="urn:microsoft.com/office/officeart/2005/8/layout/vList3"/>
    <dgm:cxn modelId="{41DB2B49-DA41-4145-B19B-1EFD3B65B37D}" type="presParOf" srcId="{21547423-E932-4D38-97F9-C224D11E4866}" destId="{D0190A23-671B-4D97-A5B7-CBFFB97E1E12}" srcOrd="0" destOrd="0" presId="urn:microsoft.com/office/officeart/2005/8/layout/vList3"/>
    <dgm:cxn modelId="{1A89D1CD-28C7-4BD6-BC61-4D27E5041B0F}" type="presParOf" srcId="{21547423-E932-4D38-97F9-C224D11E4866}" destId="{5F841FBB-A834-4007-91C6-9FC8C3453F64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62DCA5-59C7-41F5-97EA-6C425AA35EE4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C350585-C095-4BB1-9C89-96EF9A180AD2}">
      <dgm:prSet phldrT="[Текст]" custT="1"/>
      <dgm:spPr/>
      <dgm:t>
        <a:bodyPr/>
        <a:lstStyle/>
        <a:p>
          <a:r>
            <a:rPr lang="ru-RU" sz="2000" dirty="0" smtClean="0"/>
            <a:t>Открытость</a:t>
          </a:r>
          <a:endParaRPr lang="ru-RU" sz="2000" dirty="0"/>
        </a:p>
      </dgm:t>
    </dgm:pt>
    <dgm:pt modelId="{A196A7E5-21AF-4B80-A9DD-943F4829FBA6}" type="parTrans" cxnId="{3365BC12-1ED8-4C62-8D8E-13234E95992F}">
      <dgm:prSet/>
      <dgm:spPr/>
      <dgm:t>
        <a:bodyPr/>
        <a:lstStyle/>
        <a:p>
          <a:endParaRPr lang="ru-RU"/>
        </a:p>
      </dgm:t>
    </dgm:pt>
    <dgm:pt modelId="{0101989E-9E0D-4246-BC64-F2F53B6DD504}" type="sibTrans" cxnId="{3365BC12-1ED8-4C62-8D8E-13234E95992F}">
      <dgm:prSet/>
      <dgm:spPr/>
      <dgm:t>
        <a:bodyPr/>
        <a:lstStyle/>
        <a:p>
          <a:endParaRPr lang="ru-RU"/>
        </a:p>
      </dgm:t>
    </dgm:pt>
    <dgm:pt modelId="{E1249BB7-91AB-420F-A1A8-25BD3247091C}">
      <dgm:prSet phldrT="[Текст]" custT="1"/>
      <dgm:spPr/>
      <dgm:t>
        <a:bodyPr/>
        <a:lstStyle/>
        <a:p>
          <a:r>
            <a:rPr lang="ru-RU" sz="2000" dirty="0" smtClean="0"/>
            <a:t>Терпимость</a:t>
          </a:r>
          <a:endParaRPr lang="ru-RU" sz="2000" dirty="0"/>
        </a:p>
      </dgm:t>
    </dgm:pt>
    <dgm:pt modelId="{384DDAFC-7E2C-4DBF-9672-97639EB92D64}" type="parTrans" cxnId="{338D3D3E-A467-4797-855F-69F95BDB3ED6}">
      <dgm:prSet/>
      <dgm:spPr/>
      <dgm:t>
        <a:bodyPr/>
        <a:lstStyle/>
        <a:p>
          <a:endParaRPr lang="ru-RU"/>
        </a:p>
      </dgm:t>
    </dgm:pt>
    <dgm:pt modelId="{D69ED94A-B956-47A0-9461-1BAAAFF3775B}" type="sibTrans" cxnId="{338D3D3E-A467-4797-855F-69F95BDB3ED6}">
      <dgm:prSet/>
      <dgm:spPr/>
      <dgm:t>
        <a:bodyPr/>
        <a:lstStyle/>
        <a:p>
          <a:endParaRPr lang="ru-RU"/>
        </a:p>
      </dgm:t>
    </dgm:pt>
    <dgm:pt modelId="{D45E9952-C414-4882-AB25-553C3476BDCD}">
      <dgm:prSet phldrT="[Текст]" custT="1"/>
      <dgm:spPr/>
      <dgm:t>
        <a:bodyPr/>
        <a:lstStyle/>
        <a:p>
          <a:r>
            <a:rPr lang="ru-RU" sz="2000" dirty="0" smtClean="0"/>
            <a:t>Речевой такт</a:t>
          </a:r>
          <a:endParaRPr lang="ru-RU" sz="2000" dirty="0"/>
        </a:p>
      </dgm:t>
    </dgm:pt>
    <dgm:pt modelId="{4363DBBA-F689-4945-B328-1C7DBC15FA7E}" type="parTrans" cxnId="{4CCC60AB-A9E8-442F-B1F3-E9FCCB69BC3A}">
      <dgm:prSet/>
      <dgm:spPr/>
      <dgm:t>
        <a:bodyPr/>
        <a:lstStyle/>
        <a:p>
          <a:endParaRPr lang="ru-RU"/>
        </a:p>
      </dgm:t>
    </dgm:pt>
    <dgm:pt modelId="{3B31CA65-F709-4CE1-BB79-04A9DA801C82}" type="sibTrans" cxnId="{4CCC60AB-A9E8-442F-B1F3-E9FCCB69BC3A}">
      <dgm:prSet/>
      <dgm:spPr/>
      <dgm:t>
        <a:bodyPr/>
        <a:lstStyle/>
        <a:p>
          <a:endParaRPr lang="ru-RU"/>
        </a:p>
      </dgm:t>
    </dgm:pt>
    <dgm:pt modelId="{4DCF013A-FBD2-49A3-BD18-F157A3C3F339}">
      <dgm:prSet phldrT="[Текст]"/>
      <dgm:spPr/>
      <dgm:t>
        <a:bodyPr/>
        <a:lstStyle/>
        <a:p>
          <a:r>
            <a:rPr lang="ru-RU" dirty="0" err="1" smtClean="0"/>
            <a:t>Социокультурная</a:t>
          </a:r>
          <a:r>
            <a:rPr lang="ru-RU" dirty="0" smtClean="0"/>
            <a:t> вежливость</a:t>
          </a:r>
          <a:endParaRPr lang="ru-RU" dirty="0"/>
        </a:p>
      </dgm:t>
    </dgm:pt>
    <dgm:pt modelId="{DFD86553-BD0F-4AB2-AFEB-E6ACD10AC130}" type="parTrans" cxnId="{B7809B45-C04D-4AF7-AC76-1CDDB23A3B58}">
      <dgm:prSet/>
      <dgm:spPr/>
      <dgm:t>
        <a:bodyPr/>
        <a:lstStyle/>
        <a:p>
          <a:endParaRPr lang="ru-RU"/>
        </a:p>
      </dgm:t>
    </dgm:pt>
    <dgm:pt modelId="{47B191E6-862B-433E-9AB6-6EE960AB3480}" type="sibTrans" cxnId="{B7809B45-C04D-4AF7-AC76-1CDDB23A3B58}">
      <dgm:prSet/>
      <dgm:spPr/>
      <dgm:t>
        <a:bodyPr/>
        <a:lstStyle/>
        <a:p>
          <a:endParaRPr lang="ru-RU"/>
        </a:p>
      </dgm:t>
    </dgm:pt>
    <dgm:pt modelId="{D78BA3B2-8CA6-4C89-895A-3A4A5CB276CA}">
      <dgm:prSet phldrT="[Текст]" custT="1"/>
      <dgm:spPr/>
      <dgm:t>
        <a:bodyPr/>
        <a:lstStyle/>
        <a:p>
          <a:r>
            <a:rPr lang="ru-RU" sz="2000" dirty="0" smtClean="0"/>
            <a:t>Готовность к общению</a:t>
          </a:r>
          <a:endParaRPr lang="ru-RU" sz="2000" dirty="0"/>
        </a:p>
      </dgm:t>
    </dgm:pt>
    <dgm:pt modelId="{567679D2-4929-4E56-A0A2-3E27CB90DD31}" type="parTrans" cxnId="{B4E22F27-025B-45BB-8A8E-AE196A9D9B4D}">
      <dgm:prSet/>
      <dgm:spPr/>
      <dgm:t>
        <a:bodyPr/>
        <a:lstStyle/>
        <a:p>
          <a:endParaRPr lang="ru-RU"/>
        </a:p>
      </dgm:t>
    </dgm:pt>
    <dgm:pt modelId="{EE86E696-F2BD-4BC3-B4C8-148CF1DF3AC3}" type="sibTrans" cxnId="{B4E22F27-025B-45BB-8A8E-AE196A9D9B4D}">
      <dgm:prSet/>
      <dgm:spPr/>
      <dgm:t>
        <a:bodyPr/>
        <a:lstStyle/>
        <a:p>
          <a:endParaRPr lang="ru-RU"/>
        </a:p>
      </dgm:t>
    </dgm:pt>
    <dgm:pt modelId="{9EFB6ED7-69A0-4321-912B-569A384768E9}" type="pres">
      <dgm:prSet presAssocID="{6C62DCA5-59C7-41F5-97EA-6C425AA35EE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039687-EE00-457D-8E3D-0DD74ED400C0}" type="pres">
      <dgm:prSet presAssocID="{BC350585-C095-4BB1-9C89-96EF9A180AD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6692F-197D-42C7-99E7-D66535C4D43C}" type="pres">
      <dgm:prSet presAssocID="{BC350585-C095-4BB1-9C89-96EF9A180AD2}" presName="spNode" presStyleCnt="0"/>
      <dgm:spPr/>
    </dgm:pt>
    <dgm:pt modelId="{DF98DE00-60A5-4E69-8C17-609B095A2583}" type="pres">
      <dgm:prSet presAssocID="{0101989E-9E0D-4246-BC64-F2F53B6DD504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1F09DB0-B6B5-4307-A0D2-828C0D4FD0F5}" type="pres">
      <dgm:prSet presAssocID="{E1249BB7-91AB-420F-A1A8-25BD3247091C}" presName="node" presStyleLbl="node1" presStyleIdx="1" presStyleCnt="5" custRadScaleRad="125732" custRadScaleInc="18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F6FC1-D944-46DD-95AB-20DD7EC307A4}" type="pres">
      <dgm:prSet presAssocID="{E1249BB7-91AB-420F-A1A8-25BD3247091C}" presName="spNode" presStyleCnt="0"/>
      <dgm:spPr/>
    </dgm:pt>
    <dgm:pt modelId="{058320CF-3C0E-4B8F-BBCC-20BF839BEEA8}" type="pres">
      <dgm:prSet presAssocID="{D69ED94A-B956-47A0-9461-1BAAAFF3775B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3F82140-B593-4A4F-95DA-26CF53A8F569}" type="pres">
      <dgm:prSet presAssocID="{D45E9952-C414-4882-AB25-553C3476BDCD}" presName="node" presStyleLbl="node1" presStyleIdx="2" presStyleCnt="5" custRadScaleRad="140141" custRadScaleInc="-71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A5FA6-629A-4667-B2D4-6583416C2655}" type="pres">
      <dgm:prSet presAssocID="{D45E9952-C414-4882-AB25-553C3476BDCD}" presName="spNode" presStyleCnt="0"/>
      <dgm:spPr/>
    </dgm:pt>
    <dgm:pt modelId="{9DDD5A16-92A8-43E6-BF38-D5240E031198}" type="pres">
      <dgm:prSet presAssocID="{3B31CA65-F709-4CE1-BB79-04A9DA801C82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36D65AA-E24A-46CD-846B-4F878184E923}" type="pres">
      <dgm:prSet presAssocID="{4DCF013A-FBD2-49A3-BD18-F157A3C3F339}" presName="node" presStyleLbl="node1" presStyleIdx="3" presStyleCnt="5" custRadScaleRad="129688" custRadScaleInc="56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365E4-52C1-491A-9724-96F902FD1A07}" type="pres">
      <dgm:prSet presAssocID="{4DCF013A-FBD2-49A3-BD18-F157A3C3F339}" presName="spNode" presStyleCnt="0"/>
      <dgm:spPr/>
    </dgm:pt>
    <dgm:pt modelId="{6577A127-1BD4-4790-8CC7-81B6C50D6433}" type="pres">
      <dgm:prSet presAssocID="{47B191E6-862B-433E-9AB6-6EE960AB348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CF4123E-1DA5-4B14-B22E-74A9A52AEFFE}" type="pres">
      <dgm:prSet presAssocID="{D78BA3B2-8CA6-4C89-895A-3A4A5CB276CA}" presName="node" presStyleLbl="node1" presStyleIdx="4" presStyleCnt="5" custRadScaleRad="125744" custRadScaleInc="-18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5B368-0E27-4B98-B1EB-B0135196A14C}" type="pres">
      <dgm:prSet presAssocID="{D78BA3B2-8CA6-4C89-895A-3A4A5CB276CA}" presName="spNode" presStyleCnt="0"/>
      <dgm:spPr/>
    </dgm:pt>
    <dgm:pt modelId="{B7656C25-EDCD-4CC3-ADB0-8E8995497AB2}" type="pres">
      <dgm:prSet presAssocID="{EE86E696-F2BD-4BC3-B4C8-148CF1DF3AC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8B30216C-163C-4C77-8FD3-E84E85B8FB98}" type="presOf" srcId="{BC350585-C095-4BB1-9C89-96EF9A180AD2}" destId="{8D039687-EE00-457D-8E3D-0DD74ED400C0}" srcOrd="0" destOrd="0" presId="urn:microsoft.com/office/officeart/2005/8/layout/cycle5"/>
    <dgm:cxn modelId="{B7809B45-C04D-4AF7-AC76-1CDDB23A3B58}" srcId="{6C62DCA5-59C7-41F5-97EA-6C425AA35EE4}" destId="{4DCF013A-FBD2-49A3-BD18-F157A3C3F339}" srcOrd="3" destOrd="0" parTransId="{DFD86553-BD0F-4AB2-AFEB-E6ACD10AC130}" sibTransId="{47B191E6-862B-433E-9AB6-6EE960AB3480}"/>
    <dgm:cxn modelId="{338D3D3E-A467-4797-855F-69F95BDB3ED6}" srcId="{6C62DCA5-59C7-41F5-97EA-6C425AA35EE4}" destId="{E1249BB7-91AB-420F-A1A8-25BD3247091C}" srcOrd="1" destOrd="0" parTransId="{384DDAFC-7E2C-4DBF-9672-97639EB92D64}" sibTransId="{D69ED94A-B956-47A0-9461-1BAAAFF3775B}"/>
    <dgm:cxn modelId="{379029BB-B50E-40AF-B370-61ACF005EE14}" type="presOf" srcId="{3B31CA65-F709-4CE1-BB79-04A9DA801C82}" destId="{9DDD5A16-92A8-43E6-BF38-D5240E031198}" srcOrd="0" destOrd="0" presId="urn:microsoft.com/office/officeart/2005/8/layout/cycle5"/>
    <dgm:cxn modelId="{B64A865A-F5D9-438F-92CF-F22D78AF39FC}" type="presOf" srcId="{0101989E-9E0D-4246-BC64-F2F53B6DD504}" destId="{DF98DE00-60A5-4E69-8C17-609B095A2583}" srcOrd="0" destOrd="0" presId="urn:microsoft.com/office/officeart/2005/8/layout/cycle5"/>
    <dgm:cxn modelId="{14368C4A-A295-402F-8192-FF8433D6FA64}" type="presOf" srcId="{4DCF013A-FBD2-49A3-BD18-F157A3C3F339}" destId="{436D65AA-E24A-46CD-846B-4F878184E923}" srcOrd="0" destOrd="0" presId="urn:microsoft.com/office/officeart/2005/8/layout/cycle5"/>
    <dgm:cxn modelId="{3365BC12-1ED8-4C62-8D8E-13234E95992F}" srcId="{6C62DCA5-59C7-41F5-97EA-6C425AA35EE4}" destId="{BC350585-C095-4BB1-9C89-96EF9A180AD2}" srcOrd="0" destOrd="0" parTransId="{A196A7E5-21AF-4B80-A9DD-943F4829FBA6}" sibTransId="{0101989E-9E0D-4246-BC64-F2F53B6DD504}"/>
    <dgm:cxn modelId="{8D7D1703-AFF2-47A9-8A78-DA1D0E1A84EA}" type="presOf" srcId="{D45E9952-C414-4882-AB25-553C3476BDCD}" destId="{83F82140-B593-4A4F-95DA-26CF53A8F569}" srcOrd="0" destOrd="0" presId="urn:microsoft.com/office/officeart/2005/8/layout/cycle5"/>
    <dgm:cxn modelId="{82498280-7561-4FD4-BF45-4A8A52A5D626}" type="presOf" srcId="{D69ED94A-B956-47A0-9461-1BAAAFF3775B}" destId="{058320CF-3C0E-4B8F-BBCC-20BF839BEEA8}" srcOrd="0" destOrd="0" presId="urn:microsoft.com/office/officeart/2005/8/layout/cycle5"/>
    <dgm:cxn modelId="{FDA163D4-807C-4AEE-A6A6-E163EA8BB1FB}" type="presOf" srcId="{D78BA3B2-8CA6-4C89-895A-3A4A5CB276CA}" destId="{5CF4123E-1DA5-4B14-B22E-74A9A52AEFFE}" srcOrd="0" destOrd="0" presId="urn:microsoft.com/office/officeart/2005/8/layout/cycle5"/>
    <dgm:cxn modelId="{6E70A443-86EB-4FD4-9B4C-0414B1C033C8}" type="presOf" srcId="{EE86E696-F2BD-4BC3-B4C8-148CF1DF3AC3}" destId="{B7656C25-EDCD-4CC3-ADB0-8E8995497AB2}" srcOrd="0" destOrd="0" presId="urn:microsoft.com/office/officeart/2005/8/layout/cycle5"/>
    <dgm:cxn modelId="{4CCC60AB-A9E8-442F-B1F3-E9FCCB69BC3A}" srcId="{6C62DCA5-59C7-41F5-97EA-6C425AA35EE4}" destId="{D45E9952-C414-4882-AB25-553C3476BDCD}" srcOrd="2" destOrd="0" parTransId="{4363DBBA-F689-4945-B328-1C7DBC15FA7E}" sibTransId="{3B31CA65-F709-4CE1-BB79-04A9DA801C82}"/>
    <dgm:cxn modelId="{86CCD674-C45E-47AB-BA38-60CE52DBCF28}" type="presOf" srcId="{6C62DCA5-59C7-41F5-97EA-6C425AA35EE4}" destId="{9EFB6ED7-69A0-4321-912B-569A384768E9}" srcOrd="0" destOrd="0" presId="urn:microsoft.com/office/officeart/2005/8/layout/cycle5"/>
    <dgm:cxn modelId="{B4E22F27-025B-45BB-8A8E-AE196A9D9B4D}" srcId="{6C62DCA5-59C7-41F5-97EA-6C425AA35EE4}" destId="{D78BA3B2-8CA6-4C89-895A-3A4A5CB276CA}" srcOrd="4" destOrd="0" parTransId="{567679D2-4929-4E56-A0A2-3E27CB90DD31}" sibTransId="{EE86E696-F2BD-4BC3-B4C8-148CF1DF3AC3}"/>
    <dgm:cxn modelId="{0078DEA9-3121-487C-8B3E-C8646520A95E}" type="presOf" srcId="{E1249BB7-91AB-420F-A1A8-25BD3247091C}" destId="{E1F09DB0-B6B5-4307-A0D2-828C0D4FD0F5}" srcOrd="0" destOrd="0" presId="urn:microsoft.com/office/officeart/2005/8/layout/cycle5"/>
    <dgm:cxn modelId="{7F235EA8-0514-452C-8B7E-AC52FD194C64}" type="presOf" srcId="{47B191E6-862B-433E-9AB6-6EE960AB3480}" destId="{6577A127-1BD4-4790-8CC7-81B6C50D6433}" srcOrd="0" destOrd="0" presId="urn:microsoft.com/office/officeart/2005/8/layout/cycle5"/>
    <dgm:cxn modelId="{2BEBCC87-5A94-4246-B852-C01E7AFC40F7}" type="presParOf" srcId="{9EFB6ED7-69A0-4321-912B-569A384768E9}" destId="{8D039687-EE00-457D-8E3D-0DD74ED400C0}" srcOrd="0" destOrd="0" presId="urn:microsoft.com/office/officeart/2005/8/layout/cycle5"/>
    <dgm:cxn modelId="{2CDDFD78-3C6C-4344-88A6-9E1EDED76667}" type="presParOf" srcId="{9EFB6ED7-69A0-4321-912B-569A384768E9}" destId="{1F16692F-197D-42C7-99E7-D66535C4D43C}" srcOrd="1" destOrd="0" presId="urn:microsoft.com/office/officeart/2005/8/layout/cycle5"/>
    <dgm:cxn modelId="{9725DAA9-D618-4A63-9CFC-FA3379E7EAAD}" type="presParOf" srcId="{9EFB6ED7-69A0-4321-912B-569A384768E9}" destId="{DF98DE00-60A5-4E69-8C17-609B095A2583}" srcOrd="2" destOrd="0" presId="urn:microsoft.com/office/officeart/2005/8/layout/cycle5"/>
    <dgm:cxn modelId="{B12EEFD9-A1ED-44F7-87DC-F73407BBCE37}" type="presParOf" srcId="{9EFB6ED7-69A0-4321-912B-569A384768E9}" destId="{E1F09DB0-B6B5-4307-A0D2-828C0D4FD0F5}" srcOrd="3" destOrd="0" presId="urn:microsoft.com/office/officeart/2005/8/layout/cycle5"/>
    <dgm:cxn modelId="{26BFBCD2-E8F6-4869-8F8D-136BDCCA53D6}" type="presParOf" srcId="{9EFB6ED7-69A0-4321-912B-569A384768E9}" destId="{7F4F6FC1-D944-46DD-95AB-20DD7EC307A4}" srcOrd="4" destOrd="0" presId="urn:microsoft.com/office/officeart/2005/8/layout/cycle5"/>
    <dgm:cxn modelId="{7CF7497B-BA0A-4BD7-BAEF-57090D727FDB}" type="presParOf" srcId="{9EFB6ED7-69A0-4321-912B-569A384768E9}" destId="{058320CF-3C0E-4B8F-BBCC-20BF839BEEA8}" srcOrd="5" destOrd="0" presId="urn:microsoft.com/office/officeart/2005/8/layout/cycle5"/>
    <dgm:cxn modelId="{274BB633-7EA8-4060-86F0-EBE05BA5436D}" type="presParOf" srcId="{9EFB6ED7-69A0-4321-912B-569A384768E9}" destId="{83F82140-B593-4A4F-95DA-26CF53A8F569}" srcOrd="6" destOrd="0" presId="urn:microsoft.com/office/officeart/2005/8/layout/cycle5"/>
    <dgm:cxn modelId="{5F9B5F61-5799-4737-BC40-4DD36FBD8224}" type="presParOf" srcId="{9EFB6ED7-69A0-4321-912B-569A384768E9}" destId="{8A4A5FA6-629A-4667-B2D4-6583416C2655}" srcOrd="7" destOrd="0" presId="urn:microsoft.com/office/officeart/2005/8/layout/cycle5"/>
    <dgm:cxn modelId="{0F375395-BA6A-4A43-829F-27A90F47F8CC}" type="presParOf" srcId="{9EFB6ED7-69A0-4321-912B-569A384768E9}" destId="{9DDD5A16-92A8-43E6-BF38-D5240E031198}" srcOrd="8" destOrd="0" presId="urn:microsoft.com/office/officeart/2005/8/layout/cycle5"/>
    <dgm:cxn modelId="{7155B7C5-7951-4B6A-8758-79E5CC70C560}" type="presParOf" srcId="{9EFB6ED7-69A0-4321-912B-569A384768E9}" destId="{436D65AA-E24A-46CD-846B-4F878184E923}" srcOrd="9" destOrd="0" presId="urn:microsoft.com/office/officeart/2005/8/layout/cycle5"/>
    <dgm:cxn modelId="{AC49C69D-ADCA-48BB-B25D-08364277ECCB}" type="presParOf" srcId="{9EFB6ED7-69A0-4321-912B-569A384768E9}" destId="{7E4365E4-52C1-491A-9724-96F902FD1A07}" srcOrd="10" destOrd="0" presId="urn:microsoft.com/office/officeart/2005/8/layout/cycle5"/>
    <dgm:cxn modelId="{085904BA-6DE3-491B-AF9F-268D6C190D8E}" type="presParOf" srcId="{9EFB6ED7-69A0-4321-912B-569A384768E9}" destId="{6577A127-1BD4-4790-8CC7-81B6C50D6433}" srcOrd="11" destOrd="0" presId="urn:microsoft.com/office/officeart/2005/8/layout/cycle5"/>
    <dgm:cxn modelId="{69AAE90A-3239-469F-9FD9-BE2462673BE0}" type="presParOf" srcId="{9EFB6ED7-69A0-4321-912B-569A384768E9}" destId="{5CF4123E-1DA5-4B14-B22E-74A9A52AEFFE}" srcOrd="12" destOrd="0" presId="urn:microsoft.com/office/officeart/2005/8/layout/cycle5"/>
    <dgm:cxn modelId="{CD288C2D-BE2D-4D4F-ABF1-93645AC1DE5A}" type="presParOf" srcId="{9EFB6ED7-69A0-4321-912B-569A384768E9}" destId="{EDA5B368-0E27-4B98-B1EB-B0135196A14C}" srcOrd="13" destOrd="0" presId="urn:microsoft.com/office/officeart/2005/8/layout/cycle5"/>
    <dgm:cxn modelId="{D66E8A65-10CE-4DFE-A63C-CE200D3E248E}" type="presParOf" srcId="{9EFB6ED7-69A0-4321-912B-569A384768E9}" destId="{B7656C25-EDCD-4CC3-ADB0-8E8995497AB2}" srcOrd="14" destOrd="0" presId="urn:microsoft.com/office/officeart/2005/8/layout/cycle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095257-72CC-4B51-9489-B1FE9461E021}" type="doc">
      <dgm:prSet loTypeId="urn:microsoft.com/office/officeart/2005/8/layout/vList6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FC73FC6-8D34-4FE1-98D3-0A84F72E30A8}">
      <dgm:prSet phldrT="[Текст]"/>
      <dgm:spPr/>
      <dgm:t>
        <a:bodyPr/>
        <a:lstStyle/>
        <a:p>
          <a:r>
            <a:rPr lang="ru-RU" dirty="0" smtClean="0"/>
            <a:t>Урок</a:t>
          </a:r>
          <a:endParaRPr lang="ru-RU" dirty="0"/>
        </a:p>
      </dgm:t>
    </dgm:pt>
    <dgm:pt modelId="{6876A2E1-B1F3-4121-BE51-1734C3CFC3EB}" type="parTrans" cxnId="{906B34C3-250B-4F33-8EF2-352D6DCB89C1}">
      <dgm:prSet/>
      <dgm:spPr/>
      <dgm:t>
        <a:bodyPr/>
        <a:lstStyle/>
        <a:p>
          <a:endParaRPr lang="ru-RU"/>
        </a:p>
      </dgm:t>
    </dgm:pt>
    <dgm:pt modelId="{F04B43BB-7104-4683-A111-C73B542479B8}" type="sibTrans" cxnId="{906B34C3-250B-4F33-8EF2-352D6DCB89C1}">
      <dgm:prSet/>
      <dgm:spPr/>
      <dgm:t>
        <a:bodyPr/>
        <a:lstStyle/>
        <a:p>
          <a:endParaRPr lang="ru-RU"/>
        </a:p>
      </dgm:t>
    </dgm:pt>
    <dgm:pt modelId="{8FBE02D9-2D53-4E93-B10F-05A163AE4D78}">
      <dgm:prSet phldrT="[Текст]"/>
      <dgm:spPr/>
      <dgm:t>
        <a:bodyPr/>
        <a:lstStyle/>
        <a:p>
          <a:r>
            <a:rPr lang="ru-RU" dirty="0" smtClean="0"/>
            <a:t>Внеурочная деятельность</a:t>
          </a:r>
          <a:endParaRPr lang="ru-RU" dirty="0"/>
        </a:p>
      </dgm:t>
    </dgm:pt>
    <dgm:pt modelId="{02CB7044-8C29-40F9-9D12-14E5BB305AEA}" type="parTrans" cxnId="{09CF1C84-8312-4978-ACD0-FB21850A1021}">
      <dgm:prSet/>
      <dgm:spPr/>
      <dgm:t>
        <a:bodyPr/>
        <a:lstStyle/>
        <a:p>
          <a:endParaRPr lang="ru-RU"/>
        </a:p>
      </dgm:t>
    </dgm:pt>
    <dgm:pt modelId="{FE170F43-4806-4FC0-8825-29519FB305A0}" type="sibTrans" cxnId="{09CF1C84-8312-4978-ACD0-FB21850A1021}">
      <dgm:prSet/>
      <dgm:spPr/>
      <dgm:t>
        <a:bodyPr/>
        <a:lstStyle/>
        <a:p>
          <a:endParaRPr lang="ru-RU"/>
        </a:p>
      </dgm:t>
    </dgm:pt>
    <dgm:pt modelId="{22F5131E-3456-4961-B56A-6ECD98D176C2}">
      <dgm:prSet phldrT="[Текст]" custT="1"/>
      <dgm:spPr/>
      <dgm:t>
        <a:bodyPr/>
        <a:lstStyle/>
        <a:p>
          <a:r>
            <a:rPr lang="ru-RU" sz="1200" dirty="0" smtClean="0"/>
            <a:t>встречи в литературной гостиной </a:t>
          </a:r>
          <a:endParaRPr lang="ru-RU" sz="1200" dirty="0"/>
        </a:p>
      </dgm:t>
    </dgm:pt>
    <dgm:pt modelId="{D43F047B-8167-42C2-A805-4AE775CCE760}" type="parTrans" cxnId="{4D282BA4-9D86-49DA-94B3-CA3B94B597EE}">
      <dgm:prSet/>
      <dgm:spPr/>
      <dgm:t>
        <a:bodyPr/>
        <a:lstStyle/>
        <a:p>
          <a:endParaRPr lang="ru-RU"/>
        </a:p>
      </dgm:t>
    </dgm:pt>
    <dgm:pt modelId="{74F85DF4-93BB-4D84-992E-666F90EAEC4E}" type="sibTrans" cxnId="{4D282BA4-9D86-49DA-94B3-CA3B94B597EE}">
      <dgm:prSet/>
      <dgm:spPr/>
      <dgm:t>
        <a:bodyPr/>
        <a:lstStyle/>
        <a:p>
          <a:endParaRPr lang="ru-RU"/>
        </a:p>
      </dgm:t>
    </dgm:pt>
    <dgm:pt modelId="{6C44C5C3-101C-4483-8C6F-EBEC9231810E}">
      <dgm:prSet phldrT="[Текст]" custT="1"/>
      <dgm:spPr/>
      <dgm:t>
        <a:bodyPr/>
        <a:lstStyle/>
        <a:p>
          <a:endParaRPr lang="ru-RU" sz="1400" dirty="0"/>
        </a:p>
      </dgm:t>
    </dgm:pt>
    <dgm:pt modelId="{2BE6EC9A-B641-489F-91D7-7B05265766D5}" type="parTrans" cxnId="{49668AB8-366D-4BEC-A9DA-5C25F6095B52}">
      <dgm:prSet/>
      <dgm:spPr/>
      <dgm:t>
        <a:bodyPr/>
        <a:lstStyle/>
        <a:p>
          <a:endParaRPr lang="ru-RU"/>
        </a:p>
      </dgm:t>
    </dgm:pt>
    <dgm:pt modelId="{D70EB93A-8E0B-4DCC-9474-886B057D7D59}" type="sibTrans" cxnId="{49668AB8-366D-4BEC-A9DA-5C25F6095B52}">
      <dgm:prSet/>
      <dgm:spPr/>
      <dgm:t>
        <a:bodyPr/>
        <a:lstStyle/>
        <a:p>
          <a:endParaRPr lang="ru-RU"/>
        </a:p>
      </dgm:t>
    </dgm:pt>
    <dgm:pt modelId="{20917322-778E-46E5-8229-F6A0916A9EAC}">
      <dgm:prSet custT="1"/>
      <dgm:spPr/>
      <dgm:t>
        <a:bodyPr/>
        <a:lstStyle/>
        <a:p>
          <a:r>
            <a:rPr lang="ru-RU" sz="1400" dirty="0" smtClean="0"/>
            <a:t>Ролевые и деловые игры;</a:t>
          </a:r>
          <a:endParaRPr lang="ru-RU" sz="1400" dirty="0"/>
        </a:p>
      </dgm:t>
    </dgm:pt>
    <dgm:pt modelId="{6587D423-F884-443A-8278-EFD46D3C3C0F}" type="parTrans" cxnId="{062DD22C-A986-4E17-A900-918FA3CCBA05}">
      <dgm:prSet/>
      <dgm:spPr/>
      <dgm:t>
        <a:bodyPr/>
        <a:lstStyle/>
        <a:p>
          <a:endParaRPr lang="ru-RU"/>
        </a:p>
      </dgm:t>
    </dgm:pt>
    <dgm:pt modelId="{1C7A25A9-BB43-441F-86D3-860E195F03A6}" type="sibTrans" cxnId="{062DD22C-A986-4E17-A900-918FA3CCBA05}">
      <dgm:prSet/>
      <dgm:spPr/>
      <dgm:t>
        <a:bodyPr/>
        <a:lstStyle/>
        <a:p>
          <a:endParaRPr lang="ru-RU"/>
        </a:p>
      </dgm:t>
    </dgm:pt>
    <dgm:pt modelId="{BA15B28E-EB55-4CA8-B523-C66B21F5F76C}">
      <dgm:prSet custT="1"/>
      <dgm:spPr/>
      <dgm:t>
        <a:bodyPr/>
        <a:lstStyle/>
        <a:p>
          <a:r>
            <a:rPr lang="ru-RU" sz="1400" dirty="0" smtClean="0"/>
            <a:t>Интегрированные уроки английского языка с уроками информатики, истории, литературы,   биологии, физики;</a:t>
          </a:r>
          <a:endParaRPr lang="ru-RU" sz="1400" dirty="0"/>
        </a:p>
      </dgm:t>
    </dgm:pt>
    <dgm:pt modelId="{4D6FC1ED-1BA3-404D-B0D7-EE36E4A1DEC0}" type="parTrans" cxnId="{00F3A2CC-E32F-4934-820F-E5C66A84D72C}">
      <dgm:prSet/>
      <dgm:spPr/>
      <dgm:t>
        <a:bodyPr/>
        <a:lstStyle/>
        <a:p>
          <a:endParaRPr lang="ru-RU"/>
        </a:p>
      </dgm:t>
    </dgm:pt>
    <dgm:pt modelId="{D6022BF6-9DA5-4069-9D57-D778C8FD630A}" type="sibTrans" cxnId="{00F3A2CC-E32F-4934-820F-E5C66A84D72C}">
      <dgm:prSet/>
      <dgm:spPr/>
      <dgm:t>
        <a:bodyPr/>
        <a:lstStyle/>
        <a:p>
          <a:endParaRPr lang="ru-RU"/>
        </a:p>
      </dgm:t>
    </dgm:pt>
    <dgm:pt modelId="{244A944F-CEEC-4412-8574-7F3B1D39E4EB}">
      <dgm:prSet custT="1"/>
      <dgm:spPr/>
      <dgm:t>
        <a:bodyPr/>
        <a:lstStyle/>
        <a:p>
          <a:r>
            <a:rPr lang="ru-RU" sz="1400" dirty="0" smtClean="0"/>
            <a:t>Уроки-конкурсы, уроки-семинары, уроки-экскурсии, уроки-смотры знаний, видео-уроки, уроки с применением ИКТ</a:t>
          </a:r>
          <a:endParaRPr lang="ru-RU" sz="1400" dirty="0"/>
        </a:p>
      </dgm:t>
    </dgm:pt>
    <dgm:pt modelId="{954D76D4-595A-467A-B325-017170AB16C5}" type="parTrans" cxnId="{40B0F1CB-79E6-4BEB-91DF-B3E41DD3163C}">
      <dgm:prSet/>
      <dgm:spPr/>
      <dgm:t>
        <a:bodyPr/>
        <a:lstStyle/>
        <a:p>
          <a:endParaRPr lang="ru-RU"/>
        </a:p>
      </dgm:t>
    </dgm:pt>
    <dgm:pt modelId="{FADE8751-C63C-4D68-82E6-9B3FE0AD7E0B}" type="sibTrans" cxnId="{40B0F1CB-79E6-4BEB-91DF-B3E41DD3163C}">
      <dgm:prSet/>
      <dgm:spPr/>
      <dgm:t>
        <a:bodyPr/>
        <a:lstStyle/>
        <a:p>
          <a:endParaRPr lang="ru-RU"/>
        </a:p>
      </dgm:t>
    </dgm:pt>
    <dgm:pt modelId="{A0F4971F-0E39-401A-A4BA-AFFA4A4B0C85}">
      <dgm:prSet custT="1"/>
      <dgm:spPr/>
      <dgm:t>
        <a:bodyPr/>
        <a:lstStyle/>
        <a:p>
          <a:r>
            <a:rPr lang="ru-RU" sz="1200" dirty="0" smtClean="0"/>
            <a:t>Фестиваль английской песни;</a:t>
          </a:r>
          <a:endParaRPr lang="ru-RU" sz="1200" dirty="0"/>
        </a:p>
      </dgm:t>
    </dgm:pt>
    <dgm:pt modelId="{57FAFBEB-58C4-4DFD-A26F-11396F246710}" type="parTrans" cxnId="{B6602F6D-56F4-4ADD-817A-370C7D2813F5}">
      <dgm:prSet/>
      <dgm:spPr/>
      <dgm:t>
        <a:bodyPr/>
        <a:lstStyle/>
        <a:p>
          <a:endParaRPr lang="ru-RU"/>
        </a:p>
      </dgm:t>
    </dgm:pt>
    <dgm:pt modelId="{FE3F765D-7BD9-4BF6-BC35-5B6F5BFF3AB5}" type="sibTrans" cxnId="{B6602F6D-56F4-4ADD-817A-370C7D2813F5}">
      <dgm:prSet/>
      <dgm:spPr/>
      <dgm:t>
        <a:bodyPr/>
        <a:lstStyle/>
        <a:p>
          <a:endParaRPr lang="ru-RU"/>
        </a:p>
      </dgm:t>
    </dgm:pt>
    <dgm:pt modelId="{294BBA06-D3FC-4042-AD37-718C1BD5E310}">
      <dgm:prSet custT="1"/>
      <dgm:spPr/>
      <dgm:t>
        <a:bodyPr/>
        <a:lstStyle/>
        <a:p>
          <a:r>
            <a:rPr lang="ru-RU" sz="1200" dirty="0" smtClean="0"/>
            <a:t>встречи в музыкальной гостиной </a:t>
          </a:r>
          <a:endParaRPr lang="ru-RU" sz="1200" dirty="0"/>
        </a:p>
      </dgm:t>
    </dgm:pt>
    <dgm:pt modelId="{357A9799-D06A-4272-869F-862DE193891B}" type="parTrans" cxnId="{2890BB7F-C099-4DB4-8315-C7381C1FE921}">
      <dgm:prSet/>
      <dgm:spPr/>
      <dgm:t>
        <a:bodyPr/>
        <a:lstStyle/>
        <a:p>
          <a:endParaRPr lang="ru-RU"/>
        </a:p>
      </dgm:t>
    </dgm:pt>
    <dgm:pt modelId="{BF7F8019-872E-4B56-9E36-031DA9513B37}" type="sibTrans" cxnId="{2890BB7F-C099-4DB4-8315-C7381C1FE921}">
      <dgm:prSet/>
      <dgm:spPr/>
      <dgm:t>
        <a:bodyPr/>
        <a:lstStyle/>
        <a:p>
          <a:endParaRPr lang="ru-RU"/>
        </a:p>
      </dgm:t>
    </dgm:pt>
    <dgm:pt modelId="{8DA49FAA-4129-420D-86E0-E6C7738EB0BF}">
      <dgm:prSet custT="1"/>
      <dgm:spPr/>
      <dgm:t>
        <a:bodyPr/>
        <a:lstStyle/>
        <a:p>
          <a:r>
            <a:rPr lang="ru-RU" sz="1200" dirty="0" smtClean="0"/>
            <a:t>конкурсы-выставки поздравительных открыток, </a:t>
          </a:r>
          <a:endParaRPr lang="ru-RU" sz="1200" dirty="0"/>
        </a:p>
      </dgm:t>
    </dgm:pt>
    <dgm:pt modelId="{4A379851-488C-4293-9AAB-ADDCB0A81EF1}" type="parTrans" cxnId="{7E560FC1-1046-4699-81CF-5B8AC4E9A278}">
      <dgm:prSet/>
      <dgm:spPr/>
      <dgm:t>
        <a:bodyPr/>
        <a:lstStyle/>
        <a:p>
          <a:endParaRPr lang="ru-RU"/>
        </a:p>
      </dgm:t>
    </dgm:pt>
    <dgm:pt modelId="{D057BCC4-C6CD-4452-B7B7-84AA4E489B81}" type="sibTrans" cxnId="{7E560FC1-1046-4699-81CF-5B8AC4E9A278}">
      <dgm:prSet/>
      <dgm:spPr/>
      <dgm:t>
        <a:bodyPr/>
        <a:lstStyle/>
        <a:p>
          <a:endParaRPr lang="ru-RU"/>
        </a:p>
      </dgm:t>
    </dgm:pt>
    <dgm:pt modelId="{9714B517-B5C5-401C-B506-3E906A004ADB}">
      <dgm:prSet custT="1"/>
      <dgm:spPr/>
      <dgm:t>
        <a:bodyPr/>
        <a:lstStyle/>
        <a:p>
          <a:r>
            <a:rPr lang="ru-RU" sz="1200" dirty="0" smtClean="0"/>
            <a:t>конкурс чтецов на английском языке;</a:t>
          </a:r>
          <a:endParaRPr lang="ru-RU" sz="1200" dirty="0"/>
        </a:p>
      </dgm:t>
    </dgm:pt>
    <dgm:pt modelId="{FB6C1134-BCF2-4D56-940A-E84A4D94775F}" type="parTrans" cxnId="{84DD5D94-8435-4150-A172-00ABDAEBA37E}">
      <dgm:prSet/>
      <dgm:spPr/>
      <dgm:t>
        <a:bodyPr/>
        <a:lstStyle/>
        <a:p>
          <a:endParaRPr lang="ru-RU"/>
        </a:p>
      </dgm:t>
    </dgm:pt>
    <dgm:pt modelId="{93B6D21E-9AF5-4148-B928-100D6B61FD00}" type="sibTrans" cxnId="{84DD5D94-8435-4150-A172-00ABDAEBA37E}">
      <dgm:prSet/>
      <dgm:spPr/>
      <dgm:t>
        <a:bodyPr/>
        <a:lstStyle/>
        <a:p>
          <a:endParaRPr lang="ru-RU"/>
        </a:p>
      </dgm:t>
    </dgm:pt>
    <dgm:pt modelId="{DCE2475A-DAD1-48E5-9E32-6650FE59FCF8}">
      <dgm:prSet custT="1"/>
      <dgm:spPr/>
      <dgm:t>
        <a:bodyPr/>
        <a:lstStyle/>
        <a:p>
          <a:r>
            <a:rPr lang="ru-RU" sz="1200" dirty="0" smtClean="0"/>
            <a:t>конкурс сочинений на различные темы;</a:t>
          </a:r>
          <a:endParaRPr lang="ru-RU" sz="1200" dirty="0"/>
        </a:p>
      </dgm:t>
    </dgm:pt>
    <dgm:pt modelId="{1D7F44D7-6EC6-4914-8B11-F763EEC36E39}" type="parTrans" cxnId="{651D1E88-8710-4672-92B0-FDBEF754BDC9}">
      <dgm:prSet/>
      <dgm:spPr/>
      <dgm:t>
        <a:bodyPr/>
        <a:lstStyle/>
        <a:p>
          <a:endParaRPr lang="ru-RU"/>
        </a:p>
      </dgm:t>
    </dgm:pt>
    <dgm:pt modelId="{640838BA-CFBD-479B-9D4C-83C9B800AB4A}" type="sibTrans" cxnId="{651D1E88-8710-4672-92B0-FDBEF754BDC9}">
      <dgm:prSet/>
      <dgm:spPr/>
      <dgm:t>
        <a:bodyPr/>
        <a:lstStyle/>
        <a:p>
          <a:endParaRPr lang="ru-RU"/>
        </a:p>
      </dgm:t>
    </dgm:pt>
    <dgm:pt modelId="{CFEB5109-986B-4F62-A023-B28EAC66F36C}">
      <dgm:prSet custT="1"/>
      <dgm:spPr/>
      <dgm:t>
        <a:bodyPr/>
        <a:lstStyle/>
        <a:p>
          <a:r>
            <a:rPr lang="ru-RU" sz="1200" dirty="0" smtClean="0"/>
            <a:t>видео-уроки по страноведению </a:t>
          </a:r>
          <a:endParaRPr lang="ru-RU" sz="1200" dirty="0"/>
        </a:p>
      </dgm:t>
    </dgm:pt>
    <dgm:pt modelId="{99DF1478-D78A-41E4-845B-8EC6912A0E8D}" type="parTrans" cxnId="{9D33A94E-49AC-42BF-9973-604C3FC3C5F2}">
      <dgm:prSet/>
      <dgm:spPr/>
      <dgm:t>
        <a:bodyPr/>
        <a:lstStyle/>
        <a:p>
          <a:endParaRPr lang="ru-RU"/>
        </a:p>
      </dgm:t>
    </dgm:pt>
    <dgm:pt modelId="{65B6500B-6DB8-43A6-B4A2-D2C71CE7BB49}" type="sibTrans" cxnId="{9D33A94E-49AC-42BF-9973-604C3FC3C5F2}">
      <dgm:prSet/>
      <dgm:spPr/>
      <dgm:t>
        <a:bodyPr/>
        <a:lstStyle/>
        <a:p>
          <a:endParaRPr lang="ru-RU"/>
        </a:p>
      </dgm:t>
    </dgm:pt>
    <dgm:pt modelId="{01E01892-6670-4CA6-9655-897EDD4171DA}">
      <dgm:prSet custT="1"/>
      <dgm:spPr/>
      <dgm:t>
        <a:bodyPr/>
        <a:lstStyle/>
        <a:p>
          <a:r>
            <a:rPr lang="ru-RU" sz="1200" dirty="0" smtClean="0"/>
            <a:t>встречи с американскими гостями </a:t>
          </a:r>
          <a:endParaRPr lang="ru-RU" sz="1200" dirty="0"/>
        </a:p>
      </dgm:t>
    </dgm:pt>
    <dgm:pt modelId="{0EEC9401-3FB3-4793-8024-53DC243AB721}" type="parTrans" cxnId="{9CFE60C6-E279-4686-9CC4-901ADAF509AC}">
      <dgm:prSet/>
      <dgm:spPr/>
      <dgm:t>
        <a:bodyPr/>
        <a:lstStyle/>
        <a:p>
          <a:endParaRPr lang="ru-RU"/>
        </a:p>
      </dgm:t>
    </dgm:pt>
    <dgm:pt modelId="{BE0E1988-B192-434A-BEB7-3D32092328F7}" type="sibTrans" cxnId="{9CFE60C6-E279-4686-9CC4-901ADAF509AC}">
      <dgm:prSet/>
      <dgm:spPr/>
      <dgm:t>
        <a:bodyPr/>
        <a:lstStyle/>
        <a:p>
          <a:endParaRPr lang="ru-RU"/>
        </a:p>
      </dgm:t>
    </dgm:pt>
    <dgm:pt modelId="{873DA8E1-389D-4EBB-B117-B702D1826CFB}" type="pres">
      <dgm:prSet presAssocID="{2D095257-72CC-4B51-9489-B1FE9461E02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A17A0C-D9F8-42B9-83E8-275DA25C7C3E}" type="pres">
      <dgm:prSet presAssocID="{DFC73FC6-8D34-4FE1-98D3-0A84F72E30A8}" presName="linNode" presStyleCnt="0"/>
      <dgm:spPr/>
      <dgm:t>
        <a:bodyPr/>
        <a:lstStyle/>
        <a:p>
          <a:endParaRPr lang="ru-RU"/>
        </a:p>
      </dgm:t>
    </dgm:pt>
    <dgm:pt modelId="{024DF695-AD37-44BC-ADDC-DE1F231758D5}" type="pres">
      <dgm:prSet presAssocID="{DFC73FC6-8D34-4FE1-98D3-0A84F72E30A8}" presName="parentShp" presStyleLbl="node1" presStyleIdx="0" presStyleCnt="2" custScaleY="58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11364-A86F-4075-BEAD-384586C35EF3}" type="pres">
      <dgm:prSet presAssocID="{DFC73FC6-8D34-4FE1-98D3-0A84F72E30A8}" presName="childShp" presStyleLbl="bgAccFollowNode1" presStyleIdx="0" presStyleCnt="2" custAng="0" custFlipHor="1" custScaleX="108212" custScaleY="118107" custLinFactNeighborX="244" custLinFactNeighborY="-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7AAAE-D1F3-44B6-B035-EC04EF6DA3FC}" type="pres">
      <dgm:prSet presAssocID="{F04B43BB-7104-4683-A111-C73B542479B8}" presName="spacing" presStyleCnt="0"/>
      <dgm:spPr/>
      <dgm:t>
        <a:bodyPr/>
        <a:lstStyle/>
        <a:p>
          <a:endParaRPr lang="ru-RU"/>
        </a:p>
      </dgm:t>
    </dgm:pt>
    <dgm:pt modelId="{4BB04706-C6C6-40C3-8FFD-1DF316A6BE47}" type="pres">
      <dgm:prSet presAssocID="{8FBE02D9-2D53-4E93-B10F-05A163AE4D78}" presName="linNode" presStyleCnt="0"/>
      <dgm:spPr/>
      <dgm:t>
        <a:bodyPr/>
        <a:lstStyle/>
        <a:p>
          <a:endParaRPr lang="ru-RU"/>
        </a:p>
      </dgm:t>
    </dgm:pt>
    <dgm:pt modelId="{A6B3318D-48D0-4259-B922-A7C790F320C7}" type="pres">
      <dgm:prSet presAssocID="{8FBE02D9-2D53-4E93-B10F-05A163AE4D78}" presName="parentShp" presStyleLbl="node1" presStyleIdx="1" presStyleCnt="2" custScaleY="61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F53C8-0031-4A29-89A9-1199BA7F2CD9}" type="pres">
      <dgm:prSet presAssocID="{8FBE02D9-2D53-4E93-B10F-05A163AE4D78}" presName="childShp" presStyleLbl="bgAccFollowNode1" presStyleIdx="1" presStyleCnt="2" custAng="0" custFlipHor="1" custScaleX="97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D4646A-0EC5-479D-AD39-AF2938D73BE0}" type="presOf" srcId="{BA15B28E-EB55-4CA8-B523-C66B21F5F76C}" destId="{F5411364-A86F-4075-BEAD-384586C35EF3}" srcOrd="0" destOrd="2" presId="urn:microsoft.com/office/officeart/2005/8/layout/vList6"/>
    <dgm:cxn modelId="{409CBFCB-1A64-4BDB-B27F-9846BFB372BC}" type="presOf" srcId="{CFEB5109-986B-4F62-A023-B28EAC66F36C}" destId="{0C9F53C8-0031-4A29-89A9-1199BA7F2CD9}" srcOrd="0" destOrd="6" presId="urn:microsoft.com/office/officeart/2005/8/layout/vList6"/>
    <dgm:cxn modelId="{4D282BA4-9D86-49DA-94B3-CA3B94B597EE}" srcId="{8FBE02D9-2D53-4E93-B10F-05A163AE4D78}" destId="{22F5131E-3456-4961-B56A-6ECD98D176C2}" srcOrd="0" destOrd="0" parTransId="{D43F047B-8167-42C2-A805-4AE775CCE760}" sibTransId="{74F85DF4-93BB-4D84-992E-666F90EAEC4E}"/>
    <dgm:cxn modelId="{589E5196-9D57-4F24-B6BC-ADA639115834}" type="presOf" srcId="{22F5131E-3456-4961-B56A-6ECD98D176C2}" destId="{0C9F53C8-0031-4A29-89A9-1199BA7F2CD9}" srcOrd="0" destOrd="0" presId="urn:microsoft.com/office/officeart/2005/8/layout/vList6"/>
    <dgm:cxn modelId="{C6FDC853-841B-4847-A5AA-3501825FE813}" type="presOf" srcId="{244A944F-CEEC-4412-8574-7F3B1D39E4EB}" destId="{F5411364-A86F-4075-BEAD-384586C35EF3}" srcOrd="0" destOrd="3" presId="urn:microsoft.com/office/officeart/2005/8/layout/vList6"/>
    <dgm:cxn modelId="{00F3A2CC-E32F-4934-820F-E5C66A84D72C}" srcId="{DFC73FC6-8D34-4FE1-98D3-0A84F72E30A8}" destId="{BA15B28E-EB55-4CA8-B523-C66B21F5F76C}" srcOrd="2" destOrd="0" parTransId="{4D6FC1ED-1BA3-404D-B0D7-EE36E4A1DEC0}" sibTransId="{D6022BF6-9DA5-4069-9D57-D778C8FD630A}"/>
    <dgm:cxn modelId="{B6602F6D-56F4-4ADD-817A-370C7D2813F5}" srcId="{8FBE02D9-2D53-4E93-B10F-05A163AE4D78}" destId="{A0F4971F-0E39-401A-A4BA-AFFA4A4B0C85}" srcOrd="1" destOrd="0" parTransId="{57FAFBEB-58C4-4DFD-A26F-11396F246710}" sibTransId="{FE3F765D-7BD9-4BF6-BC35-5B6F5BFF3AB5}"/>
    <dgm:cxn modelId="{7E560FC1-1046-4699-81CF-5B8AC4E9A278}" srcId="{8FBE02D9-2D53-4E93-B10F-05A163AE4D78}" destId="{8DA49FAA-4129-420D-86E0-E6C7738EB0BF}" srcOrd="3" destOrd="0" parTransId="{4A379851-488C-4293-9AAB-ADDCB0A81EF1}" sibTransId="{D057BCC4-C6CD-4452-B7B7-84AA4E489B81}"/>
    <dgm:cxn modelId="{F3CBBC3E-BEF2-4F67-AA63-AF4F83F73453}" type="presOf" srcId="{294BBA06-D3FC-4042-AD37-718C1BD5E310}" destId="{0C9F53C8-0031-4A29-89A9-1199BA7F2CD9}" srcOrd="0" destOrd="2" presId="urn:microsoft.com/office/officeart/2005/8/layout/vList6"/>
    <dgm:cxn modelId="{062DD22C-A986-4E17-A900-918FA3CCBA05}" srcId="{DFC73FC6-8D34-4FE1-98D3-0A84F72E30A8}" destId="{20917322-778E-46E5-8229-F6A0916A9EAC}" srcOrd="1" destOrd="0" parTransId="{6587D423-F884-443A-8278-EFD46D3C3C0F}" sibTransId="{1C7A25A9-BB43-441F-86D3-860E195F03A6}"/>
    <dgm:cxn modelId="{7D1B5D56-A569-41D3-B1BE-08EB1ACF2A9A}" type="presOf" srcId="{A0F4971F-0E39-401A-A4BA-AFFA4A4B0C85}" destId="{0C9F53C8-0031-4A29-89A9-1199BA7F2CD9}" srcOrd="0" destOrd="1" presId="urn:microsoft.com/office/officeart/2005/8/layout/vList6"/>
    <dgm:cxn modelId="{49668AB8-366D-4BEC-A9DA-5C25F6095B52}" srcId="{DFC73FC6-8D34-4FE1-98D3-0A84F72E30A8}" destId="{6C44C5C3-101C-4483-8C6F-EBEC9231810E}" srcOrd="0" destOrd="0" parTransId="{2BE6EC9A-B641-489F-91D7-7B05265766D5}" sibTransId="{D70EB93A-8E0B-4DCC-9474-886B057D7D59}"/>
    <dgm:cxn modelId="{09CF1C84-8312-4978-ACD0-FB21850A1021}" srcId="{2D095257-72CC-4B51-9489-B1FE9461E021}" destId="{8FBE02D9-2D53-4E93-B10F-05A163AE4D78}" srcOrd="1" destOrd="0" parTransId="{02CB7044-8C29-40F9-9D12-14E5BB305AEA}" sibTransId="{FE170F43-4806-4FC0-8825-29519FB305A0}"/>
    <dgm:cxn modelId="{6A35C8D0-B82D-42CC-AF79-657A03E60829}" type="presOf" srcId="{9714B517-B5C5-401C-B506-3E906A004ADB}" destId="{0C9F53C8-0031-4A29-89A9-1199BA7F2CD9}" srcOrd="0" destOrd="4" presId="urn:microsoft.com/office/officeart/2005/8/layout/vList6"/>
    <dgm:cxn modelId="{2890BB7F-C099-4DB4-8315-C7381C1FE921}" srcId="{8FBE02D9-2D53-4E93-B10F-05A163AE4D78}" destId="{294BBA06-D3FC-4042-AD37-718C1BD5E310}" srcOrd="2" destOrd="0" parTransId="{357A9799-D06A-4272-869F-862DE193891B}" sibTransId="{BF7F8019-872E-4B56-9E36-031DA9513B37}"/>
    <dgm:cxn modelId="{906B34C3-250B-4F33-8EF2-352D6DCB89C1}" srcId="{2D095257-72CC-4B51-9489-B1FE9461E021}" destId="{DFC73FC6-8D34-4FE1-98D3-0A84F72E30A8}" srcOrd="0" destOrd="0" parTransId="{6876A2E1-B1F3-4121-BE51-1734C3CFC3EB}" sibTransId="{F04B43BB-7104-4683-A111-C73B542479B8}"/>
    <dgm:cxn modelId="{1C9E596C-CC76-4368-AC85-04D1C7289CC7}" type="presOf" srcId="{01E01892-6670-4CA6-9655-897EDD4171DA}" destId="{0C9F53C8-0031-4A29-89A9-1199BA7F2CD9}" srcOrd="0" destOrd="7" presId="urn:microsoft.com/office/officeart/2005/8/layout/vList6"/>
    <dgm:cxn modelId="{9CFE60C6-E279-4686-9CC4-901ADAF509AC}" srcId="{8FBE02D9-2D53-4E93-B10F-05A163AE4D78}" destId="{01E01892-6670-4CA6-9655-897EDD4171DA}" srcOrd="7" destOrd="0" parTransId="{0EEC9401-3FB3-4793-8024-53DC243AB721}" sibTransId="{BE0E1988-B192-434A-BEB7-3D32092328F7}"/>
    <dgm:cxn modelId="{571A481E-D868-4A44-8D6D-9DB5221ADBA1}" type="presOf" srcId="{DFC73FC6-8D34-4FE1-98D3-0A84F72E30A8}" destId="{024DF695-AD37-44BC-ADDC-DE1F231758D5}" srcOrd="0" destOrd="0" presId="urn:microsoft.com/office/officeart/2005/8/layout/vList6"/>
    <dgm:cxn modelId="{CDA94119-DF4F-4A03-B390-3D8C32260699}" type="presOf" srcId="{6C44C5C3-101C-4483-8C6F-EBEC9231810E}" destId="{F5411364-A86F-4075-BEAD-384586C35EF3}" srcOrd="0" destOrd="0" presId="urn:microsoft.com/office/officeart/2005/8/layout/vList6"/>
    <dgm:cxn modelId="{F12B50AE-1D2A-4545-BEDB-BE167F052869}" type="presOf" srcId="{20917322-778E-46E5-8229-F6A0916A9EAC}" destId="{F5411364-A86F-4075-BEAD-384586C35EF3}" srcOrd="0" destOrd="1" presId="urn:microsoft.com/office/officeart/2005/8/layout/vList6"/>
    <dgm:cxn modelId="{9D33A94E-49AC-42BF-9973-604C3FC3C5F2}" srcId="{8FBE02D9-2D53-4E93-B10F-05A163AE4D78}" destId="{CFEB5109-986B-4F62-A023-B28EAC66F36C}" srcOrd="6" destOrd="0" parTransId="{99DF1478-D78A-41E4-845B-8EC6912A0E8D}" sibTransId="{65B6500B-6DB8-43A6-B4A2-D2C71CE7BB49}"/>
    <dgm:cxn modelId="{651D1E88-8710-4672-92B0-FDBEF754BDC9}" srcId="{8FBE02D9-2D53-4E93-B10F-05A163AE4D78}" destId="{DCE2475A-DAD1-48E5-9E32-6650FE59FCF8}" srcOrd="5" destOrd="0" parTransId="{1D7F44D7-6EC6-4914-8B11-F763EEC36E39}" sibTransId="{640838BA-CFBD-479B-9D4C-83C9B800AB4A}"/>
    <dgm:cxn modelId="{84DD5D94-8435-4150-A172-00ABDAEBA37E}" srcId="{8FBE02D9-2D53-4E93-B10F-05A163AE4D78}" destId="{9714B517-B5C5-401C-B506-3E906A004ADB}" srcOrd="4" destOrd="0" parTransId="{FB6C1134-BCF2-4D56-940A-E84A4D94775F}" sibTransId="{93B6D21E-9AF5-4148-B928-100D6B61FD00}"/>
    <dgm:cxn modelId="{107ACC5E-F0AC-4A58-9C9F-BE08CC241DD0}" type="presOf" srcId="{8DA49FAA-4129-420D-86E0-E6C7738EB0BF}" destId="{0C9F53C8-0031-4A29-89A9-1199BA7F2CD9}" srcOrd="0" destOrd="3" presId="urn:microsoft.com/office/officeart/2005/8/layout/vList6"/>
    <dgm:cxn modelId="{657BA1FF-774D-4EC8-9102-54F1405E8E0C}" type="presOf" srcId="{2D095257-72CC-4B51-9489-B1FE9461E021}" destId="{873DA8E1-389D-4EBB-B117-B702D1826CFB}" srcOrd="0" destOrd="0" presId="urn:microsoft.com/office/officeart/2005/8/layout/vList6"/>
    <dgm:cxn modelId="{F8240744-0834-4A53-89F1-84537A2C3BF3}" type="presOf" srcId="{8FBE02D9-2D53-4E93-B10F-05A163AE4D78}" destId="{A6B3318D-48D0-4259-B922-A7C790F320C7}" srcOrd="0" destOrd="0" presId="urn:microsoft.com/office/officeart/2005/8/layout/vList6"/>
    <dgm:cxn modelId="{40B0F1CB-79E6-4BEB-91DF-B3E41DD3163C}" srcId="{DFC73FC6-8D34-4FE1-98D3-0A84F72E30A8}" destId="{244A944F-CEEC-4412-8574-7F3B1D39E4EB}" srcOrd="3" destOrd="0" parTransId="{954D76D4-595A-467A-B325-017170AB16C5}" sibTransId="{FADE8751-C63C-4D68-82E6-9B3FE0AD7E0B}"/>
    <dgm:cxn modelId="{02FB9826-E5EB-46D7-A080-00B5C9209511}" type="presOf" srcId="{DCE2475A-DAD1-48E5-9E32-6650FE59FCF8}" destId="{0C9F53C8-0031-4A29-89A9-1199BA7F2CD9}" srcOrd="0" destOrd="5" presId="urn:microsoft.com/office/officeart/2005/8/layout/vList6"/>
    <dgm:cxn modelId="{CAAB0C42-7A6F-4E67-A9B7-0F3E89A92701}" type="presParOf" srcId="{873DA8E1-389D-4EBB-B117-B702D1826CFB}" destId="{C6A17A0C-D9F8-42B9-83E8-275DA25C7C3E}" srcOrd="0" destOrd="0" presId="urn:microsoft.com/office/officeart/2005/8/layout/vList6"/>
    <dgm:cxn modelId="{A40B3280-4B38-44E2-BCE4-3A70F0952C91}" type="presParOf" srcId="{C6A17A0C-D9F8-42B9-83E8-275DA25C7C3E}" destId="{024DF695-AD37-44BC-ADDC-DE1F231758D5}" srcOrd="0" destOrd="0" presId="urn:microsoft.com/office/officeart/2005/8/layout/vList6"/>
    <dgm:cxn modelId="{0C2F1A65-665B-4733-B03A-0CDD8B4C0BE1}" type="presParOf" srcId="{C6A17A0C-D9F8-42B9-83E8-275DA25C7C3E}" destId="{F5411364-A86F-4075-BEAD-384586C35EF3}" srcOrd="1" destOrd="0" presId="urn:microsoft.com/office/officeart/2005/8/layout/vList6"/>
    <dgm:cxn modelId="{14EA3E75-4945-45FD-897C-128A81207389}" type="presParOf" srcId="{873DA8E1-389D-4EBB-B117-B702D1826CFB}" destId="{B827AAAE-D1F3-44B6-B035-EC04EF6DA3FC}" srcOrd="1" destOrd="0" presId="urn:microsoft.com/office/officeart/2005/8/layout/vList6"/>
    <dgm:cxn modelId="{05A047E6-6930-474D-A8F6-1ED7AB93A722}" type="presParOf" srcId="{873DA8E1-389D-4EBB-B117-B702D1826CFB}" destId="{4BB04706-C6C6-40C3-8FFD-1DF316A6BE47}" srcOrd="2" destOrd="0" presId="urn:microsoft.com/office/officeart/2005/8/layout/vList6"/>
    <dgm:cxn modelId="{AF824A41-39FD-41F5-8F20-F0402DF66DAB}" type="presParOf" srcId="{4BB04706-C6C6-40C3-8FFD-1DF316A6BE47}" destId="{A6B3318D-48D0-4259-B922-A7C790F320C7}" srcOrd="0" destOrd="0" presId="urn:microsoft.com/office/officeart/2005/8/layout/vList6"/>
    <dgm:cxn modelId="{70A852FF-5523-4B0F-A237-8155DBBEE453}" type="presParOf" srcId="{4BB04706-C6C6-40C3-8FFD-1DF316A6BE47}" destId="{0C9F53C8-0031-4A29-89A9-1199BA7F2CD9}" srcOrd="1" destOrd="0" presId="urn:microsoft.com/office/officeart/2005/8/layout/vList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D3C65E-C686-4A04-B7DF-99DD023784A6}" type="doc">
      <dgm:prSet loTypeId="urn:microsoft.com/office/officeart/2005/8/layout/funnel1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B0CEA7A-4654-46EE-92F1-1188293B362B}">
      <dgm:prSet phldrT="[Текст]" custT="1"/>
      <dgm:spPr/>
      <dgm:t>
        <a:bodyPr/>
        <a:lstStyle/>
        <a:p>
          <a:r>
            <a:rPr lang="ru-RU" sz="1200" b="1" dirty="0" smtClean="0"/>
            <a:t>ГАЗЕТЫ И ЖУРНАЛЫ</a:t>
          </a:r>
          <a:endParaRPr lang="ru-RU" sz="1200" b="1" dirty="0"/>
        </a:p>
      </dgm:t>
    </dgm:pt>
    <dgm:pt modelId="{98720175-5D02-4B57-A2A8-45DCDEC89518}" type="parTrans" cxnId="{FE39AFC9-F6B7-49A5-A056-296F6CEFF065}">
      <dgm:prSet/>
      <dgm:spPr/>
      <dgm:t>
        <a:bodyPr/>
        <a:lstStyle/>
        <a:p>
          <a:endParaRPr lang="ru-RU"/>
        </a:p>
      </dgm:t>
    </dgm:pt>
    <dgm:pt modelId="{B18DCD00-EE52-4599-B231-A09AF72AEC9A}" type="sibTrans" cxnId="{FE39AFC9-F6B7-49A5-A056-296F6CEFF065}">
      <dgm:prSet/>
      <dgm:spPr/>
      <dgm:t>
        <a:bodyPr/>
        <a:lstStyle/>
        <a:p>
          <a:endParaRPr lang="ru-RU"/>
        </a:p>
      </dgm:t>
    </dgm:pt>
    <dgm:pt modelId="{EF864905-4FCF-49A9-8D9E-785531F236D4}">
      <dgm:prSet phldrT="[Текст]" custT="1"/>
      <dgm:spPr/>
      <dgm:t>
        <a:bodyPr/>
        <a:lstStyle/>
        <a:p>
          <a:r>
            <a:rPr lang="ru-RU" sz="1200" b="1" dirty="0" smtClean="0"/>
            <a:t>ИНТЕРНЕТ</a:t>
          </a:r>
          <a:endParaRPr lang="ru-RU" sz="1200" b="1" dirty="0"/>
        </a:p>
      </dgm:t>
    </dgm:pt>
    <dgm:pt modelId="{398D6012-BB8D-4AE1-B3E3-6BBD4B4D0096}" type="parTrans" cxnId="{3D1D2183-0D76-4EDB-A6A6-12154A188BF0}">
      <dgm:prSet/>
      <dgm:spPr/>
      <dgm:t>
        <a:bodyPr/>
        <a:lstStyle/>
        <a:p>
          <a:endParaRPr lang="ru-RU"/>
        </a:p>
      </dgm:t>
    </dgm:pt>
    <dgm:pt modelId="{929DA0BA-6190-4D84-8257-AC2EDF633003}" type="sibTrans" cxnId="{3D1D2183-0D76-4EDB-A6A6-12154A188BF0}">
      <dgm:prSet/>
      <dgm:spPr/>
      <dgm:t>
        <a:bodyPr/>
        <a:lstStyle/>
        <a:p>
          <a:endParaRPr lang="ru-RU"/>
        </a:p>
      </dgm:t>
    </dgm:pt>
    <dgm:pt modelId="{35231333-9384-4B81-AFE8-64D5129F7A98}">
      <dgm:prSet phldrT="[Текст]" custT="1"/>
      <dgm:spPr/>
      <dgm:t>
        <a:bodyPr/>
        <a:lstStyle/>
        <a:p>
          <a:r>
            <a:rPr lang="ru-RU" sz="1000" b="1" dirty="0" smtClean="0"/>
            <a:t>АУДИО-ВИЗУАЛЬНЫЕ МАТЕРИАЛЫ</a:t>
          </a:r>
          <a:endParaRPr lang="ru-RU" sz="1000" b="1" dirty="0"/>
        </a:p>
      </dgm:t>
    </dgm:pt>
    <dgm:pt modelId="{B8B30E25-9485-49F5-B028-88F19E480B12}" type="parTrans" cxnId="{A316D741-4B92-45BB-81D9-F3A6BA187502}">
      <dgm:prSet/>
      <dgm:spPr/>
      <dgm:t>
        <a:bodyPr/>
        <a:lstStyle/>
        <a:p>
          <a:endParaRPr lang="ru-RU"/>
        </a:p>
      </dgm:t>
    </dgm:pt>
    <dgm:pt modelId="{3D6A52F2-C49F-4BFF-9451-8A020FFF03C2}" type="sibTrans" cxnId="{A316D741-4B92-45BB-81D9-F3A6BA187502}">
      <dgm:prSet/>
      <dgm:spPr/>
      <dgm:t>
        <a:bodyPr/>
        <a:lstStyle/>
        <a:p>
          <a:endParaRPr lang="ru-RU"/>
        </a:p>
      </dgm:t>
    </dgm:pt>
    <dgm:pt modelId="{59D09DBF-E63C-469C-A06D-021F7BC54C6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solidFill>
                <a:srgbClr val="E27100"/>
              </a:solidFill>
            </a:rPr>
            <a:t>ЯЗЫКОВАЯ</a:t>
          </a:r>
          <a:r>
            <a:rPr lang="ru-RU" sz="1600" b="1" dirty="0" smtClean="0">
              <a:solidFill>
                <a:srgbClr val="E27100"/>
              </a:solidFill>
            </a:rPr>
            <a:t> </a:t>
          </a:r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rgbClr val="E27100"/>
              </a:solidFill>
            </a:rPr>
            <a:t>ПАРАСРЕДА</a:t>
          </a:r>
          <a:endParaRPr lang="ru-RU" sz="2000" b="1" dirty="0">
            <a:solidFill>
              <a:srgbClr val="E27100"/>
            </a:solidFill>
          </a:endParaRPr>
        </a:p>
      </dgm:t>
    </dgm:pt>
    <dgm:pt modelId="{2E80E216-CD0F-4D16-894C-053D368BB88E}" type="parTrans" cxnId="{9F0728FA-3E81-4C2C-A0D5-A126D779F8F6}">
      <dgm:prSet/>
      <dgm:spPr/>
      <dgm:t>
        <a:bodyPr/>
        <a:lstStyle/>
        <a:p>
          <a:endParaRPr lang="ru-RU"/>
        </a:p>
      </dgm:t>
    </dgm:pt>
    <dgm:pt modelId="{C64FEF53-D0F9-48A8-9347-F0033B92789A}" type="sibTrans" cxnId="{9F0728FA-3E81-4C2C-A0D5-A126D779F8F6}">
      <dgm:prSet/>
      <dgm:spPr/>
      <dgm:t>
        <a:bodyPr/>
        <a:lstStyle/>
        <a:p>
          <a:endParaRPr lang="ru-RU"/>
        </a:p>
      </dgm:t>
    </dgm:pt>
    <dgm:pt modelId="{FF48B62E-4857-4505-AACA-DAF5F1529E0C}" type="pres">
      <dgm:prSet presAssocID="{86D3C65E-C686-4A04-B7DF-99DD023784A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5E9715-59F8-4EFC-BF81-AD42ADEBC7C8}" type="pres">
      <dgm:prSet presAssocID="{86D3C65E-C686-4A04-B7DF-99DD023784A6}" presName="ellipse" presStyleLbl="trBgShp" presStyleIdx="0" presStyleCnt="1"/>
      <dgm:spPr/>
    </dgm:pt>
    <dgm:pt modelId="{102BBBDA-D0D3-4FF3-A2FD-E4DB82114860}" type="pres">
      <dgm:prSet presAssocID="{86D3C65E-C686-4A04-B7DF-99DD023784A6}" presName="arrow1" presStyleLbl="fgShp" presStyleIdx="0" presStyleCnt="1"/>
      <dgm:spPr/>
    </dgm:pt>
    <dgm:pt modelId="{C14FFE9E-44F8-440E-870D-A7F25B395585}" type="pres">
      <dgm:prSet presAssocID="{86D3C65E-C686-4A04-B7DF-99DD023784A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02318-1BB8-4802-BC1C-465D5EE7609A}" type="pres">
      <dgm:prSet presAssocID="{EF864905-4FCF-49A9-8D9E-785531F236D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14372-867F-40A9-A2F0-7A453BEAEA1E}" type="pres">
      <dgm:prSet presAssocID="{35231333-9384-4B81-AFE8-64D5129F7A9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1DB25-DE02-42FC-9BD9-ECF508BF2003}" type="pres">
      <dgm:prSet presAssocID="{59D09DBF-E63C-469C-A06D-021F7BC54C6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66A5B-C4AA-49E8-88A3-D6A4A3A975CF}" type="pres">
      <dgm:prSet presAssocID="{86D3C65E-C686-4A04-B7DF-99DD023784A6}" presName="funnel" presStyleLbl="trAlignAcc1" presStyleIdx="0" presStyleCnt="1"/>
      <dgm:spPr/>
    </dgm:pt>
  </dgm:ptLst>
  <dgm:cxnLst>
    <dgm:cxn modelId="{50F9EF7E-E666-47D4-9A50-C365DD043942}" type="presOf" srcId="{35231333-9384-4B81-AFE8-64D5129F7A98}" destId="{F1802318-1BB8-4802-BC1C-465D5EE7609A}" srcOrd="0" destOrd="0" presId="urn:microsoft.com/office/officeart/2005/8/layout/funnel1"/>
    <dgm:cxn modelId="{FE39AFC9-F6B7-49A5-A056-296F6CEFF065}" srcId="{86D3C65E-C686-4A04-B7DF-99DD023784A6}" destId="{6B0CEA7A-4654-46EE-92F1-1188293B362B}" srcOrd="0" destOrd="0" parTransId="{98720175-5D02-4B57-A2A8-45DCDEC89518}" sibTransId="{B18DCD00-EE52-4599-B231-A09AF72AEC9A}"/>
    <dgm:cxn modelId="{3CF2B018-1A62-4B79-BD3B-DF14DB3A8B33}" type="presOf" srcId="{86D3C65E-C686-4A04-B7DF-99DD023784A6}" destId="{FF48B62E-4857-4505-AACA-DAF5F1529E0C}" srcOrd="0" destOrd="0" presId="urn:microsoft.com/office/officeart/2005/8/layout/funnel1"/>
    <dgm:cxn modelId="{615F423D-BFE1-48B1-AD8D-0C942D4E39DA}" type="presOf" srcId="{EF864905-4FCF-49A9-8D9E-785531F236D4}" destId="{89B14372-867F-40A9-A2F0-7A453BEAEA1E}" srcOrd="0" destOrd="0" presId="urn:microsoft.com/office/officeart/2005/8/layout/funnel1"/>
    <dgm:cxn modelId="{97B8FAC2-173D-4815-B8EC-AA3D97A130E2}" type="presOf" srcId="{6B0CEA7A-4654-46EE-92F1-1188293B362B}" destId="{E751DB25-DE02-42FC-9BD9-ECF508BF2003}" srcOrd="0" destOrd="0" presId="urn:microsoft.com/office/officeart/2005/8/layout/funnel1"/>
    <dgm:cxn modelId="{9F0728FA-3E81-4C2C-A0D5-A126D779F8F6}" srcId="{86D3C65E-C686-4A04-B7DF-99DD023784A6}" destId="{59D09DBF-E63C-469C-A06D-021F7BC54C61}" srcOrd="3" destOrd="0" parTransId="{2E80E216-CD0F-4D16-894C-053D368BB88E}" sibTransId="{C64FEF53-D0F9-48A8-9347-F0033B92789A}"/>
    <dgm:cxn modelId="{A316D741-4B92-45BB-81D9-F3A6BA187502}" srcId="{86D3C65E-C686-4A04-B7DF-99DD023784A6}" destId="{35231333-9384-4B81-AFE8-64D5129F7A98}" srcOrd="2" destOrd="0" parTransId="{B8B30E25-9485-49F5-B028-88F19E480B12}" sibTransId="{3D6A52F2-C49F-4BFF-9451-8A020FFF03C2}"/>
    <dgm:cxn modelId="{783ED79A-3BE8-424C-9C12-A8EA2C4D7130}" type="presOf" srcId="{59D09DBF-E63C-469C-A06D-021F7BC54C61}" destId="{C14FFE9E-44F8-440E-870D-A7F25B395585}" srcOrd="0" destOrd="0" presId="urn:microsoft.com/office/officeart/2005/8/layout/funnel1"/>
    <dgm:cxn modelId="{3D1D2183-0D76-4EDB-A6A6-12154A188BF0}" srcId="{86D3C65E-C686-4A04-B7DF-99DD023784A6}" destId="{EF864905-4FCF-49A9-8D9E-785531F236D4}" srcOrd="1" destOrd="0" parTransId="{398D6012-BB8D-4AE1-B3E3-6BBD4B4D0096}" sibTransId="{929DA0BA-6190-4D84-8257-AC2EDF633003}"/>
    <dgm:cxn modelId="{ADD9BC71-E3CA-43A5-ADA8-9261AB6696D6}" type="presParOf" srcId="{FF48B62E-4857-4505-AACA-DAF5F1529E0C}" destId="{425E9715-59F8-4EFC-BF81-AD42ADEBC7C8}" srcOrd="0" destOrd="0" presId="urn:microsoft.com/office/officeart/2005/8/layout/funnel1"/>
    <dgm:cxn modelId="{0B434762-6CF1-441F-8E5B-3E1ADE85DF18}" type="presParOf" srcId="{FF48B62E-4857-4505-AACA-DAF5F1529E0C}" destId="{102BBBDA-D0D3-4FF3-A2FD-E4DB82114860}" srcOrd="1" destOrd="0" presId="urn:microsoft.com/office/officeart/2005/8/layout/funnel1"/>
    <dgm:cxn modelId="{CE560B5F-E01E-4216-9247-563994043124}" type="presParOf" srcId="{FF48B62E-4857-4505-AACA-DAF5F1529E0C}" destId="{C14FFE9E-44F8-440E-870D-A7F25B395585}" srcOrd="2" destOrd="0" presId="urn:microsoft.com/office/officeart/2005/8/layout/funnel1"/>
    <dgm:cxn modelId="{4239AE7B-CC35-4DB2-AAC2-0C406C2DD234}" type="presParOf" srcId="{FF48B62E-4857-4505-AACA-DAF5F1529E0C}" destId="{F1802318-1BB8-4802-BC1C-465D5EE7609A}" srcOrd="3" destOrd="0" presId="urn:microsoft.com/office/officeart/2005/8/layout/funnel1"/>
    <dgm:cxn modelId="{69ACC487-3067-4FE4-AC67-A82F9FA75A20}" type="presParOf" srcId="{FF48B62E-4857-4505-AACA-DAF5F1529E0C}" destId="{89B14372-867F-40A9-A2F0-7A453BEAEA1E}" srcOrd="4" destOrd="0" presId="urn:microsoft.com/office/officeart/2005/8/layout/funnel1"/>
    <dgm:cxn modelId="{021021D8-BDBD-4EB6-A902-05E2CE0C5A8A}" type="presParOf" srcId="{FF48B62E-4857-4505-AACA-DAF5F1529E0C}" destId="{E751DB25-DE02-42FC-9BD9-ECF508BF2003}" srcOrd="5" destOrd="0" presId="urn:microsoft.com/office/officeart/2005/8/layout/funnel1"/>
    <dgm:cxn modelId="{A7279EAF-CA79-43A0-AB39-B7104E989C48}" type="presParOf" srcId="{FF48B62E-4857-4505-AACA-DAF5F1529E0C}" destId="{60566A5B-C4AA-49E8-88A3-D6A4A3A975CF}" srcOrd="6" destOrd="0" presId="urn:microsoft.com/office/officeart/2005/8/layout/funnel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8E6077-03AF-4B4D-90AD-68F99E9CB9DB}" type="doc">
      <dgm:prSet loTypeId="urn:microsoft.com/office/officeart/2005/8/layout/funnel1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C99993A-E2D5-4778-9525-5129EB79049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ИКТ</a:t>
          </a:r>
          <a:endParaRPr lang="ru-RU" b="1" dirty="0">
            <a:solidFill>
              <a:schemeClr val="bg1"/>
            </a:solidFill>
          </a:endParaRPr>
        </a:p>
      </dgm:t>
    </dgm:pt>
    <dgm:pt modelId="{F0CCC081-D140-45F0-B85A-BFC0B9F032EF}" type="parTrans" cxnId="{65CD39AA-0CAD-4C86-A8E9-6D42058FDDE5}">
      <dgm:prSet/>
      <dgm:spPr/>
      <dgm:t>
        <a:bodyPr/>
        <a:lstStyle/>
        <a:p>
          <a:endParaRPr lang="ru-RU">
            <a:solidFill>
              <a:srgbClr val="E27100"/>
            </a:solidFill>
          </a:endParaRPr>
        </a:p>
      </dgm:t>
    </dgm:pt>
    <dgm:pt modelId="{38B6F27F-63EE-4FAD-9951-996CFCDCD56D}" type="sibTrans" cxnId="{65CD39AA-0CAD-4C86-A8E9-6D42058FDDE5}">
      <dgm:prSet/>
      <dgm:spPr/>
      <dgm:t>
        <a:bodyPr/>
        <a:lstStyle/>
        <a:p>
          <a:endParaRPr lang="ru-RU">
            <a:solidFill>
              <a:srgbClr val="E27100"/>
            </a:solidFill>
          </a:endParaRPr>
        </a:p>
      </dgm:t>
    </dgm:pt>
    <dgm:pt modelId="{92D79C62-CFC3-488D-B6AD-269EF413B2F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УМК</a:t>
          </a:r>
          <a:endParaRPr lang="ru-RU" b="1" dirty="0">
            <a:solidFill>
              <a:schemeClr val="bg1"/>
            </a:solidFill>
          </a:endParaRPr>
        </a:p>
      </dgm:t>
    </dgm:pt>
    <dgm:pt modelId="{91542FEE-0691-47E3-B767-56C2C0942C5E}" type="parTrans" cxnId="{A5381614-8B59-4DB9-8185-115A14F2A266}">
      <dgm:prSet/>
      <dgm:spPr/>
      <dgm:t>
        <a:bodyPr/>
        <a:lstStyle/>
        <a:p>
          <a:endParaRPr lang="ru-RU">
            <a:solidFill>
              <a:srgbClr val="E27100"/>
            </a:solidFill>
          </a:endParaRPr>
        </a:p>
      </dgm:t>
    </dgm:pt>
    <dgm:pt modelId="{D7F7C422-3DB8-42DD-AD8F-8256E39C78A3}" type="sibTrans" cxnId="{A5381614-8B59-4DB9-8185-115A14F2A266}">
      <dgm:prSet/>
      <dgm:spPr/>
      <dgm:t>
        <a:bodyPr/>
        <a:lstStyle/>
        <a:p>
          <a:endParaRPr lang="ru-RU">
            <a:solidFill>
              <a:srgbClr val="E27100"/>
            </a:solidFill>
          </a:endParaRPr>
        </a:p>
      </dgm:t>
    </dgm:pt>
    <dgm:pt modelId="{9114FE78-1F00-4B68-BDE0-3501E3597C1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КАБИНЕТ</a:t>
          </a:r>
          <a:endParaRPr lang="ru-RU" b="1" dirty="0">
            <a:solidFill>
              <a:schemeClr val="bg1"/>
            </a:solidFill>
          </a:endParaRPr>
        </a:p>
      </dgm:t>
    </dgm:pt>
    <dgm:pt modelId="{9A2A218F-B468-418A-BDAA-48A33E357DC8}" type="parTrans" cxnId="{DA732CF9-EEA3-4450-9573-E200F8C5DE1D}">
      <dgm:prSet/>
      <dgm:spPr/>
      <dgm:t>
        <a:bodyPr/>
        <a:lstStyle/>
        <a:p>
          <a:endParaRPr lang="ru-RU">
            <a:solidFill>
              <a:srgbClr val="E27100"/>
            </a:solidFill>
          </a:endParaRPr>
        </a:p>
      </dgm:t>
    </dgm:pt>
    <dgm:pt modelId="{BF9902D1-293C-402E-B303-3E4BA6674242}" type="sibTrans" cxnId="{DA732CF9-EEA3-4450-9573-E200F8C5DE1D}">
      <dgm:prSet/>
      <dgm:spPr/>
      <dgm:t>
        <a:bodyPr/>
        <a:lstStyle/>
        <a:p>
          <a:endParaRPr lang="ru-RU">
            <a:solidFill>
              <a:srgbClr val="E27100"/>
            </a:solidFill>
          </a:endParaRPr>
        </a:p>
      </dgm:t>
    </dgm:pt>
    <dgm:pt modelId="{F4B74F6D-96DC-47E2-A393-BD3AEBCF788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E27100"/>
              </a:solidFill>
            </a:rPr>
            <a:t>ОБРАЗОВАТЕЛЬНАЯ СРЕДА</a:t>
          </a:r>
          <a:endParaRPr lang="ru-RU" sz="2000" b="1" dirty="0">
            <a:solidFill>
              <a:srgbClr val="E27100"/>
            </a:solidFill>
          </a:endParaRPr>
        </a:p>
      </dgm:t>
    </dgm:pt>
    <dgm:pt modelId="{DB4D33B4-94E7-4C4A-B173-5089470F4C05}" type="parTrans" cxnId="{D0DBF32F-D616-4041-9AA6-8F5026E0F4F5}">
      <dgm:prSet/>
      <dgm:spPr/>
      <dgm:t>
        <a:bodyPr/>
        <a:lstStyle/>
        <a:p>
          <a:endParaRPr lang="ru-RU">
            <a:solidFill>
              <a:srgbClr val="E27100"/>
            </a:solidFill>
          </a:endParaRPr>
        </a:p>
      </dgm:t>
    </dgm:pt>
    <dgm:pt modelId="{0112D4BD-B93F-4B19-AF6A-82E9B37B3C02}" type="sibTrans" cxnId="{D0DBF32F-D616-4041-9AA6-8F5026E0F4F5}">
      <dgm:prSet/>
      <dgm:spPr/>
      <dgm:t>
        <a:bodyPr/>
        <a:lstStyle/>
        <a:p>
          <a:endParaRPr lang="ru-RU">
            <a:solidFill>
              <a:srgbClr val="E27100"/>
            </a:solidFill>
          </a:endParaRPr>
        </a:p>
      </dgm:t>
    </dgm:pt>
    <dgm:pt modelId="{0FF5CB44-6DF3-4735-8D2E-E204C0920D11}" type="pres">
      <dgm:prSet presAssocID="{528E6077-03AF-4B4D-90AD-68F99E9CB9D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64FB32-8817-44C3-9E14-5688CC637B1E}" type="pres">
      <dgm:prSet presAssocID="{528E6077-03AF-4B4D-90AD-68F99E9CB9DB}" presName="ellipse" presStyleLbl="trBgShp" presStyleIdx="0" presStyleCnt="1"/>
      <dgm:spPr/>
    </dgm:pt>
    <dgm:pt modelId="{7E5DC8CA-DA30-4AA6-9BF5-3C332D99A25F}" type="pres">
      <dgm:prSet presAssocID="{528E6077-03AF-4B4D-90AD-68F99E9CB9DB}" presName="arrow1" presStyleLbl="fgShp" presStyleIdx="0" presStyleCnt="1"/>
      <dgm:spPr/>
    </dgm:pt>
    <dgm:pt modelId="{92A2E1EF-7DB1-46CD-824E-893BFF0F7E56}" type="pres">
      <dgm:prSet presAssocID="{528E6077-03AF-4B4D-90AD-68F99E9CB9DB}" presName="rectangle" presStyleLbl="revTx" presStyleIdx="0" presStyleCnt="1" custScaleX="100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7CB85-E19A-404C-AB3D-1CE21B536CB0}" type="pres">
      <dgm:prSet presAssocID="{92D79C62-CFC3-488D-B6AD-269EF413B2F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24650-5039-4474-8CF1-4A3F23AD4D74}" type="pres">
      <dgm:prSet presAssocID="{9114FE78-1F00-4B68-BDE0-3501E3597C11}" presName="item2" presStyleLbl="node1" presStyleIdx="1" presStyleCnt="3" custLinFactNeighborX="6946" custLinFactNeighborY="3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DA749-DB3B-4353-827E-552FD69351AD}" type="pres">
      <dgm:prSet presAssocID="{F4B74F6D-96DC-47E2-A393-BD3AEBCF788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39C31-C3CC-4F80-931D-798F49E51574}" type="pres">
      <dgm:prSet presAssocID="{528E6077-03AF-4B4D-90AD-68F99E9CB9DB}" presName="funnel" presStyleLbl="trAlignAcc1" presStyleIdx="0" presStyleCnt="1"/>
      <dgm:spPr/>
    </dgm:pt>
  </dgm:ptLst>
  <dgm:cxnLst>
    <dgm:cxn modelId="{E7CF4B8B-EABF-4513-B800-128351592822}" type="presOf" srcId="{528E6077-03AF-4B4D-90AD-68F99E9CB9DB}" destId="{0FF5CB44-6DF3-4735-8D2E-E204C0920D11}" srcOrd="0" destOrd="0" presId="urn:microsoft.com/office/officeart/2005/8/layout/funnel1"/>
    <dgm:cxn modelId="{5B319F7A-F700-4A3D-86CA-AD0525699F80}" type="presOf" srcId="{9114FE78-1F00-4B68-BDE0-3501E3597C11}" destId="{6F87CB85-E19A-404C-AB3D-1CE21B536CB0}" srcOrd="0" destOrd="0" presId="urn:microsoft.com/office/officeart/2005/8/layout/funnel1"/>
    <dgm:cxn modelId="{DC24B2B0-2FFA-4492-9957-15C84E8E20F7}" type="presOf" srcId="{92D79C62-CFC3-488D-B6AD-269EF413B2F8}" destId="{34D24650-5039-4474-8CF1-4A3F23AD4D74}" srcOrd="0" destOrd="0" presId="urn:microsoft.com/office/officeart/2005/8/layout/funnel1"/>
    <dgm:cxn modelId="{A5381614-8B59-4DB9-8185-115A14F2A266}" srcId="{528E6077-03AF-4B4D-90AD-68F99E9CB9DB}" destId="{92D79C62-CFC3-488D-B6AD-269EF413B2F8}" srcOrd="1" destOrd="0" parTransId="{91542FEE-0691-47E3-B767-56C2C0942C5E}" sibTransId="{D7F7C422-3DB8-42DD-AD8F-8256E39C78A3}"/>
    <dgm:cxn modelId="{DA732CF9-EEA3-4450-9573-E200F8C5DE1D}" srcId="{528E6077-03AF-4B4D-90AD-68F99E9CB9DB}" destId="{9114FE78-1F00-4B68-BDE0-3501E3597C11}" srcOrd="2" destOrd="0" parTransId="{9A2A218F-B468-418A-BDAA-48A33E357DC8}" sibTransId="{BF9902D1-293C-402E-B303-3E4BA6674242}"/>
    <dgm:cxn modelId="{D0DBF32F-D616-4041-9AA6-8F5026E0F4F5}" srcId="{528E6077-03AF-4B4D-90AD-68F99E9CB9DB}" destId="{F4B74F6D-96DC-47E2-A393-BD3AEBCF7889}" srcOrd="3" destOrd="0" parTransId="{DB4D33B4-94E7-4C4A-B173-5089470F4C05}" sibTransId="{0112D4BD-B93F-4B19-AF6A-82E9B37B3C02}"/>
    <dgm:cxn modelId="{65CD39AA-0CAD-4C86-A8E9-6D42058FDDE5}" srcId="{528E6077-03AF-4B4D-90AD-68F99E9CB9DB}" destId="{AC99993A-E2D5-4778-9525-5129EB790494}" srcOrd="0" destOrd="0" parTransId="{F0CCC081-D140-45F0-B85A-BFC0B9F032EF}" sibTransId="{38B6F27F-63EE-4FAD-9951-996CFCDCD56D}"/>
    <dgm:cxn modelId="{247E5881-27C4-4D1B-AB7E-EA06F5EB9013}" type="presOf" srcId="{F4B74F6D-96DC-47E2-A393-BD3AEBCF7889}" destId="{92A2E1EF-7DB1-46CD-824E-893BFF0F7E56}" srcOrd="0" destOrd="0" presId="urn:microsoft.com/office/officeart/2005/8/layout/funnel1"/>
    <dgm:cxn modelId="{FC368142-FDB8-4660-8E2E-E2CB458F960B}" type="presOf" srcId="{AC99993A-E2D5-4778-9525-5129EB790494}" destId="{C26DA749-DB3B-4353-827E-552FD69351AD}" srcOrd="0" destOrd="0" presId="urn:microsoft.com/office/officeart/2005/8/layout/funnel1"/>
    <dgm:cxn modelId="{AD98417D-AD6E-4217-9009-D9748D8F6828}" type="presParOf" srcId="{0FF5CB44-6DF3-4735-8D2E-E204C0920D11}" destId="{E764FB32-8817-44C3-9E14-5688CC637B1E}" srcOrd="0" destOrd="0" presId="urn:microsoft.com/office/officeart/2005/8/layout/funnel1"/>
    <dgm:cxn modelId="{B2F525FF-8EF3-417D-A112-BE30160C6016}" type="presParOf" srcId="{0FF5CB44-6DF3-4735-8D2E-E204C0920D11}" destId="{7E5DC8CA-DA30-4AA6-9BF5-3C332D99A25F}" srcOrd="1" destOrd="0" presId="urn:microsoft.com/office/officeart/2005/8/layout/funnel1"/>
    <dgm:cxn modelId="{3288E367-391B-4257-9347-EA23F451A7EF}" type="presParOf" srcId="{0FF5CB44-6DF3-4735-8D2E-E204C0920D11}" destId="{92A2E1EF-7DB1-46CD-824E-893BFF0F7E56}" srcOrd="2" destOrd="0" presId="urn:microsoft.com/office/officeart/2005/8/layout/funnel1"/>
    <dgm:cxn modelId="{93B0B490-9C6A-4AF0-963A-195E3255D62D}" type="presParOf" srcId="{0FF5CB44-6DF3-4735-8D2E-E204C0920D11}" destId="{6F87CB85-E19A-404C-AB3D-1CE21B536CB0}" srcOrd="3" destOrd="0" presId="urn:microsoft.com/office/officeart/2005/8/layout/funnel1"/>
    <dgm:cxn modelId="{AAE099A4-32F5-4A9E-A35A-F23F62F3A61E}" type="presParOf" srcId="{0FF5CB44-6DF3-4735-8D2E-E204C0920D11}" destId="{34D24650-5039-4474-8CF1-4A3F23AD4D74}" srcOrd="4" destOrd="0" presId="urn:microsoft.com/office/officeart/2005/8/layout/funnel1"/>
    <dgm:cxn modelId="{C19217F9-7D87-4909-BEC5-8D363837FF8D}" type="presParOf" srcId="{0FF5CB44-6DF3-4735-8D2E-E204C0920D11}" destId="{C26DA749-DB3B-4353-827E-552FD69351AD}" srcOrd="5" destOrd="0" presId="urn:microsoft.com/office/officeart/2005/8/layout/funnel1"/>
    <dgm:cxn modelId="{937E59C2-7034-4752-AA12-2FA89E1812C3}" type="presParOf" srcId="{0FF5CB44-6DF3-4735-8D2E-E204C0920D11}" destId="{F7F39C31-C3CC-4F80-931D-798F49E51574}" srcOrd="6" destOrd="0" presId="urn:microsoft.com/office/officeart/2005/8/layout/funnel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0FF8E7-F815-47E8-9728-C871176BFC4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CAD6437-C9B7-4181-9955-B206D97CD4D2}">
      <dgm:prSet phldrT="[Текст]"/>
      <dgm:spPr/>
      <dgm:t>
        <a:bodyPr/>
        <a:lstStyle/>
        <a:p>
          <a:r>
            <a:rPr lang="ru-RU" dirty="0" smtClean="0"/>
            <a:t>ОБЪЯСНЕНИЕ НОВОГО МАТЕРИАЛА</a:t>
          </a:r>
          <a:endParaRPr lang="ru-RU" dirty="0"/>
        </a:p>
      </dgm:t>
    </dgm:pt>
    <dgm:pt modelId="{DA2DC84C-33EA-45D7-953A-1CABD46C6409}" type="parTrans" cxnId="{F4FD5471-E364-4C47-98E7-CB3D06B482AD}">
      <dgm:prSet/>
      <dgm:spPr/>
      <dgm:t>
        <a:bodyPr/>
        <a:lstStyle/>
        <a:p>
          <a:endParaRPr lang="ru-RU"/>
        </a:p>
      </dgm:t>
    </dgm:pt>
    <dgm:pt modelId="{435EB57C-48E8-457E-8B00-62BC670026B8}" type="sibTrans" cxnId="{F4FD5471-E364-4C47-98E7-CB3D06B482AD}">
      <dgm:prSet/>
      <dgm:spPr/>
      <dgm:t>
        <a:bodyPr/>
        <a:lstStyle/>
        <a:p>
          <a:endParaRPr lang="ru-RU"/>
        </a:p>
      </dgm:t>
    </dgm:pt>
    <dgm:pt modelId="{4E0A6382-A256-49F5-BEC4-FF0BF91E5B2A}">
      <dgm:prSet phldrT="[Текст]"/>
      <dgm:spPr/>
      <dgm:t>
        <a:bodyPr/>
        <a:lstStyle/>
        <a:p>
          <a:r>
            <a:rPr lang="ru-RU" dirty="0" smtClean="0"/>
            <a:t>ЗАКРЕПЛЕНИЕ ИЗУЧЕННОГО МАТЕРИАЛА</a:t>
          </a:r>
          <a:endParaRPr lang="ru-RU" dirty="0"/>
        </a:p>
      </dgm:t>
    </dgm:pt>
    <dgm:pt modelId="{81FAD576-EDD0-47FF-9A24-2B0A76397A59}" type="parTrans" cxnId="{B22D2CA9-353C-440E-BA01-B13C58FB7444}">
      <dgm:prSet/>
      <dgm:spPr/>
      <dgm:t>
        <a:bodyPr/>
        <a:lstStyle/>
        <a:p>
          <a:endParaRPr lang="ru-RU"/>
        </a:p>
      </dgm:t>
    </dgm:pt>
    <dgm:pt modelId="{5FE8562C-000C-44F0-84B6-DA60F27CEF41}" type="sibTrans" cxnId="{B22D2CA9-353C-440E-BA01-B13C58FB7444}">
      <dgm:prSet/>
      <dgm:spPr/>
      <dgm:t>
        <a:bodyPr/>
        <a:lstStyle/>
        <a:p>
          <a:endParaRPr lang="ru-RU"/>
        </a:p>
      </dgm:t>
    </dgm:pt>
    <dgm:pt modelId="{9DA28E1E-C95C-4F75-A254-E107391F60C8}">
      <dgm:prSet phldrT="[Текст]"/>
      <dgm:spPr/>
      <dgm:t>
        <a:bodyPr/>
        <a:lstStyle/>
        <a:p>
          <a:r>
            <a:rPr lang="ru-RU" dirty="0" smtClean="0"/>
            <a:t>ПОВТОРЕНИЕ ПРОЙДЕННОГО МАТЕРИАЛА</a:t>
          </a:r>
          <a:endParaRPr lang="ru-RU" dirty="0"/>
        </a:p>
      </dgm:t>
    </dgm:pt>
    <dgm:pt modelId="{D8B43068-4276-4D92-99E8-A6778421A45D}" type="parTrans" cxnId="{0FE82462-FA30-4A24-9D81-ADBADA50FBFA}">
      <dgm:prSet/>
      <dgm:spPr/>
      <dgm:t>
        <a:bodyPr/>
        <a:lstStyle/>
        <a:p>
          <a:endParaRPr lang="ru-RU"/>
        </a:p>
      </dgm:t>
    </dgm:pt>
    <dgm:pt modelId="{5CCDC88C-687F-4D2F-9995-8AF865D60357}" type="sibTrans" cxnId="{0FE82462-FA30-4A24-9D81-ADBADA50FBFA}">
      <dgm:prSet/>
      <dgm:spPr/>
      <dgm:t>
        <a:bodyPr/>
        <a:lstStyle/>
        <a:p>
          <a:endParaRPr lang="ru-RU"/>
        </a:p>
      </dgm:t>
    </dgm:pt>
    <dgm:pt modelId="{E3C00DD9-1F0A-4D49-9957-FEE6A70DD15E}">
      <dgm:prSet phldrT="[Текст]"/>
      <dgm:spPr/>
      <dgm:t>
        <a:bodyPr/>
        <a:lstStyle/>
        <a:p>
          <a:r>
            <a:rPr lang="ru-RU" dirty="0" smtClean="0"/>
            <a:t>КОНТРОЛЬ ЗНАНИЙ , УМЕНИЙ И НАВЫКОВ</a:t>
          </a:r>
          <a:endParaRPr lang="ru-RU" dirty="0"/>
        </a:p>
      </dgm:t>
    </dgm:pt>
    <dgm:pt modelId="{4A63C9DD-2E11-4AEE-9AC2-19BD48762166}" type="parTrans" cxnId="{9378E1EB-9FF8-4DE4-B4F7-31FBA7CD8A97}">
      <dgm:prSet/>
      <dgm:spPr/>
    </dgm:pt>
    <dgm:pt modelId="{35C3482A-66B7-41CF-854A-68514EBA7572}" type="sibTrans" cxnId="{9378E1EB-9FF8-4DE4-B4F7-31FBA7CD8A97}">
      <dgm:prSet/>
      <dgm:spPr/>
    </dgm:pt>
    <dgm:pt modelId="{C96F40F1-8248-4990-BE2A-2FBB95FD92F9}" type="pres">
      <dgm:prSet presAssocID="{640FF8E7-F815-47E8-9728-C871176BFC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AC3E30-9E08-4F03-A0A9-A56E344963C1}" type="pres">
      <dgm:prSet presAssocID="{ACAD6437-C9B7-4181-9955-B206D97CD4D2}" presName="parentLin" presStyleCnt="0"/>
      <dgm:spPr/>
    </dgm:pt>
    <dgm:pt modelId="{2FCF2ECB-9788-4066-B3FC-D45C342C66C9}" type="pres">
      <dgm:prSet presAssocID="{ACAD6437-C9B7-4181-9955-B206D97CD4D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A2BED7C-A66A-4099-B570-4EACBD6BE13B}" type="pres">
      <dgm:prSet presAssocID="{ACAD6437-C9B7-4181-9955-B206D97CD4D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E05D1-6071-4348-A81B-4B7C211A290E}" type="pres">
      <dgm:prSet presAssocID="{ACAD6437-C9B7-4181-9955-B206D97CD4D2}" presName="negativeSpace" presStyleCnt="0"/>
      <dgm:spPr/>
    </dgm:pt>
    <dgm:pt modelId="{E9460369-2637-42B9-905E-ED48B1D01C16}" type="pres">
      <dgm:prSet presAssocID="{ACAD6437-C9B7-4181-9955-B206D97CD4D2}" presName="childText" presStyleLbl="conFgAcc1" presStyleIdx="0" presStyleCnt="4">
        <dgm:presLayoutVars>
          <dgm:bulletEnabled val="1"/>
        </dgm:presLayoutVars>
      </dgm:prSet>
      <dgm:spPr/>
    </dgm:pt>
    <dgm:pt modelId="{FCDAD72C-F247-4895-AC38-09689780CAC5}" type="pres">
      <dgm:prSet presAssocID="{435EB57C-48E8-457E-8B00-62BC670026B8}" presName="spaceBetweenRectangles" presStyleCnt="0"/>
      <dgm:spPr/>
    </dgm:pt>
    <dgm:pt modelId="{FC3E69F3-C99E-47B7-8926-7BACD6290213}" type="pres">
      <dgm:prSet presAssocID="{4E0A6382-A256-49F5-BEC4-FF0BF91E5B2A}" presName="parentLin" presStyleCnt="0"/>
      <dgm:spPr/>
    </dgm:pt>
    <dgm:pt modelId="{BBD6E885-A0FA-4D54-ADE0-1F5FF1277FD0}" type="pres">
      <dgm:prSet presAssocID="{4E0A6382-A256-49F5-BEC4-FF0BF91E5B2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CC9F9F4-E149-4714-A54E-2C14C8DF321E}" type="pres">
      <dgm:prSet presAssocID="{4E0A6382-A256-49F5-BEC4-FF0BF91E5B2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9315D-CEB1-4237-83BF-EB789CEE1298}" type="pres">
      <dgm:prSet presAssocID="{4E0A6382-A256-49F5-BEC4-FF0BF91E5B2A}" presName="negativeSpace" presStyleCnt="0"/>
      <dgm:spPr/>
    </dgm:pt>
    <dgm:pt modelId="{09A6C718-E345-4A74-AE76-DA5AFE0AF68A}" type="pres">
      <dgm:prSet presAssocID="{4E0A6382-A256-49F5-BEC4-FF0BF91E5B2A}" presName="childText" presStyleLbl="conFgAcc1" presStyleIdx="1" presStyleCnt="4">
        <dgm:presLayoutVars>
          <dgm:bulletEnabled val="1"/>
        </dgm:presLayoutVars>
      </dgm:prSet>
      <dgm:spPr/>
    </dgm:pt>
    <dgm:pt modelId="{54AD2931-0223-4537-AE22-1BC34FF460C9}" type="pres">
      <dgm:prSet presAssocID="{5FE8562C-000C-44F0-84B6-DA60F27CEF41}" presName="spaceBetweenRectangles" presStyleCnt="0"/>
      <dgm:spPr/>
    </dgm:pt>
    <dgm:pt modelId="{B44E0386-76D2-4B6F-8CAC-4541C1EFF3EF}" type="pres">
      <dgm:prSet presAssocID="{9DA28E1E-C95C-4F75-A254-E107391F60C8}" presName="parentLin" presStyleCnt="0"/>
      <dgm:spPr/>
    </dgm:pt>
    <dgm:pt modelId="{D84C1A98-348A-4A02-9773-1DFAEC786E7B}" type="pres">
      <dgm:prSet presAssocID="{9DA28E1E-C95C-4F75-A254-E107391F60C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B67AFF0-CE9C-4C48-8914-CA5015A12BE1}" type="pres">
      <dgm:prSet presAssocID="{9DA28E1E-C95C-4F75-A254-E107391F60C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D0B3D-54DC-4256-B48B-C5E577DF64DB}" type="pres">
      <dgm:prSet presAssocID="{9DA28E1E-C95C-4F75-A254-E107391F60C8}" presName="negativeSpace" presStyleCnt="0"/>
      <dgm:spPr/>
    </dgm:pt>
    <dgm:pt modelId="{751E349A-76DB-48C8-9508-7AD496363343}" type="pres">
      <dgm:prSet presAssocID="{9DA28E1E-C95C-4F75-A254-E107391F60C8}" presName="childText" presStyleLbl="conFgAcc1" presStyleIdx="2" presStyleCnt="4">
        <dgm:presLayoutVars>
          <dgm:bulletEnabled val="1"/>
        </dgm:presLayoutVars>
      </dgm:prSet>
      <dgm:spPr/>
    </dgm:pt>
    <dgm:pt modelId="{F0F83151-5E46-4AE3-91B9-D82D37CEDB8A}" type="pres">
      <dgm:prSet presAssocID="{5CCDC88C-687F-4D2F-9995-8AF865D60357}" presName="spaceBetweenRectangles" presStyleCnt="0"/>
      <dgm:spPr/>
    </dgm:pt>
    <dgm:pt modelId="{424FE91C-4FD5-4778-8AE3-418423C61BC8}" type="pres">
      <dgm:prSet presAssocID="{E3C00DD9-1F0A-4D49-9957-FEE6A70DD15E}" presName="parentLin" presStyleCnt="0"/>
      <dgm:spPr/>
    </dgm:pt>
    <dgm:pt modelId="{981C48B4-C8F0-4799-907F-66C52F7C965B}" type="pres">
      <dgm:prSet presAssocID="{E3C00DD9-1F0A-4D49-9957-FEE6A70DD15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A8DC1B9-368F-4FB7-B9B3-C2F288C509CC}" type="pres">
      <dgm:prSet presAssocID="{E3C00DD9-1F0A-4D49-9957-FEE6A70DD15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AE2A5-177B-4703-A98D-B6034BDFCC3F}" type="pres">
      <dgm:prSet presAssocID="{E3C00DD9-1F0A-4D49-9957-FEE6A70DD15E}" presName="negativeSpace" presStyleCnt="0"/>
      <dgm:spPr/>
    </dgm:pt>
    <dgm:pt modelId="{54BE65F1-96D7-4611-B259-998232D1A019}" type="pres">
      <dgm:prSet presAssocID="{E3C00DD9-1F0A-4D49-9957-FEE6A70DD15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E65030B-49EC-49E0-B09A-06F3513ABCF8}" type="presOf" srcId="{4E0A6382-A256-49F5-BEC4-FF0BF91E5B2A}" destId="{5CC9F9F4-E149-4714-A54E-2C14C8DF321E}" srcOrd="1" destOrd="0" presId="urn:microsoft.com/office/officeart/2005/8/layout/list1"/>
    <dgm:cxn modelId="{E0F00AEF-B1BC-4229-B770-78B842B03129}" type="presOf" srcId="{4E0A6382-A256-49F5-BEC4-FF0BF91E5B2A}" destId="{BBD6E885-A0FA-4D54-ADE0-1F5FF1277FD0}" srcOrd="0" destOrd="0" presId="urn:microsoft.com/office/officeart/2005/8/layout/list1"/>
    <dgm:cxn modelId="{B22D2CA9-353C-440E-BA01-B13C58FB7444}" srcId="{640FF8E7-F815-47E8-9728-C871176BFC46}" destId="{4E0A6382-A256-49F5-BEC4-FF0BF91E5B2A}" srcOrd="1" destOrd="0" parTransId="{81FAD576-EDD0-47FF-9A24-2B0A76397A59}" sibTransId="{5FE8562C-000C-44F0-84B6-DA60F27CEF41}"/>
    <dgm:cxn modelId="{5BCD459A-6CFA-47C3-8147-2B20B4B5CE03}" type="presOf" srcId="{ACAD6437-C9B7-4181-9955-B206D97CD4D2}" destId="{7A2BED7C-A66A-4099-B570-4EACBD6BE13B}" srcOrd="1" destOrd="0" presId="urn:microsoft.com/office/officeart/2005/8/layout/list1"/>
    <dgm:cxn modelId="{62809CE9-0880-4EF1-89ED-EBC51E1846A6}" type="presOf" srcId="{ACAD6437-C9B7-4181-9955-B206D97CD4D2}" destId="{2FCF2ECB-9788-4066-B3FC-D45C342C66C9}" srcOrd="0" destOrd="0" presId="urn:microsoft.com/office/officeart/2005/8/layout/list1"/>
    <dgm:cxn modelId="{EE7DF425-BE46-403C-8D8D-5FB45F3AFC36}" type="presOf" srcId="{E3C00DD9-1F0A-4D49-9957-FEE6A70DD15E}" destId="{5A8DC1B9-368F-4FB7-B9B3-C2F288C509CC}" srcOrd="1" destOrd="0" presId="urn:microsoft.com/office/officeart/2005/8/layout/list1"/>
    <dgm:cxn modelId="{AE228F97-848E-4DFB-943B-684DA4E2F5E1}" type="presOf" srcId="{9DA28E1E-C95C-4F75-A254-E107391F60C8}" destId="{D84C1A98-348A-4A02-9773-1DFAEC786E7B}" srcOrd="0" destOrd="0" presId="urn:microsoft.com/office/officeart/2005/8/layout/list1"/>
    <dgm:cxn modelId="{2608A9F1-98EE-4CE8-894F-BFE83A167CE1}" type="presOf" srcId="{E3C00DD9-1F0A-4D49-9957-FEE6A70DD15E}" destId="{981C48B4-C8F0-4799-907F-66C52F7C965B}" srcOrd="0" destOrd="0" presId="urn:microsoft.com/office/officeart/2005/8/layout/list1"/>
    <dgm:cxn modelId="{F4FD5471-E364-4C47-98E7-CB3D06B482AD}" srcId="{640FF8E7-F815-47E8-9728-C871176BFC46}" destId="{ACAD6437-C9B7-4181-9955-B206D97CD4D2}" srcOrd="0" destOrd="0" parTransId="{DA2DC84C-33EA-45D7-953A-1CABD46C6409}" sibTransId="{435EB57C-48E8-457E-8B00-62BC670026B8}"/>
    <dgm:cxn modelId="{B171B8F5-CE32-45C9-99E9-EA37DBF03C34}" type="presOf" srcId="{9DA28E1E-C95C-4F75-A254-E107391F60C8}" destId="{5B67AFF0-CE9C-4C48-8914-CA5015A12BE1}" srcOrd="1" destOrd="0" presId="urn:microsoft.com/office/officeart/2005/8/layout/list1"/>
    <dgm:cxn modelId="{9378E1EB-9FF8-4DE4-B4F7-31FBA7CD8A97}" srcId="{640FF8E7-F815-47E8-9728-C871176BFC46}" destId="{E3C00DD9-1F0A-4D49-9957-FEE6A70DD15E}" srcOrd="3" destOrd="0" parTransId="{4A63C9DD-2E11-4AEE-9AC2-19BD48762166}" sibTransId="{35C3482A-66B7-41CF-854A-68514EBA7572}"/>
    <dgm:cxn modelId="{0FE82462-FA30-4A24-9D81-ADBADA50FBFA}" srcId="{640FF8E7-F815-47E8-9728-C871176BFC46}" destId="{9DA28E1E-C95C-4F75-A254-E107391F60C8}" srcOrd="2" destOrd="0" parTransId="{D8B43068-4276-4D92-99E8-A6778421A45D}" sibTransId="{5CCDC88C-687F-4D2F-9995-8AF865D60357}"/>
    <dgm:cxn modelId="{109795D1-E5A3-4620-BAB7-9D4CDE85A49C}" type="presOf" srcId="{640FF8E7-F815-47E8-9728-C871176BFC46}" destId="{C96F40F1-8248-4990-BE2A-2FBB95FD92F9}" srcOrd="0" destOrd="0" presId="urn:microsoft.com/office/officeart/2005/8/layout/list1"/>
    <dgm:cxn modelId="{22AB46BD-DF53-4B44-803D-A5D88365F1CC}" type="presParOf" srcId="{C96F40F1-8248-4990-BE2A-2FBB95FD92F9}" destId="{9BAC3E30-9E08-4F03-A0A9-A56E344963C1}" srcOrd="0" destOrd="0" presId="urn:microsoft.com/office/officeart/2005/8/layout/list1"/>
    <dgm:cxn modelId="{2072C993-60FA-4945-B230-4384F6B92B1D}" type="presParOf" srcId="{9BAC3E30-9E08-4F03-A0A9-A56E344963C1}" destId="{2FCF2ECB-9788-4066-B3FC-D45C342C66C9}" srcOrd="0" destOrd="0" presId="urn:microsoft.com/office/officeart/2005/8/layout/list1"/>
    <dgm:cxn modelId="{960708C6-D00F-4339-BADC-C180CB5BD257}" type="presParOf" srcId="{9BAC3E30-9E08-4F03-A0A9-A56E344963C1}" destId="{7A2BED7C-A66A-4099-B570-4EACBD6BE13B}" srcOrd="1" destOrd="0" presId="urn:microsoft.com/office/officeart/2005/8/layout/list1"/>
    <dgm:cxn modelId="{A960BED3-7F37-44D5-8089-F69FE2879379}" type="presParOf" srcId="{C96F40F1-8248-4990-BE2A-2FBB95FD92F9}" destId="{2B6E05D1-6071-4348-A81B-4B7C211A290E}" srcOrd="1" destOrd="0" presId="urn:microsoft.com/office/officeart/2005/8/layout/list1"/>
    <dgm:cxn modelId="{DB6655D9-4A59-42C3-ACEB-3C206C8FF56D}" type="presParOf" srcId="{C96F40F1-8248-4990-BE2A-2FBB95FD92F9}" destId="{E9460369-2637-42B9-905E-ED48B1D01C16}" srcOrd="2" destOrd="0" presId="urn:microsoft.com/office/officeart/2005/8/layout/list1"/>
    <dgm:cxn modelId="{523E576A-6BB9-4C10-A2DE-0D2B1DE7BD2E}" type="presParOf" srcId="{C96F40F1-8248-4990-BE2A-2FBB95FD92F9}" destId="{FCDAD72C-F247-4895-AC38-09689780CAC5}" srcOrd="3" destOrd="0" presId="urn:microsoft.com/office/officeart/2005/8/layout/list1"/>
    <dgm:cxn modelId="{57CF162F-AD1D-40BF-958F-04465459150D}" type="presParOf" srcId="{C96F40F1-8248-4990-BE2A-2FBB95FD92F9}" destId="{FC3E69F3-C99E-47B7-8926-7BACD6290213}" srcOrd="4" destOrd="0" presId="urn:microsoft.com/office/officeart/2005/8/layout/list1"/>
    <dgm:cxn modelId="{796D42B4-A9CE-4E4E-B749-EFCA5CE79696}" type="presParOf" srcId="{FC3E69F3-C99E-47B7-8926-7BACD6290213}" destId="{BBD6E885-A0FA-4D54-ADE0-1F5FF1277FD0}" srcOrd="0" destOrd="0" presId="urn:microsoft.com/office/officeart/2005/8/layout/list1"/>
    <dgm:cxn modelId="{B8B8E4B0-D48A-45B2-9B23-4F29B5AFD474}" type="presParOf" srcId="{FC3E69F3-C99E-47B7-8926-7BACD6290213}" destId="{5CC9F9F4-E149-4714-A54E-2C14C8DF321E}" srcOrd="1" destOrd="0" presId="urn:microsoft.com/office/officeart/2005/8/layout/list1"/>
    <dgm:cxn modelId="{A9175CF9-871A-4D51-883F-49B7B17F2404}" type="presParOf" srcId="{C96F40F1-8248-4990-BE2A-2FBB95FD92F9}" destId="{7539315D-CEB1-4237-83BF-EB789CEE1298}" srcOrd="5" destOrd="0" presId="urn:microsoft.com/office/officeart/2005/8/layout/list1"/>
    <dgm:cxn modelId="{3DF24DF3-40A1-4675-A791-01CE58B64F67}" type="presParOf" srcId="{C96F40F1-8248-4990-BE2A-2FBB95FD92F9}" destId="{09A6C718-E345-4A74-AE76-DA5AFE0AF68A}" srcOrd="6" destOrd="0" presId="urn:microsoft.com/office/officeart/2005/8/layout/list1"/>
    <dgm:cxn modelId="{8B3AE197-6DE3-4217-9394-5906D309B49A}" type="presParOf" srcId="{C96F40F1-8248-4990-BE2A-2FBB95FD92F9}" destId="{54AD2931-0223-4537-AE22-1BC34FF460C9}" srcOrd="7" destOrd="0" presId="urn:microsoft.com/office/officeart/2005/8/layout/list1"/>
    <dgm:cxn modelId="{EFF9FAB6-B612-41DC-BE0A-841C011D43CA}" type="presParOf" srcId="{C96F40F1-8248-4990-BE2A-2FBB95FD92F9}" destId="{B44E0386-76D2-4B6F-8CAC-4541C1EFF3EF}" srcOrd="8" destOrd="0" presId="urn:microsoft.com/office/officeart/2005/8/layout/list1"/>
    <dgm:cxn modelId="{D33484DA-F40A-48ED-BE84-A7F0AC9540B1}" type="presParOf" srcId="{B44E0386-76D2-4B6F-8CAC-4541C1EFF3EF}" destId="{D84C1A98-348A-4A02-9773-1DFAEC786E7B}" srcOrd="0" destOrd="0" presId="urn:microsoft.com/office/officeart/2005/8/layout/list1"/>
    <dgm:cxn modelId="{EB9543D8-70A1-4C16-A58E-A7E492D778C1}" type="presParOf" srcId="{B44E0386-76D2-4B6F-8CAC-4541C1EFF3EF}" destId="{5B67AFF0-CE9C-4C48-8914-CA5015A12BE1}" srcOrd="1" destOrd="0" presId="urn:microsoft.com/office/officeart/2005/8/layout/list1"/>
    <dgm:cxn modelId="{F26BC430-F0C1-4E92-918E-EBBD5782B322}" type="presParOf" srcId="{C96F40F1-8248-4990-BE2A-2FBB95FD92F9}" destId="{0BDD0B3D-54DC-4256-B48B-C5E577DF64DB}" srcOrd="9" destOrd="0" presId="urn:microsoft.com/office/officeart/2005/8/layout/list1"/>
    <dgm:cxn modelId="{6C3AC5B9-3E02-4CC0-A5B7-62699F18889B}" type="presParOf" srcId="{C96F40F1-8248-4990-BE2A-2FBB95FD92F9}" destId="{751E349A-76DB-48C8-9508-7AD496363343}" srcOrd="10" destOrd="0" presId="urn:microsoft.com/office/officeart/2005/8/layout/list1"/>
    <dgm:cxn modelId="{33C3FFC0-D23C-4680-BA63-60BA2500291C}" type="presParOf" srcId="{C96F40F1-8248-4990-BE2A-2FBB95FD92F9}" destId="{F0F83151-5E46-4AE3-91B9-D82D37CEDB8A}" srcOrd="11" destOrd="0" presId="urn:microsoft.com/office/officeart/2005/8/layout/list1"/>
    <dgm:cxn modelId="{4FA5E9DA-63D4-4ED7-AD0C-6E128A66317D}" type="presParOf" srcId="{C96F40F1-8248-4990-BE2A-2FBB95FD92F9}" destId="{424FE91C-4FD5-4778-8AE3-418423C61BC8}" srcOrd="12" destOrd="0" presId="urn:microsoft.com/office/officeart/2005/8/layout/list1"/>
    <dgm:cxn modelId="{11CEC651-8FDB-4816-BB45-CADCD5E9E108}" type="presParOf" srcId="{424FE91C-4FD5-4778-8AE3-418423C61BC8}" destId="{981C48B4-C8F0-4799-907F-66C52F7C965B}" srcOrd="0" destOrd="0" presId="urn:microsoft.com/office/officeart/2005/8/layout/list1"/>
    <dgm:cxn modelId="{65F03347-1B65-43BE-BDE2-C93A04DE5D35}" type="presParOf" srcId="{424FE91C-4FD5-4778-8AE3-418423C61BC8}" destId="{5A8DC1B9-368F-4FB7-B9B3-C2F288C509CC}" srcOrd="1" destOrd="0" presId="urn:microsoft.com/office/officeart/2005/8/layout/list1"/>
    <dgm:cxn modelId="{13C981A2-E99F-4896-B518-B5AD93280672}" type="presParOf" srcId="{C96F40F1-8248-4990-BE2A-2FBB95FD92F9}" destId="{5B6AE2A5-177B-4703-A98D-B6034BDFCC3F}" srcOrd="13" destOrd="0" presId="urn:microsoft.com/office/officeart/2005/8/layout/list1"/>
    <dgm:cxn modelId="{ECD3137B-6B1F-4EF1-BAA7-0BCB09458965}" type="presParOf" srcId="{C96F40F1-8248-4990-BE2A-2FBB95FD92F9}" destId="{54BE65F1-96D7-4611-B259-998232D1A019}" srcOrd="14" destOrd="0" presId="urn:microsoft.com/office/officeart/2005/8/layout/lis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9EC7A5-9439-40B7-AC85-D2C5945B17E8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E1B52FF-378E-4226-B01B-91AD1D850950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BCD1601-34B8-4FEB-8474-AB286AACBCE0}" type="parTrans" cxnId="{2AE7F598-3953-4EE2-8854-C7B7A596D3BA}">
      <dgm:prSet/>
      <dgm:spPr/>
      <dgm:t>
        <a:bodyPr/>
        <a:lstStyle/>
        <a:p>
          <a:endParaRPr lang="ru-RU"/>
        </a:p>
      </dgm:t>
    </dgm:pt>
    <dgm:pt modelId="{3C20FA73-419D-410D-B441-058910707A5B}" type="sibTrans" cxnId="{2AE7F598-3953-4EE2-8854-C7B7A596D3BA}">
      <dgm:prSet/>
      <dgm:spPr/>
      <dgm:t>
        <a:bodyPr/>
        <a:lstStyle/>
        <a:p>
          <a:endParaRPr lang="ru-RU"/>
        </a:p>
      </dgm:t>
    </dgm:pt>
    <dgm:pt modelId="{CB29321B-1AA8-4434-BC29-F30E2872EFE0}">
      <dgm:prSet phldrT="[Текст]" custT="1"/>
      <dgm:spPr/>
      <dgm:t>
        <a:bodyPr/>
        <a:lstStyle/>
        <a:p>
          <a:r>
            <a:rPr lang="ru-RU" sz="1800" b="1" dirty="0" smtClean="0"/>
            <a:t>Визуальная информация (иллюстративный, наглядный материал)</a:t>
          </a:r>
          <a:endParaRPr lang="ru-RU" sz="1800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F0CF080B-E627-4E09-96E7-597AC8C3DC96}" type="parTrans" cxnId="{2273B3CE-6635-431D-8669-2F2FB3F8161B}">
      <dgm:prSet/>
      <dgm:spPr/>
      <dgm:t>
        <a:bodyPr/>
        <a:lstStyle/>
        <a:p>
          <a:endParaRPr lang="ru-RU"/>
        </a:p>
      </dgm:t>
    </dgm:pt>
    <dgm:pt modelId="{970CA33A-011A-403F-879F-CD4D53DD6617}" type="sibTrans" cxnId="{2273B3CE-6635-431D-8669-2F2FB3F8161B}">
      <dgm:prSet/>
      <dgm:spPr/>
      <dgm:t>
        <a:bodyPr/>
        <a:lstStyle/>
        <a:p>
          <a:endParaRPr lang="ru-RU"/>
        </a:p>
      </dgm:t>
    </dgm:pt>
    <dgm:pt modelId="{D047F524-E5AB-4959-B9D2-23236F60DCA8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52AD6B9-6A66-4A47-8F66-2793A752FFD0}" type="parTrans" cxnId="{8D2EF3D8-529F-4F81-8A1E-087227A4B70D}">
      <dgm:prSet/>
      <dgm:spPr/>
      <dgm:t>
        <a:bodyPr/>
        <a:lstStyle/>
        <a:p>
          <a:endParaRPr lang="ru-RU"/>
        </a:p>
      </dgm:t>
    </dgm:pt>
    <dgm:pt modelId="{689D0DD0-3532-4A7C-8385-B48B914B7CC1}" type="sibTrans" cxnId="{8D2EF3D8-529F-4F81-8A1E-087227A4B70D}">
      <dgm:prSet/>
      <dgm:spPr/>
      <dgm:t>
        <a:bodyPr/>
        <a:lstStyle/>
        <a:p>
          <a:endParaRPr lang="ru-RU"/>
        </a:p>
      </dgm:t>
    </dgm:pt>
    <dgm:pt modelId="{21CD90E1-91AA-4011-9BCA-8FE8377A4411}">
      <dgm:prSet phldrT="[Текст]" custT="1"/>
      <dgm:spPr>
        <a:effectLst/>
      </dgm:spPr>
      <dgm:t>
        <a:bodyPr/>
        <a:lstStyle/>
        <a:p>
          <a:endParaRPr lang="ru-RU" sz="1600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EE0BFBEF-B606-441E-8B2D-735E417B324D}" type="parTrans" cxnId="{2F2CB0AE-4FA5-45F6-8A98-4FAD7949F894}">
      <dgm:prSet/>
      <dgm:spPr/>
      <dgm:t>
        <a:bodyPr/>
        <a:lstStyle/>
        <a:p>
          <a:endParaRPr lang="ru-RU"/>
        </a:p>
      </dgm:t>
    </dgm:pt>
    <dgm:pt modelId="{93E06426-104A-4F35-809F-1BE44AF83CE0}" type="sibTrans" cxnId="{2F2CB0AE-4FA5-45F6-8A98-4FAD7949F894}">
      <dgm:prSet/>
      <dgm:spPr/>
      <dgm:t>
        <a:bodyPr/>
        <a:lstStyle/>
        <a:p>
          <a:endParaRPr lang="ru-RU"/>
        </a:p>
      </dgm:t>
    </dgm:pt>
    <dgm:pt modelId="{894A436B-A56C-43A2-8D8D-0DB72EEB14AE}">
      <dgm:prSet phldrT="[Текст]" custT="1"/>
      <dgm:spPr/>
      <dgm:t>
        <a:bodyPr/>
        <a:lstStyle/>
        <a:p>
          <a:r>
            <a:rPr lang="ru-RU" sz="1800" b="1" dirty="0" smtClean="0"/>
            <a:t>Самостоятельная поисковая, творческая работа учащихся</a:t>
          </a:r>
          <a:endParaRPr lang="ru-RU" sz="1800" b="1" cap="all" spc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E8F033BB-FED0-4702-8704-ABC535FB6FF7}" type="parTrans" cxnId="{910FCBFB-F98E-47AF-9CE4-42EBC6C03820}">
      <dgm:prSet/>
      <dgm:spPr/>
      <dgm:t>
        <a:bodyPr/>
        <a:lstStyle/>
        <a:p>
          <a:endParaRPr lang="ru-RU"/>
        </a:p>
      </dgm:t>
    </dgm:pt>
    <dgm:pt modelId="{27D62334-77ED-42EA-92A3-6C7C1F63E46C}" type="sibTrans" cxnId="{910FCBFB-F98E-47AF-9CE4-42EBC6C03820}">
      <dgm:prSet/>
      <dgm:spPr/>
      <dgm:t>
        <a:bodyPr/>
        <a:lstStyle/>
        <a:p>
          <a:endParaRPr lang="ru-RU"/>
        </a:p>
      </dgm:t>
    </dgm:pt>
    <dgm:pt modelId="{386BA463-C17E-4EF0-872F-C2F0955323C7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b="1" cap="none" spc="0" dirty="0" smtClean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7C07AA96-B4C3-4618-8631-3C7D2E9DCAD1}" type="sibTrans" cxnId="{DDA5DAB9-06C6-458B-A9FA-60E4F2C75E89}">
      <dgm:prSet/>
      <dgm:spPr/>
      <dgm:t>
        <a:bodyPr/>
        <a:lstStyle/>
        <a:p>
          <a:endParaRPr lang="ru-RU"/>
        </a:p>
      </dgm:t>
    </dgm:pt>
    <dgm:pt modelId="{422FD189-EC33-4DBA-876C-3AE15B5121D6}" type="parTrans" cxnId="{DDA5DAB9-06C6-458B-A9FA-60E4F2C75E89}">
      <dgm:prSet/>
      <dgm:spPr/>
      <dgm:t>
        <a:bodyPr/>
        <a:lstStyle/>
        <a:p>
          <a:endParaRPr lang="ru-RU"/>
        </a:p>
      </dgm:t>
    </dgm:pt>
    <dgm:pt modelId="{EA8AFE9E-2731-47BA-AF3B-17268215E5D8}">
      <dgm:prSet phldrT="[Текст]" custT="1"/>
      <dgm:spPr/>
      <dgm:t>
        <a:bodyPr/>
        <a:lstStyle/>
        <a:p>
          <a:r>
            <a:rPr lang="ru-RU" sz="1800" b="1" dirty="0" smtClean="0"/>
            <a:t>Интерактивный демонстрационный материал (упражнения, опорные схемы, таблицы, понятия)</a:t>
          </a:r>
          <a:endParaRPr lang="ru-RU" sz="1800" b="1" dirty="0"/>
        </a:p>
      </dgm:t>
    </dgm:pt>
    <dgm:pt modelId="{2CB783A9-4EDF-43FA-BB26-466DFDDA5663}" type="parTrans" cxnId="{2088C832-4993-4BE5-B240-7EA20BD0B8F7}">
      <dgm:prSet/>
      <dgm:spPr/>
      <dgm:t>
        <a:bodyPr/>
        <a:lstStyle/>
        <a:p>
          <a:endParaRPr lang="ru-RU"/>
        </a:p>
      </dgm:t>
    </dgm:pt>
    <dgm:pt modelId="{82AC63CE-6A53-4CA9-A918-D13CEA86AB2B}" type="sibTrans" cxnId="{2088C832-4993-4BE5-B240-7EA20BD0B8F7}">
      <dgm:prSet/>
      <dgm:spPr/>
      <dgm:t>
        <a:bodyPr/>
        <a:lstStyle/>
        <a:p>
          <a:endParaRPr lang="ru-RU"/>
        </a:p>
      </dgm:t>
    </dgm:pt>
    <dgm:pt modelId="{1A401E74-7016-4F2E-B6D7-86DC7F3BD72B}">
      <dgm:prSet custT="1"/>
      <dgm:spPr/>
      <dgm:t>
        <a:bodyPr/>
        <a:lstStyle/>
        <a:p>
          <a:r>
            <a:rPr lang="ru-RU" sz="1800" b="1" dirty="0" smtClean="0"/>
            <a:t>Тренажёр</a:t>
          </a:r>
          <a:endParaRPr lang="ru-RU" sz="1800" b="1" dirty="0"/>
        </a:p>
      </dgm:t>
    </dgm:pt>
    <dgm:pt modelId="{ADEA0375-3C5C-4F39-AC40-9EBF7716B52F}" type="parTrans" cxnId="{DE5D74E5-FDE7-4879-930B-95C495254C58}">
      <dgm:prSet/>
      <dgm:spPr/>
      <dgm:t>
        <a:bodyPr/>
        <a:lstStyle/>
        <a:p>
          <a:endParaRPr lang="ru-RU"/>
        </a:p>
      </dgm:t>
    </dgm:pt>
    <dgm:pt modelId="{BFAF6C61-E9B3-4758-9E54-A62C9B4B699B}" type="sibTrans" cxnId="{DE5D74E5-FDE7-4879-930B-95C495254C58}">
      <dgm:prSet/>
      <dgm:spPr/>
      <dgm:t>
        <a:bodyPr/>
        <a:lstStyle/>
        <a:p>
          <a:endParaRPr lang="ru-RU"/>
        </a:p>
      </dgm:t>
    </dgm:pt>
    <dgm:pt modelId="{2B84D07F-7444-4EAB-82D9-2C08AA973BBB}">
      <dgm:prSet custT="1"/>
      <dgm:spPr/>
      <dgm:t>
        <a:bodyPr/>
        <a:lstStyle/>
        <a:p>
          <a:r>
            <a:rPr lang="ru-RU" sz="1800" b="1" dirty="0" smtClean="0"/>
            <a:t> Контроль за умениями, навыками учащихся</a:t>
          </a:r>
          <a:endParaRPr lang="ru-RU" sz="1800" b="1" dirty="0"/>
        </a:p>
      </dgm:t>
    </dgm:pt>
    <dgm:pt modelId="{5AAE9E57-743B-4934-A380-86206A6873CF}" type="parTrans" cxnId="{B05C33C8-8828-47C7-99A3-DE3304D510B9}">
      <dgm:prSet/>
      <dgm:spPr/>
      <dgm:t>
        <a:bodyPr/>
        <a:lstStyle/>
        <a:p>
          <a:endParaRPr lang="ru-RU"/>
        </a:p>
      </dgm:t>
    </dgm:pt>
    <dgm:pt modelId="{F6C3E0FC-1442-4271-9E1F-4C149646E779}" type="sibTrans" cxnId="{B05C33C8-8828-47C7-99A3-DE3304D510B9}">
      <dgm:prSet/>
      <dgm:spPr/>
      <dgm:t>
        <a:bodyPr/>
        <a:lstStyle/>
        <a:p>
          <a:endParaRPr lang="ru-RU"/>
        </a:p>
      </dgm:t>
    </dgm:pt>
    <dgm:pt modelId="{E4444299-9A5C-4E92-8FA9-DD62E02C1BC5}" type="pres">
      <dgm:prSet presAssocID="{EA9EC7A5-9439-40B7-AC85-D2C5945B17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98EBC1-D7FF-46F4-BB60-0F71A52CB347}" type="pres">
      <dgm:prSet presAssocID="{9E1B52FF-378E-4226-B01B-91AD1D850950}" presName="composite" presStyleCnt="0"/>
      <dgm:spPr/>
      <dgm:t>
        <a:bodyPr/>
        <a:lstStyle/>
        <a:p>
          <a:endParaRPr lang="ru-RU"/>
        </a:p>
      </dgm:t>
    </dgm:pt>
    <dgm:pt modelId="{02DB8E36-BD30-4263-8213-68523495A7E7}" type="pres">
      <dgm:prSet presAssocID="{9E1B52FF-378E-4226-B01B-91AD1D85095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8B15D-752E-4083-AC26-FADA42C251CF}" type="pres">
      <dgm:prSet presAssocID="{9E1B52FF-378E-4226-B01B-91AD1D850950}" presName="descendantText" presStyleLbl="alignAcc1" presStyleIdx="0" presStyleCnt="3" custLinFactNeighborX="-987" custLinFactNeighborY="-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47875-D04E-485C-8AAD-92A472A2E5D9}" type="pres">
      <dgm:prSet presAssocID="{3C20FA73-419D-410D-B441-058910707A5B}" presName="sp" presStyleCnt="0"/>
      <dgm:spPr/>
      <dgm:t>
        <a:bodyPr/>
        <a:lstStyle/>
        <a:p>
          <a:endParaRPr lang="ru-RU"/>
        </a:p>
      </dgm:t>
    </dgm:pt>
    <dgm:pt modelId="{5B9C6846-A889-452D-B990-3F99E11FAEA1}" type="pres">
      <dgm:prSet presAssocID="{D047F524-E5AB-4959-B9D2-23236F60DCA8}" presName="composite" presStyleCnt="0"/>
      <dgm:spPr/>
      <dgm:t>
        <a:bodyPr/>
        <a:lstStyle/>
        <a:p>
          <a:endParaRPr lang="ru-RU"/>
        </a:p>
      </dgm:t>
    </dgm:pt>
    <dgm:pt modelId="{F170F208-49AF-4D42-A664-2B5CD63FC275}" type="pres">
      <dgm:prSet presAssocID="{D047F524-E5AB-4959-B9D2-23236F60DCA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D6303-D66B-4B81-8ABF-A6CD2C4280D4}" type="pres">
      <dgm:prSet presAssocID="{D047F524-E5AB-4959-B9D2-23236F60DCA8}" presName="descendantText" presStyleLbl="alignAcc1" presStyleIdx="1" presStyleCnt="3" custLinFactNeighborX="994" custLinFactNeighborY="-5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AE341-4886-4AB7-B840-C397626475D2}" type="pres">
      <dgm:prSet presAssocID="{689D0DD0-3532-4A7C-8385-B48B914B7CC1}" presName="sp" presStyleCnt="0"/>
      <dgm:spPr/>
      <dgm:t>
        <a:bodyPr/>
        <a:lstStyle/>
        <a:p>
          <a:endParaRPr lang="ru-RU"/>
        </a:p>
      </dgm:t>
    </dgm:pt>
    <dgm:pt modelId="{D1A29935-2BB1-45E9-9B79-7B0FA08A821B}" type="pres">
      <dgm:prSet presAssocID="{386BA463-C17E-4EF0-872F-C2F0955323C7}" presName="composite" presStyleCnt="0"/>
      <dgm:spPr/>
      <dgm:t>
        <a:bodyPr/>
        <a:lstStyle/>
        <a:p>
          <a:endParaRPr lang="ru-RU"/>
        </a:p>
      </dgm:t>
    </dgm:pt>
    <dgm:pt modelId="{3AAE0C85-4597-4006-A6E0-3C187D5E5BCF}" type="pres">
      <dgm:prSet presAssocID="{386BA463-C17E-4EF0-872F-C2F0955323C7}" presName="parentText" presStyleLbl="alignNode1" presStyleIdx="2" presStyleCnt="3" custScaleX="100336" custLinFactNeighborX="84" custLinFactNeighborY="-83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4287A-95BF-470C-A22D-2050BF1F72CC}" type="pres">
      <dgm:prSet presAssocID="{386BA463-C17E-4EF0-872F-C2F0955323C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1BCEE1-3E2F-4807-80CD-52E47ED8AC37}" type="presOf" srcId="{EA9EC7A5-9439-40B7-AC85-D2C5945B17E8}" destId="{E4444299-9A5C-4E92-8FA9-DD62E02C1BC5}" srcOrd="0" destOrd="0" presId="urn:microsoft.com/office/officeart/2005/8/layout/chevron2"/>
    <dgm:cxn modelId="{4D81CAA7-3CD6-4F8E-9EB6-5B703B4BB984}" type="presOf" srcId="{2B84D07F-7444-4EAB-82D9-2C08AA973BBB}" destId="{DA1D6303-D66B-4B81-8ABF-A6CD2C4280D4}" srcOrd="0" destOrd="2" presId="urn:microsoft.com/office/officeart/2005/8/layout/chevron2"/>
    <dgm:cxn modelId="{2EC10185-6AEC-4361-8F75-6CB681220D12}" type="presOf" srcId="{EA8AFE9E-2731-47BA-AF3B-17268215E5D8}" destId="{BFD8B15D-752E-4083-AC26-FADA42C251CF}" srcOrd="0" destOrd="1" presId="urn:microsoft.com/office/officeart/2005/8/layout/chevron2"/>
    <dgm:cxn modelId="{2088C832-4993-4BE5-B240-7EA20BD0B8F7}" srcId="{9E1B52FF-378E-4226-B01B-91AD1D850950}" destId="{EA8AFE9E-2731-47BA-AF3B-17268215E5D8}" srcOrd="1" destOrd="0" parTransId="{2CB783A9-4EDF-43FA-BB26-466DFDDA5663}" sibTransId="{82AC63CE-6A53-4CA9-A918-D13CEA86AB2B}"/>
    <dgm:cxn modelId="{2AE7F598-3953-4EE2-8854-C7B7A596D3BA}" srcId="{EA9EC7A5-9439-40B7-AC85-D2C5945B17E8}" destId="{9E1B52FF-378E-4226-B01B-91AD1D850950}" srcOrd="0" destOrd="0" parTransId="{2BCD1601-34B8-4FEB-8474-AB286AACBCE0}" sibTransId="{3C20FA73-419D-410D-B441-058910707A5B}"/>
    <dgm:cxn modelId="{F80CC90A-386E-473F-9F0A-889803A6CB59}" type="presOf" srcId="{CB29321B-1AA8-4434-BC29-F30E2872EFE0}" destId="{BFD8B15D-752E-4083-AC26-FADA42C251CF}" srcOrd="0" destOrd="0" presId="urn:microsoft.com/office/officeart/2005/8/layout/chevron2"/>
    <dgm:cxn modelId="{DE5D74E5-FDE7-4879-930B-95C495254C58}" srcId="{D047F524-E5AB-4959-B9D2-23236F60DCA8}" destId="{1A401E74-7016-4F2E-B6D7-86DC7F3BD72B}" srcOrd="1" destOrd="0" parTransId="{ADEA0375-3C5C-4F39-AC40-9EBF7716B52F}" sibTransId="{BFAF6C61-E9B3-4758-9E54-A62C9B4B699B}"/>
    <dgm:cxn modelId="{DDA5DAB9-06C6-458B-A9FA-60E4F2C75E89}" srcId="{EA9EC7A5-9439-40B7-AC85-D2C5945B17E8}" destId="{386BA463-C17E-4EF0-872F-C2F0955323C7}" srcOrd="2" destOrd="0" parTransId="{422FD189-EC33-4DBA-876C-3AE15B5121D6}" sibTransId="{7C07AA96-B4C3-4618-8631-3C7D2E9DCAD1}"/>
    <dgm:cxn modelId="{3595F702-B6ED-4416-97CD-765DECBC5F36}" type="presOf" srcId="{1A401E74-7016-4F2E-B6D7-86DC7F3BD72B}" destId="{DA1D6303-D66B-4B81-8ABF-A6CD2C4280D4}" srcOrd="0" destOrd="1" presId="urn:microsoft.com/office/officeart/2005/8/layout/chevron2"/>
    <dgm:cxn modelId="{B05C33C8-8828-47C7-99A3-DE3304D510B9}" srcId="{D047F524-E5AB-4959-B9D2-23236F60DCA8}" destId="{2B84D07F-7444-4EAB-82D9-2C08AA973BBB}" srcOrd="2" destOrd="0" parTransId="{5AAE9E57-743B-4934-A380-86206A6873CF}" sibTransId="{F6C3E0FC-1442-4271-9E1F-4C149646E779}"/>
    <dgm:cxn modelId="{2273B3CE-6635-431D-8669-2F2FB3F8161B}" srcId="{9E1B52FF-378E-4226-B01B-91AD1D850950}" destId="{CB29321B-1AA8-4434-BC29-F30E2872EFE0}" srcOrd="0" destOrd="0" parTransId="{F0CF080B-E627-4E09-96E7-597AC8C3DC96}" sibTransId="{970CA33A-011A-403F-879F-CD4D53DD6617}"/>
    <dgm:cxn modelId="{C4B33D93-0FCF-4425-8EE2-1971EB2A90B4}" type="presOf" srcId="{894A436B-A56C-43A2-8D8D-0DB72EEB14AE}" destId="{0334287A-95BF-470C-A22D-2050BF1F72CC}" srcOrd="0" destOrd="0" presId="urn:microsoft.com/office/officeart/2005/8/layout/chevron2"/>
    <dgm:cxn modelId="{F23BA9F8-B88C-41E2-BDE1-7E95A46E7308}" type="presOf" srcId="{D047F524-E5AB-4959-B9D2-23236F60DCA8}" destId="{F170F208-49AF-4D42-A664-2B5CD63FC275}" srcOrd="0" destOrd="0" presId="urn:microsoft.com/office/officeart/2005/8/layout/chevron2"/>
    <dgm:cxn modelId="{320C2FB7-0902-4703-A8EF-5D62AC168468}" type="presOf" srcId="{386BA463-C17E-4EF0-872F-C2F0955323C7}" destId="{3AAE0C85-4597-4006-A6E0-3C187D5E5BCF}" srcOrd="0" destOrd="0" presId="urn:microsoft.com/office/officeart/2005/8/layout/chevron2"/>
    <dgm:cxn modelId="{AE650749-8DE5-48CC-9E60-796BCA590DCF}" type="presOf" srcId="{21CD90E1-91AA-4011-9BCA-8FE8377A4411}" destId="{DA1D6303-D66B-4B81-8ABF-A6CD2C4280D4}" srcOrd="0" destOrd="0" presId="urn:microsoft.com/office/officeart/2005/8/layout/chevron2"/>
    <dgm:cxn modelId="{8D2EF3D8-529F-4F81-8A1E-087227A4B70D}" srcId="{EA9EC7A5-9439-40B7-AC85-D2C5945B17E8}" destId="{D047F524-E5AB-4959-B9D2-23236F60DCA8}" srcOrd="1" destOrd="0" parTransId="{552AD6B9-6A66-4A47-8F66-2793A752FFD0}" sibTransId="{689D0DD0-3532-4A7C-8385-B48B914B7CC1}"/>
    <dgm:cxn modelId="{910FCBFB-F98E-47AF-9CE4-42EBC6C03820}" srcId="{386BA463-C17E-4EF0-872F-C2F0955323C7}" destId="{894A436B-A56C-43A2-8D8D-0DB72EEB14AE}" srcOrd="0" destOrd="0" parTransId="{E8F033BB-FED0-4702-8704-ABC535FB6FF7}" sibTransId="{27D62334-77ED-42EA-92A3-6C7C1F63E46C}"/>
    <dgm:cxn modelId="{2F2CB0AE-4FA5-45F6-8A98-4FAD7949F894}" srcId="{D047F524-E5AB-4959-B9D2-23236F60DCA8}" destId="{21CD90E1-91AA-4011-9BCA-8FE8377A4411}" srcOrd="0" destOrd="0" parTransId="{EE0BFBEF-B606-441E-8B2D-735E417B324D}" sibTransId="{93E06426-104A-4F35-809F-1BE44AF83CE0}"/>
    <dgm:cxn modelId="{D2C27ED1-FD72-491A-B6C3-0F23E315259F}" type="presOf" srcId="{9E1B52FF-378E-4226-B01B-91AD1D850950}" destId="{02DB8E36-BD30-4263-8213-68523495A7E7}" srcOrd="0" destOrd="0" presId="urn:microsoft.com/office/officeart/2005/8/layout/chevron2"/>
    <dgm:cxn modelId="{8FAB861B-5623-465E-BED3-86EB718B19DF}" type="presParOf" srcId="{E4444299-9A5C-4E92-8FA9-DD62E02C1BC5}" destId="{6B98EBC1-D7FF-46F4-BB60-0F71A52CB347}" srcOrd="0" destOrd="0" presId="urn:microsoft.com/office/officeart/2005/8/layout/chevron2"/>
    <dgm:cxn modelId="{1FEC31D0-9AC4-475C-9225-BD2B4072C033}" type="presParOf" srcId="{6B98EBC1-D7FF-46F4-BB60-0F71A52CB347}" destId="{02DB8E36-BD30-4263-8213-68523495A7E7}" srcOrd="0" destOrd="0" presId="urn:microsoft.com/office/officeart/2005/8/layout/chevron2"/>
    <dgm:cxn modelId="{E733694D-8D4D-4C97-9792-322B89A33D97}" type="presParOf" srcId="{6B98EBC1-D7FF-46F4-BB60-0F71A52CB347}" destId="{BFD8B15D-752E-4083-AC26-FADA42C251CF}" srcOrd="1" destOrd="0" presId="urn:microsoft.com/office/officeart/2005/8/layout/chevron2"/>
    <dgm:cxn modelId="{E4F8DD5A-C622-4794-8DEA-FFA5EDCBDA65}" type="presParOf" srcId="{E4444299-9A5C-4E92-8FA9-DD62E02C1BC5}" destId="{BDA47875-D04E-485C-8AAD-92A472A2E5D9}" srcOrd="1" destOrd="0" presId="urn:microsoft.com/office/officeart/2005/8/layout/chevron2"/>
    <dgm:cxn modelId="{F8069D22-9058-4B44-B26A-21E5FADF013B}" type="presParOf" srcId="{E4444299-9A5C-4E92-8FA9-DD62E02C1BC5}" destId="{5B9C6846-A889-452D-B990-3F99E11FAEA1}" srcOrd="2" destOrd="0" presId="urn:microsoft.com/office/officeart/2005/8/layout/chevron2"/>
    <dgm:cxn modelId="{50C89E1B-4089-4AE8-BD44-6AC4D4B6C4F1}" type="presParOf" srcId="{5B9C6846-A889-452D-B990-3F99E11FAEA1}" destId="{F170F208-49AF-4D42-A664-2B5CD63FC275}" srcOrd="0" destOrd="0" presId="urn:microsoft.com/office/officeart/2005/8/layout/chevron2"/>
    <dgm:cxn modelId="{02B3E20E-DB5D-4800-9A91-85B8CBEFBDBA}" type="presParOf" srcId="{5B9C6846-A889-452D-B990-3F99E11FAEA1}" destId="{DA1D6303-D66B-4B81-8ABF-A6CD2C4280D4}" srcOrd="1" destOrd="0" presId="urn:microsoft.com/office/officeart/2005/8/layout/chevron2"/>
    <dgm:cxn modelId="{4A94DCBD-1671-46CE-B65C-4D6ACA9D0863}" type="presParOf" srcId="{E4444299-9A5C-4E92-8FA9-DD62E02C1BC5}" destId="{3F3AE341-4886-4AB7-B840-C397626475D2}" srcOrd="3" destOrd="0" presId="urn:microsoft.com/office/officeart/2005/8/layout/chevron2"/>
    <dgm:cxn modelId="{EA21DF04-2FA9-41CE-9B4A-586339406142}" type="presParOf" srcId="{E4444299-9A5C-4E92-8FA9-DD62E02C1BC5}" destId="{D1A29935-2BB1-45E9-9B79-7B0FA08A821B}" srcOrd="4" destOrd="0" presId="urn:microsoft.com/office/officeart/2005/8/layout/chevron2"/>
    <dgm:cxn modelId="{458C2C06-698D-4917-B667-F8ECC4094C35}" type="presParOf" srcId="{D1A29935-2BB1-45E9-9B79-7B0FA08A821B}" destId="{3AAE0C85-4597-4006-A6E0-3C187D5E5BCF}" srcOrd="0" destOrd="0" presId="urn:microsoft.com/office/officeart/2005/8/layout/chevron2"/>
    <dgm:cxn modelId="{95911335-5507-4B8A-8CD4-FE8695B07A04}" type="presParOf" srcId="{D1A29935-2BB1-45E9-9B79-7B0FA08A821B}" destId="{0334287A-95BF-470C-A22D-2050BF1F72CC}" srcOrd="1" destOrd="0" presId="urn:microsoft.com/office/officeart/2005/8/layout/chevron2"/>
  </dgm:cxnLst>
  <dgm:bg/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978C5D3-F89D-4250-A68A-037BC865AAD1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496F22-BA95-44E3-B732-904D5092F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031439-8049-4BA6-8EF3-6F56CF7FAF15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2130425"/>
            <a:ext cx="5600712" cy="1227137"/>
          </a:xfrm>
        </p:spPr>
        <p:txBody>
          <a:bodyPr>
            <a:normAutofit/>
          </a:bodyPr>
          <a:lstStyle>
            <a:lvl1pPr>
              <a:defRPr sz="360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16" y="3571876"/>
            <a:ext cx="4629160" cy="9715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C1272-9232-49E2-A99F-3F23883EE1DA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1FADF-73D7-46AE-BD0E-36F2B81F1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1D6AD-EAE0-4EFC-9089-9C93814B2941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70148-4077-4DE4-8220-97CBD8011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93CD-E0CF-43D0-B18C-0B178DB09863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C8B3B-CF7F-4D19-A4F5-9B6464B8A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6EFEB-6969-4036-9EFA-887BCBE22F39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DFDA5-FCAA-4900-9C63-6F3FA5CA3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5624D-F926-46C3-BA1B-75B065258B4A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29B33-A7ED-4E93-952E-B523EC114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185D-B4FF-4962-8410-56A6A388319F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566CE-EBEC-4569-84FE-F18F8BC9B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D967-F45F-4A49-BD58-83BDF535CD7E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F2FC0-4598-4516-8C6C-EE5505E3B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76AE-FF0A-4B04-92F5-0CA4E22B441B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0B4C-D0F3-4B3E-909F-169E06E17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4714876" y="857232"/>
            <a:ext cx="414340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14876" y="5072063"/>
            <a:ext cx="4143374" cy="571515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28625" y="857250"/>
            <a:ext cx="407193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3200" kern="1200" baseline="0" dirty="0" smtClean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28625" y="5072074"/>
            <a:ext cx="4071937" cy="571489"/>
          </a:xfrm>
        </p:spPr>
        <p:txBody>
          <a:bodyPr rtlCol="0" anchor="b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57686" y="2143116"/>
            <a:ext cx="2428875" cy="20716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2"/>
          <a:srcRect l="11539" b="11938"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3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E97D69E4-90E3-40E1-A7CB-632697EC9E2D}" type="datetimeFigureOut">
              <a:rPr lang="ru-RU"/>
              <a:pPr>
                <a:defRPr/>
              </a:pPr>
              <a:t>30.01.2012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13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FF3CC689-4ED6-42F8-A927-E8FAF50AF2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316E4-730E-4B6A-BDED-3893585369BC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A397-6019-41B7-AE94-7FAE4E77D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FFF4A-16B8-4717-97C1-2EA44F8F9098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FBF29-4E9E-4C01-8525-F01B9429A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43188" y="0"/>
            <a:ext cx="59721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43188" y="1600200"/>
            <a:ext cx="604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9A3A0C-6526-4050-B826-F7E7A27C85F0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0CDF8C-AD74-4CDB-8B01-8BA4DFEB2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Segoe Scrip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/>
          <a:srcRect l="11539" b="11938"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54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71625"/>
            <a:ext cx="82296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C9EDCC-5FFF-410F-A686-6ABAACF176F3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D8C562-85D7-40F8-BFBF-FBAFD7892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2F2F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543300" y="1285860"/>
            <a:ext cx="5600700" cy="3714754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Моногарова</a:t>
            </a: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 Светлана Алексеевна</a:t>
            </a: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/>
            </a:r>
            <a:b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</a:b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учитель английского языка </a:t>
            </a:r>
            <a:r>
              <a:rPr lang="ru-RU" sz="3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/>
            </a:r>
            <a:br>
              <a:rPr lang="ru-RU" sz="3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</a:br>
            <a:r>
              <a:rPr lang="ru-RU" sz="3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МКОУ </a:t>
            </a: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СОШ №11</a:t>
            </a:r>
            <a:b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</a:b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с.Константиновского</a:t>
            </a:r>
            <a:b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</a:b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Петровского района</a:t>
            </a:r>
            <a:b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</a:b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Ставропольского края</a:t>
            </a:r>
          </a:p>
        </p:txBody>
      </p:sp>
      <p:pic>
        <p:nvPicPr>
          <p:cNvPr id="3" name="Picture 3" descr="C:\Documents and Settings\Ксения\Рабочий стол\Последний урок\SSL27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3429000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85750" y="5143500"/>
            <a:ext cx="8572500" cy="566738"/>
          </a:xfrm>
        </p:spPr>
        <p:txBody>
          <a:bodyPr/>
          <a:lstStyle/>
          <a:p>
            <a:endParaRPr lang="ru-RU" smtClean="0">
              <a:latin typeface="Segoe Script"/>
            </a:endParaRPr>
          </a:p>
        </p:txBody>
      </p:sp>
      <p:pic>
        <p:nvPicPr>
          <p:cNvPr id="5" name="Picture 12" descr="D:\фото\фото 1\100_119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273" b="18273"/>
          <a:stretch>
            <a:fillRect/>
          </a:stretch>
        </p:blipFill>
        <p:spPr>
          <a:xfrm>
            <a:off x="500063" y="1000125"/>
            <a:ext cx="8429625" cy="5000625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D:\фото\фото 1\100_1196.jpg"/>
          <p:cNvPicPr>
            <a:picLocks noChangeAspect="1" noChangeArrowheads="1"/>
          </p:cNvPicPr>
          <p:nvPr/>
        </p:nvPicPr>
        <p:blipFill>
          <a:blip r:embed="rId3"/>
          <a:srcRect b="12890"/>
          <a:stretch>
            <a:fillRect/>
          </a:stretch>
        </p:blipFill>
        <p:spPr bwMode="auto">
          <a:xfrm>
            <a:off x="428625" y="1000125"/>
            <a:ext cx="8429625" cy="500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D:\фото\фото 1\100_1186.jpg"/>
          <p:cNvPicPr>
            <a:picLocks noChangeAspect="1" noChangeArrowheads="1"/>
          </p:cNvPicPr>
          <p:nvPr/>
        </p:nvPicPr>
        <p:blipFill>
          <a:blip r:embed="rId4"/>
          <a:srcRect b="14062"/>
          <a:stretch>
            <a:fillRect/>
          </a:stretch>
        </p:blipFill>
        <p:spPr bwMode="auto">
          <a:xfrm>
            <a:off x="214313" y="571500"/>
            <a:ext cx="8429625" cy="492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1" descr="D:\фото\фото 1\100_1203.jpg"/>
          <p:cNvPicPr>
            <a:picLocks noChangeAspect="1" noChangeArrowheads="1"/>
          </p:cNvPicPr>
          <p:nvPr/>
        </p:nvPicPr>
        <p:blipFill>
          <a:blip r:embed="rId5"/>
          <a:srcRect b="13834"/>
          <a:stretch>
            <a:fillRect/>
          </a:stretch>
        </p:blipFill>
        <p:spPr bwMode="auto">
          <a:xfrm>
            <a:off x="214313" y="500063"/>
            <a:ext cx="871537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-357188" y="285750"/>
            <a:ext cx="8572501" cy="566738"/>
          </a:xfrm>
        </p:spPr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  <a:latin typeface="Georgia" pitchFamily="18" charset="0"/>
              </a:rPr>
              <a:t>Средства формирования социокультурной </a:t>
            </a:r>
            <a:br>
              <a:rPr lang="ru-RU" b="1" i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i="1" smtClean="0">
                <a:solidFill>
                  <a:srgbClr val="C00000"/>
                </a:solidFill>
                <a:latin typeface="Georgia" pitchFamily="18" charset="0"/>
              </a:rPr>
              <a:t>компетенции</a:t>
            </a:r>
            <a:endParaRPr lang="ru-RU" smtClean="0">
              <a:solidFill>
                <a:srgbClr val="C00000"/>
              </a:solidFill>
              <a:latin typeface="Segoe Script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868" y="1428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-928726" y="1428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2" name="Двойная стрелка влево/вправо 21"/>
          <p:cNvSpPr/>
          <p:nvPr/>
        </p:nvSpPr>
        <p:spPr>
          <a:xfrm>
            <a:off x="3286116" y="4857760"/>
            <a:ext cx="2571768" cy="285752"/>
          </a:xfrm>
          <a:prstGeom prst="left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71625"/>
          <a:ext cx="8229600" cy="455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7072313" cy="642938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Segoe Script"/>
              </a:rPr>
              <a:t/>
            </a:r>
            <a:br>
              <a:rPr lang="ru-RU" sz="3200" smtClean="0">
                <a:latin typeface="Segoe Script"/>
              </a:rPr>
            </a:br>
            <a:r>
              <a:rPr lang="ru-RU" sz="3200" b="1" i="1" smtClean="0">
                <a:solidFill>
                  <a:srgbClr val="C00000"/>
                </a:solidFill>
                <a:latin typeface="Georgia" pitchFamily="18" charset="0"/>
              </a:rPr>
              <a:t>Основные направления использования ИКТ на уроках</a:t>
            </a: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214282" y="928670"/>
          <a:ext cx="828684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143125" y="4857750"/>
            <a:ext cx="6643688" cy="785813"/>
          </a:xfrm>
          <a:prstGeom prst="round2DiagRect">
            <a:avLst>
              <a:gd name="adj1" fmla="val 0"/>
              <a:gd name="adj2" fmla="val 50000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C00000"/>
              </a:solidFill>
              <a:latin typeface="Georg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Georgia" pitchFamily="18" charset="0"/>
              </a:rPr>
              <a:t>Человек глубоко постигает лишь то,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Georgia" pitchFamily="18" charset="0"/>
              </a:rPr>
              <a:t>до чего додумывается сам.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Сократ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5" grpId="2">
        <p:bldAsOne/>
      </p:bldGraphic>
      <p:bldGraphic spid="5" grpId="3">
        <p:bldAsOne/>
      </p:bldGraphic>
      <p:bldGraphic spid="5" grpId="4">
        <p:bldAsOne/>
      </p:bldGraphic>
      <p:bldGraphic spid="5" grpId="5">
        <p:bldAsOne/>
      </p:bldGraphic>
      <p:bldGraphic spid="5" grpId="6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357158" y="1071546"/>
          <a:ext cx="821537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8572500" cy="566738"/>
          </a:xfrm>
        </p:spPr>
        <p:txBody>
          <a:bodyPr/>
          <a:lstStyle/>
          <a:p>
            <a:pPr algn="l" eaLnBrk="1" hangingPunct="1"/>
            <a:r>
              <a:rPr lang="ru-RU" sz="1600" b="1" i="1" smtClean="0">
                <a:solidFill>
                  <a:srgbClr val="C00000"/>
                </a:solidFill>
                <a:latin typeface="Georgia" pitchFamily="18" charset="0"/>
              </a:rPr>
              <a:t>            </a:t>
            </a:r>
            <a:r>
              <a:rPr lang="ru-RU" sz="1600" b="1" i="1" smtClean="0">
                <a:solidFill>
                  <a:srgbClr val="00B050"/>
                </a:solidFill>
                <a:latin typeface="Georgia" pitchFamily="18" charset="0"/>
              </a:rPr>
              <a:t>Если ученику комфортно и интересно на уроке – </a:t>
            </a:r>
            <a:br>
              <a:rPr lang="ru-RU" sz="1600" b="1" i="1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1600" b="1" i="1" smtClean="0">
                <a:solidFill>
                  <a:srgbClr val="00B050"/>
                </a:solidFill>
                <a:latin typeface="Georgia" pitchFamily="18" charset="0"/>
              </a:rPr>
              <a:t>                                       тогда и результаты учения будут лучше.</a:t>
            </a:r>
            <a:br>
              <a:rPr lang="ru-RU" sz="1600" b="1" i="1" smtClean="0">
                <a:solidFill>
                  <a:srgbClr val="00B050"/>
                </a:solidFill>
                <a:latin typeface="Georgia" pitchFamily="18" charset="0"/>
              </a:rPr>
            </a:br>
            <a:endParaRPr lang="ru-RU" sz="1600" b="1" i="1" smtClean="0">
              <a:solidFill>
                <a:srgbClr val="00B05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523220"/>
          </a:xfrm>
          <a:noFill/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txBody>
          <a:bodyPr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Результативность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0" y="1000108"/>
          <a:ext cx="9144000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гнутая влево стрелка 5"/>
          <p:cNvSpPr/>
          <p:nvPr/>
        </p:nvSpPr>
        <p:spPr>
          <a:xfrm>
            <a:off x="500063" y="1214438"/>
            <a:ext cx="785812" cy="928687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428625" y="2357438"/>
            <a:ext cx="785813" cy="928687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285750" y="3500438"/>
            <a:ext cx="785813" cy="928687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357188" y="5929313"/>
            <a:ext cx="785812" cy="928687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357188" y="4786313"/>
            <a:ext cx="785812" cy="928687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928688"/>
            <a:ext cx="9144000" cy="15716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pc="50" dirty="0" smtClean="0">
                <a:ln w="11430"/>
                <a:solidFill>
                  <a:srgbClr val="FF0000"/>
                </a:solidFill>
                <a:latin typeface="Georgia" pitchFamily="18" charset="0"/>
              </a:rPr>
              <a:t>Тема:</a:t>
            </a:r>
            <a:endParaRPr lang="ru-RU" dirty="0"/>
          </a:p>
        </p:txBody>
      </p:sp>
      <p:sp>
        <p:nvSpPr>
          <p:cNvPr id="5" name="Подзаголовок 4"/>
          <p:cNvSpPr txBox="1">
            <a:spLocks noGrp="1"/>
          </p:cNvSpPr>
          <p:nvPr>
            <p:ph type="subTitle" idx="1"/>
          </p:nvPr>
        </p:nvSpPr>
        <p:spPr>
          <a:xfrm>
            <a:off x="285750" y="2714625"/>
            <a:ext cx="8643938" cy="2895600"/>
          </a:xfrm>
        </p:spPr>
        <p:txBody>
          <a:bodyPr rtlCol="0" anchor="b">
            <a:no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«Повышение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социокультурной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компетенции посредством использования информационных технологий на уроках английского языка»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42844" y="142852"/>
          <a:ext cx="8786874" cy="292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2" name="Picture 4" descr="D:\сохранение\Фото\фото 1\100_1089.jpg"/>
          <p:cNvPicPr>
            <a:picLocks noChangeAspect="1" noChangeArrowheads="1"/>
          </p:cNvPicPr>
          <p:nvPr/>
        </p:nvPicPr>
        <p:blipFill>
          <a:blip r:embed="rId6" cstate="print"/>
          <a:srcRect r="2212" b="14026"/>
          <a:stretch>
            <a:fillRect/>
          </a:stretch>
        </p:blipFill>
        <p:spPr bwMode="auto">
          <a:xfrm>
            <a:off x="4429124" y="3143248"/>
            <a:ext cx="4000528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5" name="Picture 2" descr="C:\Documents and Settings\Инна\Мои документы\Мои рисунки\360d90ada58f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0"/>
            <a:ext cx="164306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5875"/>
            <a:ext cx="9144000" cy="9286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latin typeface="Georgia" pitchFamily="18" charset="0"/>
              </a:rPr>
              <a:t>ГипотеЗА</a:t>
            </a:r>
            <a:r>
              <a:rPr lang="ru-RU" dirty="0" smtClean="0">
                <a:latin typeface="Georgia" pitchFamily="18" charset="0"/>
              </a:rPr>
              <a:t>  Темы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type="body" idx="1"/>
          </p:nvPr>
        </p:nvSpPr>
        <p:spPr>
          <a:xfrm>
            <a:off x="214282" y="3643314"/>
            <a:ext cx="8715436" cy="1357298"/>
          </a:xfr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52400" h="50800" prst="softRound"/>
          </a:sp3d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200" b="0" dirty="0" smtClean="0">
              <a:solidFill>
                <a:schemeClr val="tx1"/>
              </a:solidFill>
              <a:latin typeface="Georgia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3600" b="0" dirty="0" smtClean="0">
              <a:solidFill>
                <a:schemeClr val="tx1"/>
              </a:solidFill>
              <a:latin typeface="Georgia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3600" b="0" dirty="0" smtClean="0">
              <a:solidFill>
                <a:schemeClr val="tx1"/>
              </a:solidFill>
              <a:latin typeface="Georgia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600" b="0" dirty="0" smtClean="0">
                <a:solidFill>
                  <a:schemeClr val="tx1"/>
                </a:solidFill>
                <a:latin typeface="Georgia" pitchFamily="18" charset="0"/>
              </a:rPr>
              <a:t>Системное применение  ИКТ позволит повысить уровень </a:t>
            </a:r>
            <a:r>
              <a:rPr lang="ru-RU" sz="3600" b="0" dirty="0" err="1" smtClean="0">
                <a:solidFill>
                  <a:schemeClr val="tx1"/>
                </a:solidFill>
                <a:latin typeface="Georgia" pitchFamily="18" charset="0"/>
              </a:rPr>
              <a:t>социокультурной</a:t>
            </a:r>
            <a:r>
              <a:rPr lang="ru-RU" sz="3600" b="0" dirty="0" smtClean="0">
                <a:solidFill>
                  <a:schemeClr val="tx1"/>
                </a:solidFill>
                <a:latin typeface="Georgia" pitchFamily="18" charset="0"/>
              </a:rPr>
              <a:t> компетенции и мотивацию к изучаемому предмету.</a:t>
            </a:r>
            <a:endParaRPr lang="ru-RU" sz="3600" b="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-571500" y="500063"/>
            <a:ext cx="8572500" cy="566737"/>
          </a:xfrm>
        </p:spPr>
        <p:txBody>
          <a:bodyPr/>
          <a:lstStyle/>
          <a:p>
            <a:r>
              <a:rPr lang="ru-RU" sz="3200" b="1" i="1" smtClean="0">
                <a:solidFill>
                  <a:srgbClr val="C00000"/>
                </a:solidFill>
                <a:latin typeface="Georgia" pitchFamily="18" charset="0"/>
              </a:rPr>
              <a:t>Компоненты социокультурной компетенции</a:t>
            </a:r>
            <a:endParaRPr lang="ru-RU" sz="3200" smtClean="0">
              <a:latin typeface="Segoe Script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643174" y="12144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64" name="Picture 4" descr="D:\сохранение\Фото\фото 1\100_1002.jpg"/>
          <p:cNvPicPr>
            <a:picLocks noChangeAspect="1" noChangeArrowheads="1"/>
          </p:cNvPicPr>
          <p:nvPr/>
        </p:nvPicPr>
        <p:blipFill>
          <a:blip r:embed="rId6" cstate="print"/>
          <a:srcRect b="14062"/>
          <a:stretch>
            <a:fillRect/>
          </a:stretch>
        </p:blipFill>
        <p:spPr bwMode="auto">
          <a:xfrm>
            <a:off x="285720" y="1214422"/>
            <a:ext cx="314327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5" name="Picture 5" descr="D:\сохранение\Фото\фото 1\100_0986.jpg"/>
          <p:cNvPicPr>
            <a:picLocks noChangeAspect="1" noChangeArrowheads="1"/>
          </p:cNvPicPr>
          <p:nvPr/>
        </p:nvPicPr>
        <p:blipFill>
          <a:blip r:embed="rId7" cstate="print"/>
          <a:srcRect t="31250" r="37011" b="16015"/>
          <a:stretch>
            <a:fillRect/>
          </a:stretch>
        </p:blipFill>
        <p:spPr bwMode="auto">
          <a:xfrm>
            <a:off x="357158" y="3643314"/>
            <a:ext cx="3071834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C:\Documents and Settings\1\Мои документы\Мои рисунки\38ecee003a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357430"/>
            <a:ext cx="2643206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2" name="Прямая соединительная линия 21"/>
          <p:cNvCxnSpPr/>
          <p:nvPr/>
        </p:nvCxnSpPr>
        <p:spPr>
          <a:xfrm rot="5400000">
            <a:off x="4679951" y="5178437"/>
            <a:ext cx="2785288" cy="794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4036215" y="4464851"/>
            <a:ext cx="2428892" cy="1643074"/>
          </a:xfrm>
          <a:prstGeom prst="line">
            <a:avLst/>
          </a:prstGeom>
          <a:ln w="762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Кольцо 30"/>
          <p:cNvSpPr/>
          <p:nvPr/>
        </p:nvSpPr>
        <p:spPr>
          <a:xfrm>
            <a:off x="3428992" y="2357430"/>
            <a:ext cx="2714644" cy="2714644"/>
          </a:xfrm>
          <a:prstGeom prst="donut">
            <a:avLst>
              <a:gd name="adj" fmla="val 5672"/>
            </a:avLst>
          </a:prstGeom>
          <a:solidFill>
            <a:srgbClr val="C00000"/>
          </a:solidFill>
          <a:ln>
            <a:solidFill>
              <a:srgbClr val="BD2E0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" name="Рисунок 19" descr="C:\Documents and Settings\1\Мои документы\Мои рисунки\38ecee003a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2830" y="2509830"/>
            <a:ext cx="2643206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3" name="Схема 22"/>
          <p:cNvGraphicFramePr/>
          <p:nvPr/>
        </p:nvGraphicFramePr>
        <p:xfrm>
          <a:off x="500034" y="714356"/>
          <a:ext cx="828680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-571500" y="285750"/>
            <a:ext cx="8572500" cy="566738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rgbClr val="C00000"/>
                </a:solidFill>
                <a:latin typeface="Georgia" pitchFamily="18" charset="0"/>
              </a:rPr>
              <a:t>Формирование социокультурной </a:t>
            </a:r>
            <a:br>
              <a:rPr lang="ru-RU" sz="2400" b="1" i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400" b="1" i="1" smtClean="0">
                <a:solidFill>
                  <a:srgbClr val="C00000"/>
                </a:solidFill>
                <a:latin typeface="Georgia" pitchFamily="18" charset="0"/>
              </a:rPr>
              <a:t>компетенции</a:t>
            </a: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14282" y="857232"/>
          <a:ext cx="8715436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гнутая влево стрелка 4"/>
          <p:cNvSpPr/>
          <p:nvPr/>
        </p:nvSpPr>
        <p:spPr>
          <a:xfrm>
            <a:off x="857250" y="2786063"/>
            <a:ext cx="731838" cy="12874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 rot="10800000" flipH="1">
            <a:off x="2143125" y="2714625"/>
            <a:ext cx="609600" cy="12858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9" name="Picture 15" descr="G:\P1010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714375"/>
            <a:ext cx="37861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572500" cy="566737"/>
          </a:xfrm>
        </p:spPr>
        <p:txBody>
          <a:bodyPr/>
          <a:lstStyle/>
          <a:p>
            <a:pPr algn="l"/>
            <a:r>
              <a:rPr lang="ru-RU" i="1" smtClean="0">
                <a:latin typeface="Segoe Script"/>
              </a:rPr>
              <a:t>«</a:t>
            </a:r>
            <a:r>
              <a:rPr lang="ru-RU" b="1" smtClean="0">
                <a:solidFill>
                  <a:srgbClr val="00B050"/>
                </a:solidFill>
                <a:latin typeface="Segoe Script"/>
              </a:rPr>
              <a:t>Лишь увлечённый делом может увлечь других»</a:t>
            </a:r>
          </a:p>
        </p:txBody>
      </p:sp>
      <p:pic>
        <p:nvPicPr>
          <p:cNvPr id="63490" name="Picture 2" descr="D:\фото\фото 1\100_098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8264" b="18264"/>
          <a:stretch>
            <a:fillRect/>
          </a:stretch>
        </p:blipFill>
        <p:spPr>
          <a:xfrm>
            <a:off x="214282" y="857232"/>
            <a:ext cx="4286280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492" name="Picture 4" descr="D:\фото\фото 1\100_0996.jpg"/>
          <p:cNvPicPr>
            <a:picLocks noChangeAspect="1" noChangeArrowheads="1"/>
          </p:cNvPicPr>
          <p:nvPr/>
        </p:nvPicPr>
        <p:blipFill>
          <a:blip r:embed="rId4" cstate="print"/>
          <a:srcRect b="14062"/>
          <a:stretch>
            <a:fillRect/>
          </a:stretch>
        </p:blipFill>
        <p:spPr bwMode="auto">
          <a:xfrm>
            <a:off x="214282" y="857232"/>
            <a:ext cx="4286280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493" name="Picture 5" descr="D:\фото\фото 1\100_1000.jpg"/>
          <p:cNvPicPr>
            <a:picLocks noChangeAspect="1" noChangeArrowheads="1"/>
          </p:cNvPicPr>
          <p:nvPr/>
        </p:nvPicPr>
        <p:blipFill>
          <a:blip r:embed="rId5" cstate="print"/>
          <a:srcRect r="20898" b="14062"/>
          <a:stretch>
            <a:fillRect/>
          </a:stretch>
        </p:blipFill>
        <p:spPr bwMode="auto">
          <a:xfrm>
            <a:off x="214282" y="785794"/>
            <a:ext cx="4214842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6" name="Picture 12" descr="G:\IMG_48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0" y="714375"/>
            <a:ext cx="33686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G:\IMG_488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0" y="785813"/>
            <a:ext cx="37861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 descr="D:\фото\фото 1\100_1113.jpg"/>
          <p:cNvPicPr>
            <a:picLocks noChangeAspect="1" noChangeArrowheads="1"/>
          </p:cNvPicPr>
          <p:nvPr/>
        </p:nvPicPr>
        <p:blipFill>
          <a:blip r:embed="rId8"/>
          <a:srcRect b="13846"/>
          <a:stretch>
            <a:fillRect/>
          </a:stretch>
        </p:blipFill>
        <p:spPr bwMode="auto">
          <a:xfrm>
            <a:off x="2571750" y="3857625"/>
            <a:ext cx="3857625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495" name="Picture 7" descr="D:\фото\фото 1\100_1115.jpg"/>
          <p:cNvPicPr>
            <a:picLocks noChangeAspect="1" noChangeArrowheads="1"/>
          </p:cNvPicPr>
          <p:nvPr/>
        </p:nvPicPr>
        <p:blipFill>
          <a:blip r:embed="rId9" cstate="print"/>
          <a:srcRect r="4784" b="14062"/>
          <a:stretch>
            <a:fillRect/>
          </a:stretch>
        </p:blipFill>
        <p:spPr bwMode="auto">
          <a:xfrm>
            <a:off x="2428860" y="3929066"/>
            <a:ext cx="414340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D:\сохранение\Фото\фото 1\100_1084.jpg"/>
          <p:cNvPicPr>
            <a:picLocks noChangeAspect="1" noChangeArrowheads="1"/>
          </p:cNvPicPr>
          <p:nvPr/>
        </p:nvPicPr>
        <p:blipFill>
          <a:blip r:embed="rId10" cstate="print"/>
          <a:srcRect r="2935" b="12720"/>
          <a:stretch>
            <a:fillRect/>
          </a:stretch>
        </p:blipFill>
        <p:spPr bwMode="auto">
          <a:xfrm>
            <a:off x="2500298" y="3857628"/>
            <a:ext cx="3929090" cy="318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egoe Script" pitchFamily="34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классный 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1441</TotalTime>
  <Words>348</Words>
  <Application>Microsoft Office PowerPoint</Application>
  <PresentationFormat>Экран (4:3)</PresentationFormat>
  <Paragraphs>91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Segoe Script</vt:lpstr>
      <vt:lpstr>Segoe</vt:lpstr>
      <vt:lpstr>Calibri</vt:lpstr>
      <vt:lpstr>Cambria</vt:lpstr>
      <vt:lpstr>Garamond</vt:lpstr>
      <vt:lpstr>Georgia</vt:lpstr>
      <vt:lpstr>Times New Roman</vt:lpstr>
      <vt:lpstr>11</vt:lpstr>
      <vt:lpstr>классный шаблон</vt:lpstr>
      <vt:lpstr>Моногарова Светлана Алексеевна учитель английского языка  МКОУ СОШ №11 с.Константиновского Петровского района Ставропольского края</vt:lpstr>
      <vt:lpstr>Тема:</vt:lpstr>
      <vt:lpstr>Слайд 3</vt:lpstr>
      <vt:lpstr>Слайд 4</vt:lpstr>
      <vt:lpstr>ГипотеЗА  Темы </vt:lpstr>
      <vt:lpstr>Компоненты социокультурной компетенции</vt:lpstr>
      <vt:lpstr>Слайд 7</vt:lpstr>
      <vt:lpstr>Формирование социокультурной  компетенции</vt:lpstr>
      <vt:lpstr>«Лишь увлечённый делом может увлечь других»</vt:lpstr>
      <vt:lpstr>Слайд 10</vt:lpstr>
      <vt:lpstr>Средства формирования социокультурной  компетенции</vt:lpstr>
      <vt:lpstr>Слайд 12</vt:lpstr>
      <vt:lpstr> Основные направления использования ИКТ на уроках</vt:lpstr>
      <vt:lpstr>            Если ученику комфортно и интересно на уроке –                                         тогда и результаты учения будут лучше. </vt:lpstr>
      <vt:lpstr>Результативность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Моногарова С.А</dc:creator>
  <cp:lastModifiedBy>Admin</cp:lastModifiedBy>
  <cp:revision>162</cp:revision>
  <dcterms:created xsi:type="dcterms:W3CDTF">2002-10-01T22:38:42Z</dcterms:created>
  <dcterms:modified xsi:type="dcterms:W3CDTF">2012-01-30T15:12:47Z</dcterms:modified>
</cp:coreProperties>
</file>