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56" r:id="rId3"/>
    <p:sldId id="286" r:id="rId4"/>
    <p:sldId id="284" r:id="rId5"/>
    <p:sldId id="287" r:id="rId6"/>
    <p:sldId id="259" r:id="rId7"/>
    <p:sldId id="263" r:id="rId8"/>
    <p:sldId id="288" r:id="rId9"/>
    <p:sldId id="292" r:id="rId10"/>
    <p:sldId id="266" r:id="rId11"/>
    <p:sldId id="270" r:id="rId12"/>
    <p:sldId id="285" r:id="rId13"/>
    <p:sldId id="272" r:id="rId14"/>
    <p:sldId id="290" r:id="rId15"/>
    <p:sldId id="274" r:id="rId16"/>
    <p:sldId id="289" r:id="rId17"/>
    <p:sldId id="277" r:id="rId18"/>
    <p:sldId id="279" r:id="rId19"/>
    <p:sldId id="291" r:id="rId20"/>
    <p:sldId id="28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30" autoAdjust="0"/>
  </p:normalViewPr>
  <p:slideViewPr>
    <p:cSldViewPr>
      <p:cViewPr varScale="1">
        <p:scale>
          <a:sx n="53" d="100"/>
          <a:sy n="53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6AAD8-EE6B-4F0F-8575-B2B4A4DE12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C2B02-56D5-43AF-9E4D-61B13F66FC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391ED-C711-4BD1-A705-4ECBEC8E21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B021F-3797-4184-869D-9E78D89002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2AC60-2893-4AD5-8E93-BF7E51B2D2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F7A43-BF09-4C30-A494-9457158D02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DDB4B-D794-4EEE-ABCB-E85DD42FCE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731C2-7B27-478F-B952-44E4661580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A4B87-0C59-4B95-B5E0-E5E76AD708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1299F-8E51-4DFA-8619-2262ED7447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08103-7F90-4C1F-95DE-FA4200D4AD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2AD2C-A74E-448D-A5B8-663C912231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4B777-DD23-4408-BF20-5D46CC0B53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6DC83-0598-40F9-99B5-33B2C986BB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30D02-BE48-4E1A-818E-D26C1E9390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F4A9B-1E05-4BAB-8C31-455B80FED4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C1093-159B-4394-9493-60213AF10B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73CFB-B92D-461C-B2D1-01102E41B2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89E3E-CC7C-4BA7-9F00-E03B418490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6734E-2705-4C69-B37C-99558BC94D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D0BC3-ABAF-4209-8556-58EAFF12EB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E92A7-109C-49DC-82CD-1684D7A681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CA61AE-2F2C-489C-859A-96B16DA7584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3BE56A-7084-473D-A76D-EBA06A86850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%D0%90%D0%BD%D0%BD%D0%B0_%D0%A8%D0%B8%D0%BB%D0%BE%D0%B2%D0%B0.jpg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&#1043;&#1077;&#1086;&#1075;&#1088;&#1072;&#1092;&#1080;&#1085;&#1103;\&#1056;&#1072;&#1073;&#1086;&#1095;&#1080;&#1081;%20&#1089;&#1090;&#1086;&#1083;\&#1082;&#1083;&#1072;&#1089;&#1089;&#1085;&#1099;&#1081;%20&#1095;&#1072;&#1089;%20&#1056;&#1086;&#1078;&#1076;&#1077;&#1085;&#1085;&#1099;&#1077;%20&#1074;%20&#1053;&#1086;&#1074;&#1086;&#1088;&#1086;&#1089;&#1089;&#1080;&#1081;&#1089;&#1082;&#1077;\BEETHOVEN_Sonata%20n.13%20in%20Es,%20op.27%20n.1_2.Allegro%20molto%20e%20vivace.avi" TargetMode="External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8%D0%B4%D0%B5%D0%B0%D0%BB%D1%8C%D0%BD%D1%8B%D0%B9_%D0%BC%D1%83%D0%B6_(%D1%84%D0%B8%D0%BB%D1%8C%D0%BC,_1980)" TargetMode="External"/><Relationship Id="rId3" Type="http://schemas.openxmlformats.org/officeDocument/2006/relationships/image" Target="../media/image47.png"/><Relationship Id="rId7" Type="http://schemas.openxmlformats.org/officeDocument/2006/relationships/hyperlink" Target="http://ru.wikipedia.org/w/index.php?title=%D0%91%D0%BE%D0%BB%D1%8C%D1%88%D0%BE%D0%B9_%D0%B0%D1%82%D1%82%D1%80%D0%B0%D0%BA%D1%86%D0%B8%D0%BE%D0%BD&amp;action=edit&amp;redlink=1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A%D1%80%D0%B5%D0%BC%D0%BB%D1%91%D0%B2%D1%81%D0%BA%D0%B8%D0%B5_%D0%BA%D1%83%D1%80%D0%B0%D0%BD%D1%82%D1%8B_(%D1%84%D0%B8%D0%BB%D1%8C%D0%BC)" TargetMode="External"/><Relationship Id="rId5" Type="http://schemas.openxmlformats.org/officeDocument/2006/relationships/hyperlink" Target="http://ru.wikipedia.org/wiki/%D0%A1%D0%B8%D0%BB%D1%8C%D0%BD%D1%8B%D0%B5_%D0%B4%D1%83%D1%85%D0%BE%D0%BC_(%D1%84%D0%B8%D0%BB%D1%8C%D0%BC,_1967)" TargetMode="External"/><Relationship Id="rId10" Type="http://schemas.openxmlformats.org/officeDocument/2006/relationships/hyperlink" Target="http://ru.wikipedia.org/w/index.php?title=%D0%96%D0%B5%D0%BB%D0%B0%D0%BD%D0%B8%D0%B5_%D0%BB%D1%8E%D0%B1%D0%B2%D0%B8&amp;action=edit&amp;redlink=1" TargetMode="External"/><Relationship Id="rId4" Type="http://schemas.openxmlformats.org/officeDocument/2006/relationships/image" Target="../media/image62.jpeg"/><Relationship Id="rId9" Type="http://schemas.openxmlformats.org/officeDocument/2006/relationships/hyperlink" Target="http://ru.wikipedia.org/w/index.php?title=%D0%A3_%D0%BE%D0%BF%D0%B0%D1%81%D0%BD%D0%BE%D0%B9_%D1%87%D0%B5%D1%80%D1%82%D1%8B&amp;action=edit&amp;redlink=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43;&#1077;&#1086;&#1075;&#1088;&#1072;&#1092;&#1080;&#1085;&#1103;\&#1056;&#1072;&#1073;&#1086;&#1095;&#1080;&#1081;%20&#1089;&#1090;&#1086;&#1083;\&#1082;&#1083;&#1072;&#1089;&#1089;&#1085;&#1099;&#1081;%20&#1095;&#1072;&#1089;%20&#1056;&#1086;&#1078;&#1076;&#1077;&#1085;&#1085;&#1099;&#1077;%20&#1074;%20&#1053;&#1086;&#1074;&#1086;&#1088;&#1086;&#1089;&#1089;&#1080;&#1081;&#1089;&#1082;&#1077;\&#1042;&#1077;&#1076;&#1077;&#1085;&#1077;&#1077;&#1074;%20&#1089;&#1080;&#1083;&#1100;&#1074;&#1072;.mp3" TargetMode="External"/><Relationship Id="rId6" Type="http://schemas.openxmlformats.org/officeDocument/2006/relationships/image" Target="../media/image47.pn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ru.wikipedia.org/wiki/%D0%A4%D0%B0%D0%B9%D0%BB:Semizyan_Alexander.jpg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hyperlink" Target="http://ru.wikipedia.org/wiki/%D0%A4%D0%B0%D0%B9%D0%BB:Gordiyuk_zhem_09.JPG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Kokkinaki_kk.jpg" TargetMode="External"/><Relationship Id="rId13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12" Type="http://schemas.openxmlformats.org/officeDocument/2006/relationships/hyperlink" Target="http://ru.wikipedia.org/wiki/%D0%A4%D0%B0%D0%B9%D0%BB:%D0%A1%D0%B0%D0%B2%D0%B8%D1%86%D0%BA%D0%B8%D0%B9_%D0%95%D0%B2%D0%B3%D0%B5%D0%BD%D0%B8%D0%B9_%D0%AF%D0%BA%D0%BE%D0%B2%D0%BB%D0%B5%D0%B2%D0%B8%D1%87.jpg" TargetMode="External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jpeg"/><Relationship Id="rId1" Type="http://schemas.openxmlformats.org/officeDocument/2006/relationships/audio" Target="file:///C:\Documents%20and%20Settings\&#1043;&#1077;&#1086;&#1075;&#1088;&#1072;&#1092;&#1080;&#1085;&#1103;\&#1056;&#1072;&#1073;&#1086;&#1095;&#1080;&#1081;%20&#1089;&#1090;&#1086;&#1083;\&#1082;&#1083;&#1072;&#1089;&#1089;&#1085;&#1099;&#1081;%20&#1095;&#1072;&#1089;%20&#1056;&#1086;&#1078;&#1076;&#1077;&#1085;&#1085;&#1099;&#1077;%20&#1074;%20&#1053;&#1086;&#1074;&#1086;&#1088;&#1086;&#1089;&#1089;&#1080;&#1081;&#1089;&#1082;&#1077;\metronom1.mp3" TargetMode="External"/><Relationship Id="rId6" Type="http://schemas.openxmlformats.org/officeDocument/2006/relationships/hyperlink" Target="http://ru.wikipedia.org/wiki/%D0%A4%D0%B0%D0%B9%D0%BB:V.K._Kokkinaki.jpg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5" Type="http://schemas.openxmlformats.org/officeDocument/2006/relationships/image" Target="../media/image22.jpeg"/><Relationship Id="rId10" Type="http://schemas.openxmlformats.org/officeDocument/2006/relationships/hyperlink" Target="http://ru.wikipedia.org/wiki/%D0%A4%D0%B0%D0%B9%D0%BB:%D0%9C%D0%B0%D1%80%D0%BA%D0%BE%D0%B2,_%D0%92%D0%BB%D0%B0%D0%B4%D0%B8%D0%BC%D0%B8%D1%80_%D0%90%D0%BB%D0%B5%D0%BA%D1%81%D0%B0%D0%BD%D0%B4%D1%80%D0%BE%D0%B2%D0%B8%D1%87.jpg" TargetMode="External"/><Relationship Id="rId4" Type="http://schemas.openxmlformats.org/officeDocument/2006/relationships/hyperlink" Target="http://ru.wikipedia.org/wiki/%D0%A4%D0%B0%D0%B9%D0%BB:Aleksandrov_AS.jpg" TargetMode="External"/><Relationship Id="rId9" Type="http://schemas.openxmlformats.org/officeDocument/2006/relationships/image" Target="../media/image19.jpeg"/><Relationship Id="rId14" Type="http://schemas.openxmlformats.org/officeDocument/2006/relationships/hyperlink" Target="http://ru.wikipedia.org/wiki/%D0%A4%D0%B0%D0%B9%D0%BB:Chapichev_JakovIudov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&#1043;&#1077;&#1086;&#1075;&#1088;&#1072;&#1092;&#1080;&#1085;&#1103;\&#1056;&#1072;&#1073;&#1086;&#1095;&#1080;&#1081;%20&#1089;&#1090;&#1086;&#1083;\&#1082;&#1083;&#1072;&#1089;&#1089;&#1085;&#1099;&#1081;%20&#1095;&#1072;&#1089;%20&#1056;&#1086;&#1078;&#1076;&#1077;&#1085;&#1085;&#1099;&#1077;%20&#1074;%20&#1053;&#1086;&#1074;&#1086;&#1088;&#1086;&#1089;&#1089;&#1080;&#1081;&#1089;&#1082;&#1077;\&#1056;&#1091;&#1078;&#1077;&#1085;&#1072;%20&#1057;&#1048;&#1050;&#1054;&#1056;&#1040;%20-%20&#1071;%20&#1061;&#1054;&#1063;&#1059;%20&#1058;&#1045;&#1041;&#1045;%20&#1055;&#1056;&#1048;&#1057;&#1053;&#1048;&#1058;&#1068;&#1057;&#1071;.mp3" TargetMode="External"/><Relationship Id="rId6" Type="http://schemas.openxmlformats.org/officeDocument/2006/relationships/image" Target="../media/image39.jpeg"/><Relationship Id="rId5" Type="http://schemas.openxmlformats.org/officeDocument/2006/relationships/hyperlink" Target="http://ru.wikipedia.org/wiki/%D0%A4%D0%B0%D0%B9%D0%BB:Sikora.jpg" TargetMode="Externa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hyperlink" Target="http://ru.wikipedia.org/wiki/%D0%A4%D0%B0%D0%B9%D0%BB:Eugene_Kaspersky_2007.jpg" TargetMode="External"/><Relationship Id="rId7" Type="http://schemas.openxmlformats.org/officeDocument/2006/relationships/image" Target="../media/image4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hyperlink" Target="http://ru.wikipedia.org/wiki/%D0%A4%D0%B0%D0%B9%D0%BB:Eugene_Kaspersky_(Runet_Prize_2010).jpg" TargetMode="External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71678"/>
            <a:ext cx="9001156" cy="1470025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Рожденные в Новороссийске.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> </a:t>
            </a:r>
            <a:r>
              <a:rPr lang="ru-RU" sz="3200" dirty="0" smtClean="0">
                <a:solidFill>
                  <a:srgbClr val="FFC000"/>
                </a:solidFill>
              </a:rPr>
              <a:t>Новороссийцы - слава Краснодарского края.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14810" y="4857760"/>
            <a:ext cx="4929190" cy="828684"/>
          </a:xfrm>
        </p:spPr>
        <p:txBody>
          <a:bodyPr/>
          <a:lstStyle/>
          <a:p>
            <a:pPr algn="r"/>
            <a:r>
              <a:rPr lang="ru-RU" sz="2000" dirty="0" smtClean="0">
                <a:solidFill>
                  <a:srgbClr val="FFFFFF"/>
                </a:solidFill>
              </a:rPr>
              <a:t>Автор:</a:t>
            </a:r>
          </a:p>
          <a:p>
            <a:pPr algn="r"/>
            <a:r>
              <a:rPr lang="ru-RU" sz="2000" dirty="0" smtClean="0">
                <a:solidFill>
                  <a:srgbClr val="FFFFFF"/>
                </a:solidFill>
              </a:rPr>
              <a:t> учитель географии</a:t>
            </a:r>
          </a:p>
          <a:p>
            <a:pPr algn="r"/>
            <a:r>
              <a:rPr lang="ru-RU" sz="2000" dirty="0" smtClean="0">
                <a:solidFill>
                  <a:srgbClr val="FFFFFF"/>
                </a:solidFill>
              </a:rPr>
              <a:t> первой квалификационной категории</a:t>
            </a:r>
          </a:p>
          <a:p>
            <a:pPr algn="r"/>
            <a:r>
              <a:rPr lang="ru-RU" sz="2000" dirty="0" smtClean="0">
                <a:solidFill>
                  <a:srgbClr val="FFFFFF"/>
                </a:solidFill>
              </a:rPr>
              <a:t>МАОУ гимназии №5 </a:t>
            </a:r>
          </a:p>
          <a:p>
            <a:pPr algn="r"/>
            <a:r>
              <a:rPr lang="ru-RU" sz="2000" dirty="0" smtClean="0">
                <a:solidFill>
                  <a:srgbClr val="FFFFFF"/>
                </a:solidFill>
              </a:rPr>
              <a:t>Черкашина Н.Б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">
            <a:hlinkClick r:id="rId3" tooltip="&quot;Фото&quot;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928670"/>
            <a:ext cx="285752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857620" y="2643182"/>
            <a:ext cx="4829180" cy="3482981"/>
          </a:xfrm>
        </p:spPr>
        <p:txBody>
          <a:bodyPr/>
          <a:lstStyle/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АННА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МИХАЙЛОВНА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ШИЛОВА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E:\Документы\Мои рисунки\фон\эж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786874" cy="77472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АННА МИХАЙЛОВНА ШИЛОВА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«Песня года»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«</a:t>
            </a:r>
            <a:r>
              <a:rPr lang="ru-RU" dirty="0" err="1" smtClean="0"/>
              <a:t>Голубой</a:t>
            </a:r>
            <a:r>
              <a:rPr lang="ru-RU" dirty="0" smtClean="0"/>
              <a:t> огонек»</a:t>
            </a:r>
            <a:endParaRPr lang="ru-RU" dirty="0"/>
          </a:p>
        </p:txBody>
      </p:sp>
      <p:pic>
        <p:nvPicPr>
          <p:cNvPr id="12291" name="Picture 3" descr="C:\Documents and Settings\Географиня\Рабочий стол\Земля отцов - моя земля\песня год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571744"/>
            <a:ext cx="3466844" cy="2357454"/>
          </a:xfrm>
          <a:prstGeom prst="rect">
            <a:avLst/>
          </a:prstGeom>
          <a:noFill/>
        </p:spPr>
      </p:pic>
      <p:pic>
        <p:nvPicPr>
          <p:cNvPr id="12292" name="Picture 4" descr="C:\Documents and Settings\Географиня\Рабочий стол\Земля отцов - моя земля\голубой огонек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2643182"/>
            <a:ext cx="3143272" cy="2357455"/>
          </a:xfrm>
          <a:prstGeom prst="rect">
            <a:avLst/>
          </a:prstGeom>
          <a:noFill/>
        </p:spPr>
      </p:pic>
      <p:pic>
        <p:nvPicPr>
          <p:cNvPr id="8" name="Picture 2" descr="E:\Документы\Мои рисунки\фон\эж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Географиня\Рабочий стол\Земля отцов - моя земля\винницкая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25945"/>
            <a:ext cx="6643702" cy="6983945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500298" y="2214554"/>
            <a:ext cx="142876" cy="142876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АННА ВИННИЦКАЯ, пианистка</a:t>
            </a:r>
            <a:endParaRPr lang="ru-RU" dirty="0"/>
          </a:p>
        </p:txBody>
      </p:sp>
      <p:pic>
        <p:nvPicPr>
          <p:cNvPr id="7" name="Picture 2" descr="E:\Документы\Мои рисунки\фон\эж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BEETHOVEN_Sonata n.13 in Es, op.27 n.1_2.Allegro molto e vivace.avi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357158" y="1000108"/>
            <a:ext cx="8255058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Географиня\Рабочий стол\Земля отцов - моя земля\бугае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1071546"/>
            <a:ext cx="3071834" cy="416551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5143512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FFFF"/>
                </a:solidFill>
              </a:rPr>
              <a:t>Сергей «Африка» Бугаев</a:t>
            </a:r>
            <a:endParaRPr lang="ru-RU" sz="4000" dirty="0">
              <a:solidFill>
                <a:srgbClr val="FFFFFF"/>
              </a:solidFill>
            </a:endParaRPr>
          </a:p>
        </p:txBody>
      </p:sp>
      <p:pic>
        <p:nvPicPr>
          <p:cNvPr id="8195" name="Picture 3" descr="C:\Documents and Settings\Географиня\Рабочий стол\Земля отцов - моя земля\1308917105_assa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1000108"/>
            <a:ext cx="2928958" cy="4306754"/>
          </a:xfrm>
          <a:prstGeom prst="rect">
            <a:avLst/>
          </a:prstGeom>
          <a:noFill/>
        </p:spPr>
      </p:pic>
      <p:pic>
        <p:nvPicPr>
          <p:cNvPr id="7" name="Picture 2" descr="E:\Документы\Мои рисунки\фон\эж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72400" cy="1362075"/>
          </a:xfrm>
        </p:spPr>
        <p:txBody>
          <a:bodyPr/>
          <a:lstStyle/>
          <a:p>
            <a:pPr algn="ctr"/>
            <a:r>
              <a:rPr lang="ru-RU" b="1" i="1" dirty="0" smtClean="0"/>
              <a:t>Новый музей</a:t>
            </a:r>
            <a:r>
              <a:rPr lang="ru-RU" i="1" dirty="0" smtClean="0"/>
              <a:t> </a:t>
            </a:r>
            <a:br>
              <a:rPr lang="ru-RU" i="1" dirty="0" smtClean="0"/>
            </a:br>
            <a:r>
              <a:rPr lang="ru-RU" sz="1800" i="1" dirty="0" smtClean="0"/>
              <a:t>(</a:t>
            </a:r>
            <a:r>
              <a:rPr lang="ru-RU" sz="1800" i="1" dirty="0" err="1" smtClean="0"/>
              <a:t>Novy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Museum</a:t>
            </a:r>
            <a:r>
              <a:rPr lang="ru-RU" sz="1800" i="1" dirty="0" smtClean="0"/>
              <a:t>)</a:t>
            </a:r>
            <a:r>
              <a:rPr lang="ru-RU" sz="1800" dirty="0" smtClean="0"/>
              <a:t> — </a:t>
            </a:r>
            <a:r>
              <a:rPr lang="ru-RU" sz="1800" dirty="0" err="1" smtClean="0"/>
              <a:t>музей</a:t>
            </a:r>
            <a:r>
              <a:rPr lang="ru-RU" sz="1800" dirty="0" smtClean="0"/>
              <a:t> современного искусства на 6-й линии Васильевского острова в Санкт-Петербурге</a:t>
            </a: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14282" y="5214950"/>
            <a:ext cx="2143140" cy="1500187"/>
          </a:xfrm>
        </p:spPr>
        <p:txBody>
          <a:bodyPr/>
          <a:lstStyle/>
          <a:p>
            <a:r>
              <a:rPr lang="ru-RU" dirty="0" smtClean="0"/>
              <a:t>Работы В.Бугаева</a:t>
            </a:r>
            <a:endParaRPr lang="ru-RU" dirty="0"/>
          </a:p>
        </p:txBody>
      </p:sp>
      <p:pic>
        <p:nvPicPr>
          <p:cNvPr id="15362" name="Picture 2" descr="C:\Documents and Settings\Географиня\Рабочий стол\Земля отцов - моя земля\буг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1571612"/>
            <a:ext cx="3351645" cy="2928958"/>
          </a:xfrm>
          <a:prstGeom prst="rect">
            <a:avLst/>
          </a:prstGeom>
          <a:noFill/>
        </p:spPr>
      </p:pic>
      <p:pic>
        <p:nvPicPr>
          <p:cNvPr id="15363" name="Picture 3" descr="C:\Documents and Settings\Географиня\Рабочий стол\Земля отцов - моя земля\буг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1571612"/>
            <a:ext cx="2286016" cy="2956055"/>
          </a:xfrm>
          <a:prstGeom prst="rect">
            <a:avLst/>
          </a:prstGeom>
          <a:noFill/>
        </p:spPr>
      </p:pic>
      <p:pic>
        <p:nvPicPr>
          <p:cNvPr id="15364" name="Picture 4" descr="C:\Documents and Settings\Географиня\Рабочий стол\Земля отцов - моя земля\багаг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02" y="4690226"/>
            <a:ext cx="2857520" cy="2167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Документы\Мои рисунки\фон\эж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</p:spPr>
      </p:pic>
      <p:pic>
        <p:nvPicPr>
          <p:cNvPr id="9218" name="Picture 2" descr="C:\Documents and Settings\Географиня\Рабочий стол\Земля отцов - моя земля\геогргиев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2428868"/>
            <a:ext cx="2618156" cy="364333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Виктор Михайлович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Георгиев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кинорежиссер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14678" y="2332037"/>
            <a:ext cx="5715040" cy="4525963"/>
          </a:xfrm>
        </p:spPr>
        <p:txBody>
          <a:bodyPr/>
          <a:lstStyle/>
          <a:p>
            <a:pPr lvl="0"/>
            <a:r>
              <a:rPr lang="ru-RU" sz="2800" dirty="0" smtClean="0"/>
              <a:t>1967 — </a:t>
            </a:r>
            <a:r>
              <a:rPr lang="ru-RU" sz="2800" dirty="0" smtClean="0">
                <a:hlinkClick r:id="rId5" tooltip="Сильные духом (фильм, 1967)"/>
              </a:rPr>
              <a:t>Сильные духом</a:t>
            </a:r>
            <a:endParaRPr lang="ru-RU" sz="2800" dirty="0" smtClean="0"/>
          </a:p>
          <a:p>
            <a:pPr lvl="0"/>
            <a:r>
              <a:rPr lang="ru-RU" sz="2800" dirty="0" smtClean="0"/>
              <a:t>1970 — </a:t>
            </a:r>
            <a:r>
              <a:rPr lang="ru-RU" sz="2800" dirty="0" smtClean="0">
                <a:hlinkClick r:id="rId6" tooltip="Кремлёвские куранты (фильм)"/>
              </a:rPr>
              <a:t>Кремлёвские куранты</a:t>
            </a:r>
            <a:endParaRPr lang="ru-RU" sz="2800" dirty="0" smtClean="0"/>
          </a:p>
          <a:p>
            <a:pPr lvl="0"/>
            <a:r>
              <a:rPr lang="ru-RU" sz="2800" dirty="0" smtClean="0"/>
              <a:t>1974 — </a:t>
            </a:r>
            <a:r>
              <a:rPr lang="ru-RU" sz="2800" dirty="0" smtClean="0">
                <a:hlinkClick r:id="rId7" tooltip="Большой аттракцион (страница отсутствует)"/>
              </a:rPr>
              <a:t>Большой аттракцион</a:t>
            </a:r>
            <a:endParaRPr lang="ru-RU" sz="2800" dirty="0" smtClean="0"/>
          </a:p>
          <a:p>
            <a:pPr lvl="0"/>
            <a:r>
              <a:rPr lang="ru-RU" sz="2800" dirty="0" smtClean="0"/>
              <a:t>1980 — </a:t>
            </a:r>
            <a:r>
              <a:rPr lang="ru-RU" sz="2800" dirty="0" smtClean="0">
                <a:hlinkClick r:id="rId8" tooltip="Идеальный муж (фильм, 1980)"/>
              </a:rPr>
              <a:t>Идеальный муж</a:t>
            </a:r>
            <a:endParaRPr lang="ru-RU" sz="2800" dirty="0" smtClean="0"/>
          </a:p>
          <a:p>
            <a:pPr lvl="0"/>
            <a:r>
              <a:rPr lang="ru-RU" sz="2800" dirty="0" smtClean="0"/>
              <a:t>1983 — </a:t>
            </a:r>
            <a:r>
              <a:rPr lang="ru-RU" sz="2800" dirty="0" smtClean="0">
                <a:hlinkClick r:id="rId9" tooltip="У опасной черты (страница отсутствует)"/>
              </a:rPr>
              <a:t>У опасной черты</a:t>
            </a:r>
            <a:endParaRPr lang="ru-RU" sz="2800" dirty="0" smtClean="0"/>
          </a:p>
          <a:p>
            <a:pPr lvl="0"/>
            <a:r>
              <a:rPr lang="ru-RU" sz="2800" dirty="0" smtClean="0"/>
              <a:t>1993 — </a:t>
            </a:r>
            <a:r>
              <a:rPr lang="ru-RU" sz="2800" dirty="0" smtClean="0">
                <a:hlinkClick r:id="rId10" tooltip="Желание любви (страница отсутствует)"/>
              </a:rPr>
              <a:t>Желание любви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6786578" cy="1011222"/>
          </a:xfrm>
        </p:spPr>
        <p:txBody>
          <a:bodyPr/>
          <a:lstStyle/>
          <a:p>
            <a:r>
              <a:rPr lang="ru-RU" sz="3600" b="1" dirty="0" smtClean="0"/>
              <a:t>Барков Дмитрий Иванович</a:t>
            </a:r>
            <a:br>
              <a:rPr lang="ru-RU" sz="3600" b="1" dirty="0" smtClean="0"/>
            </a:br>
            <a:r>
              <a:rPr lang="ru-RU" sz="2800" b="1" dirty="0" smtClean="0"/>
              <a:t>актер театра и кино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театральные работы:</a:t>
            </a:r>
          </a:p>
          <a:p>
            <a:r>
              <a:rPr lang="ru-RU" sz="1800" dirty="0" smtClean="0">
                <a:solidFill>
                  <a:srgbClr val="FFFFFF"/>
                </a:solidFill>
              </a:rPr>
              <a:t>Король ("Король, дама, валет" - Набоков В.В.); </a:t>
            </a:r>
          </a:p>
          <a:p>
            <a:r>
              <a:rPr lang="ru-RU" sz="1800" dirty="0" smtClean="0">
                <a:solidFill>
                  <a:srgbClr val="FFFFFF"/>
                </a:solidFill>
              </a:rPr>
              <a:t>Левша ("Левша" - </a:t>
            </a:r>
            <a:r>
              <a:rPr lang="ru-RU" sz="1800" dirty="0" err="1" smtClean="0">
                <a:solidFill>
                  <a:srgbClr val="FFFFFF"/>
                </a:solidFill>
              </a:rPr>
              <a:t>Рацер</a:t>
            </a:r>
            <a:r>
              <a:rPr lang="ru-RU" sz="1800" dirty="0" smtClean="0">
                <a:solidFill>
                  <a:srgbClr val="FFFFFF"/>
                </a:solidFill>
              </a:rPr>
              <a:t> Б., Константинов В.);</a:t>
            </a:r>
          </a:p>
          <a:p>
            <a:r>
              <a:rPr lang="ru-RU" sz="1800" dirty="0" smtClean="0">
                <a:solidFill>
                  <a:srgbClr val="FFFFFF"/>
                </a:solidFill>
              </a:rPr>
              <a:t> Марат ("Мой бедный Марат" - Арбузов А.Н.); </a:t>
            </a:r>
          </a:p>
          <a:p>
            <a:r>
              <a:rPr lang="ru-RU" sz="1800" dirty="0" err="1" smtClean="0">
                <a:solidFill>
                  <a:srgbClr val="FFFFFF"/>
                </a:solidFill>
              </a:rPr>
              <a:t>Петруччо</a:t>
            </a:r>
            <a:r>
              <a:rPr lang="ru-RU" sz="1800" dirty="0" smtClean="0">
                <a:solidFill>
                  <a:srgbClr val="FFFFFF"/>
                </a:solidFill>
              </a:rPr>
              <a:t> ("Укрощение строптивой" - </a:t>
            </a:r>
            <a:r>
              <a:rPr lang="ru-RU" sz="1800" dirty="0" err="1" smtClean="0">
                <a:solidFill>
                  <a:srgbClr val="FFFFFF"/>
                </a:solidFill>
              </a:rPr>
              <a:t>ШекспирВ</a:t>
            </a:r>
            <a:r>
              <a:rPr lang="ru-RU" sz="1800" dirty="0" smtClean="0">
                <a:solidFill>
                  <a:srgbClr val="FFFFFF"/>
                </a:solidFill>
              </a:rPr>
              <a:t>.);</a:t>
            </a:r>
          </a:p>
          <a:p>
            <a:r>
              <a:rPr lang="ru-RU" sz="1800" dirty="0" smtClean="0">
                <a:solidFill>
                  <a:srgbClr val="FFFFFF"/>
                </a:solidFill>
              </a:rPr>
              <a:t>Пушкин ("Пушкин в Одессе" - Дымов Ю.);</a:t>
            </a:r>
          </a:p>
          <a:p>
            <a:r>
              <a:rPr lang="ru-RU" sz="1800" dirty="0" smtClean="0">
                <a:solidFill>
                  <a:srgbClr val="FFFFFF"/>
                </a:solidFill>
              </a:rPr>
              <a:t>Ромео ("Ромео и Джульетта" - Шекспир У.);</a:t>
            </a:r>
          </a:p>
          <a:p>
            <a:r>
              <a:rPr lang="ru-RU" sz="1800" dirty="0" smtClean="0">
                <a:solidFill>
                  <a:srgbClr val="FFFFFF"/>
                </a:solidFill>
              </a:rPr>
              <a:t>Я ("Жестокость" - </a:t>
            </a:r>
            <a:r>
              <a:rPr lang="ru-RU" sz="1800" dirty="0" err="1" smtClean="0">
                <a:solidFill>
                  <a:srgbClr val="FFFFFF"/>
                </a:solidFill>
              </a:rPr>
              <a:t>Нилин</a:t>
            </a:r>
            <a:r>
              <a:rPr lang="ru-RU" sz="1800" dirty="0" smtClean="0">
                <a:solidFill>
                  <a:srgbClr val="FFFFFF"/>
                </a:solidFill>
              </a:rPr>
              <a:t> П.).</a:t>
            </a:r>
            <a:endParaRPr lang="ru-RU" sz="1800" dirty="0">
              <a:solidFill>
                <a:srgbClr val="FFFFFF"/>
              </a:solidFill>
            </a:endParaRPr>
          </a:p>
        </p:txBody>
      </p:sp>
      <p:pic>
        <p:nvPicPr>
          <p:cNvPr id="10242" name="Picture 2" descr="C:\Documents and Settings\Географиня\Рабочий стол\Земля отцов - моя земля\барков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142984"/>
            <a:ext cx="3429024" cy="2571768"/>
          </a:xfrm>
          <a:prstGeom prst="rect">
            <a:avLst/>
          </a:prstGeom>
          <a:noFill/>
        </p:spPr>
      </p:pic>
      <p:pic>
        <p:nvPicPr>
          <p:cNvPr id="10243" name="Picture 3" descr="C:\Documents and Settings\Географиня\Рабочий стол\Земля отцов - моя земля\укрощение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214290"/>
            <a:ext cx="2405180" cy="1643074"/>
          </a:xfrm>
          <a:prstGeom prst="rect">
            <a:avLst/>
          </a:prstGeom>
          <a:noFill/>
        </p:spPr>
      </p:pic>
      <p:pic>
        <p:nvPicPr>
          <p:cNvPr id="10244" name="Picture 4" descr="C:\Documents and Settings\Географиня\Рабочий стол\Земля отцов - моя земля\48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85851" y="3929066"/>
            <a:ext cx="1809763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Географиня\Рабочий стол\Земля отцов - моя земля\мистер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2285992"/>
            <a:ext cx="2732863" cy="2714644"/>
          </a:xfrm>
          <a:prstGeom prst="rect">
            <a:avLst/>
          </a:prstGeom>
          <a:noFill/>
        </p:spPr>
      </p:pic>
      <p:pic>
        <p:nvPicPr>
          <p:cNvPr id="11267" name="Picture 3" descr="C:\Documents and Settings\Географиня\Рабочий стол\Земля отцов - моя земля\веденеев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1785926"/>
            <a:ext cx="3267618" cy="410053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3366"/>
                </a:solidFill>
              </a:rPr>
              <a:t>Веденеев Юрий Петрович</a:t>
            </a:r>
            <a:endParaRPr lang="ru-RU" dirty="0">
              <a:solidFill>
                <a:srgbClr val="993366"/>
              </a:solidFill>
            </a:endParaRPr>
          </a:p>
        </p:txBody>
      </p:sp>
      <p:pic>
        <p:nvPicPr>
          <p:cNvPr id="5" name="Picture 2" descr="E:\Документы\Мои рисунки\фон\эж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87" y="1587"/>
            <a:ext cx="9142413" cy="6856413"/>
          </a:xfrm>
          <a:prstGeom prst="rect">
            <a:avLst/>
          </a:prstGeom>
          <a:noFill/>
        </p:spPr>
      </p:pic>
      <p:pic>
        <p:nvPicPr>
          <p:cNvPr id="6" name="Веденеев силь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357158" y="51435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97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Документы\Мои рисунки\фон\34c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1928802"/>
            <a:ext cx="6572296" cy="142876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История нашего края продолжается и его галерея ждет новых имен новороссийцев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Российские футболисты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Бельков К.В.</a:t>
            </a:r>
          </a:p>
          <a:p>
            <a:r>
              <a:rPr lang="ru-RU" dirty="0" smtClean="0"/>
              <a:t>Бут Виталий В.</a:t>
            </a:r>
          </a:p>
          <a:p>
            <a:r>
              <a:rPr lang="ru-RU" dirty="0" smtClean="0"/>
              <a:t>Бут Владимир В.</a:t>
            </a:r>
          </a:p>
          <a:p>
            <a:r>
              <a:rPr lang="ru-RU" dirty="0" err="1" smtClean="0">
                <a:solidFill>
                  <a:srgbClr val="FFFFFF"/>
                </a:solidFill>
              </a:rPr>
              <a:t>Гордиюк</a:t>
            </a:r>
            <a:r>
              <a:rPr lang="ru-RU" dirty="0" smtClean="0">
                <a:solidFill>
                  <a:srgbClr val="FFFFFF"/>
                </a:solidFill>
              </a:rPr>
              <a:t> К.А.</a:t>
            </a:r>
          </a:p>
          <a:p>
            <a:r>
              <a:rPr lang="ru-RU" dirty="0" err="1" smtClean="0">
                <a:solidFill>
                  <a:srgbClr val="FFFFFF"/>
                </a:solidFill>
              </a:rPr>
              <a:t>Орещук</a:t>
            </a:r>
            <a:r>
              <a:rPr lang="ru-RU" dirty="0" smtClean="0">
                <a:solidFill>
                  <a:srgbClr val="FFFFFF"/>
                </a:solidFill>
              </a:rPr>
              <a:t> Р.Г.</a:t>
            </a:r>
          </a:p>
          <a:p>
            <a:r>
              <a:rPr lang="ru-RU" dirty="0" smtClean="0">
                <a:solidFill>
                  <a:srgbClr val="FFFFFF"/>
                </a:solidFill>
              </a:rPr>
              <a:t>Попов Д.А.</a:t>
            </a:r>
          </a:p>
          <a:p>
            <a:r>
              <a:rPr lang="ru-RU" dirty="0" err="1" smtClean="0">
                <a:solidFill>
                  <a:srgbClr val="FFFFFF"/>
                </a:solidFill>
              </a:rPr>
              <a:t>Семизьян</a:t>
            </a:r>
            <a:r>
              <a:rPr lang="ru-RU" dirty="0" smtClean="0">
                <a:solidFill>
                  <a:srgbClr val="FFFFFF"/>
                </a:solidFill>
              </a:rPr>
              <a:t> А.М.</a:t>
            </a:r>
          </a:p>
        </p:txBody>
      </p:sp>
      <p:pic>
        <p:nvPicPr>
          <p:cNvPr id="13314" name="Picture 2" descr="C:\Documents and Settings\Географиня\Рабочий стол\Земля отцов - моя земля\ворот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305D34"/>
              </a:clrFrom>
              <a:clrTo>
                <a:srgbClr val="305D3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4116900"/>
            <a:ext cx="4214810" cy="2741100"/>
          </a:xfrm>
          <a:prstGeom prst="rect">
            <a:avLst/>
          </a:prstGeom>
          <a:noFill/>
        </p:spPr>
      </p:pic>
      <p:pic>
        <p:nvPicPr>
          <p:cNvPr id="13315" name="Picture 3" descr="C:\Documents and Settings\Географиня\Рабочий стол\Земля отцов - моя земля\мяч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6143644"/>
            <a:ext cx="285752" cy="285752"/>
          </a:xfrm>
          <a:prstGeom prst="rect">
            <a:avLst/>
          </a:prstGeom>
          <a:noFill/>
        </p:spPr>
      </p:pic>
      <p:pic>
        <p:nvPicPr>
          <p:cNvPr id="13316" name="Picture 4" descr="C:\Documents and Settings\Географиня\Рабочий стол\Земля отцов - моя земля\мяч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0"/>
            <a:ext cx="1428750" cy="1428750"/>
          </a:xfrm>
          <a:prstGeom prst="rect">
            <a:avLst/>
          </a:prstGeom>
          <a:noFill/>
        </p:spPr>
      </p:pic>
      <p:pic>
        <p:nvPicPr>
          <p:cNvPr id="13317" name="Picture 5" descr="C:\Documents and Settings\Географиня\Рабочий стол\Земля отцов - моя земля\мяч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57298" cy="1357298"/>
          </a:xfrm>
          <a:prstGeom prst="rect">
            <a:avLst/>
          </a:prstGeom>
          <a:noFill/>
        </p:spPr>
      </p:pic>
      <p:pic>
        <p:nvPicPr>
          <p:cNvPr id="13318" name="Picture 6" descr="C:\Documents and Settings\Географиня\Рабочий стол\Земля отцов - моя земля\черноморей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2357430"/>
            <a:ext cx="1028700" cy="102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Документы\Мои рисунки\фон\34c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3" name="Рисунок 2" descr="Semizyan Alexander.jpg">
            <a:hlinkClick r:id="rId3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2976" y="1357298"/>
            <a:ext cx="1905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Географиня\Рабочий стол\Земля отцов - моя земля\бельков к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1357298"/>
            <a:ext cx="1714512" cy="2113413"/>
          </a:xfrm>
          <a:prstGeom prst="rect">
            <a:avLst/>
          </a:prstGeom>
          <a:noFill/>
        </p:spPr>
      </p:pic>
      <p:pic>
        <p:nvPicPr>
          <p:cNvPr id="1027" name="Picture 3" descr="C:\Documents and Settings\Географиня\Рабочий стол\Земля отцов - моя земля\бут виталий 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71801" y="1357298"/>
            <a:ext cx="1402783" cy="2071702"/>
          </a:xfrm>
          <a:prstGeom prst="rect">
            <a:avLst/>
          </a:prstGeom>
          <a:noFill/>
        </p:spPr>
      </p:pic>
      <p:pic>
        <p:nvPicPr>
          <p:cNvPr id="1028" name="Picture 4" descr="C:\Documents and Settings\Географиня\Рабочий стол\Земля отцов - моя земля\бут владимир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50780" y="1357298"/>
            <a:ext cx="2121708" cy="2143140"/>
          </a:xfrm>
          <a:prstGeom prst="rect">
            <a:avLst/>
          </a:prstGeom>
          <a:noFill/>
        </p:spPr>
      </p:pic>
      <p:pic>
        <p:nvPicPr>
          <p:cNvPr id="1029" name="Picture 5" descr="C:\Documents and Settings\Географиня\Рабочий стол\Земля отцов - моя земля\орещук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57884" y="3500438"/>
            <a:ext cx="2071702" cy="2819400"/>
          </a:xfrm>
          <a:prstGeom prst="rect">
            <a:avLst/>
          </a:prstGeom>
          <a:noFill/>
        </p:spPr>
      </p:pic>
      <p:pic>
        <p:nvPicPr>
          <p:cNvPr id="1030" name="Picture 6" descr="C:\Documents and Settings\Географиня\Рабочий стол\Земля отцов - моя земля\попов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357290" y="3429000"/>
            <a:ext cx="2010928" cy="2786082"/>
          </a:xfrm>
          <a:prstGeom prst="rect">
            <a:avLst/>
          </a:prstGeom>
          <a:noFill/>
        </p:spPr>
      </p:pic>
      <p:pic>
        <p:nvPicPr>
          <p:cNvPr id="4" name="Рисунок 3" descr="Gordiyuk zhem 09.JPG">
            <a:hlinkClick r:id="rId10"/>
          </p:cNvPr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643306" y="3429000"/>
            <a:ext cx="1714500" cy="276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натолий Сергеевич Александров">
            <a:hlinkClick r:id="rId4" tooltip="&quot;Анатолий Сергеевич Александров&quot;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285728"/>
            <a:ext cx="221457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V.K. Kokkinaki.jpg">
            <a:hlinkClick r:id="rId6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43702" y="3571876"/>
            <a:ext cx="234315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Kokkinaki kk.jpg">
            <a:hlinkClick r:id="rId8"/>
          </p:cNvPr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72264" y="285728"/>
            <a:ext cx="235745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арков, Владимир Александрович.jpg">
            <a:hlinkClick r:id="rId10"/>
          </p:cNvPr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571868" y="3571876"/>
            <a:ext cx="2190752" cy="30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авицкий Евгений Яковлевич.jpg">
            <a:hlinkClick r:id="rId12"/>
          </p:cNvPr>
          <p:cNvPicPr/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571868" y="285728"/>
            <a:ext cx="221457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hapichev JakovIudov.jpg">
            <a:hlinkClick r:id="rId14"/>
          </p:cNvPr>
          <p:cNvPicPr/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71472" y="3500438"/>
            <a:ext cx="221457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:\Documents and Settings\Географиня\Рабочий стол\Земля отцов - моя земля\лента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6143620"/>
            <a:ext cx="714380" cy="714380"/>
          </a:xfrm>
          <a:prstGeom prst="rect">
            <a:avLst/>
          </a:prstGeom>
          <a:noFill/>
        </p:spPr>
      </p:pic>
      <p:pic>
        <p:nvPicPr>
          <p:cNvPr id="10" name="Picture 3" descr="C:\Documents and Settings\Географиня\Рабочий стол\Земля отцов - моя земля\лента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857496"/>
            <a:ext cx="714380" cy="714380"/>
          </a:xfrm>
          <a:prstGeom prst="rect">
            <a:avLst/>
          </a:prstGeom>
          <a:noFill/>
        </p:spPr>
      </p:pic>
      <p:pic>
        <p:nvPicPr>
          <p:cNvPr id="11" name="Picture 3" descr="C:\Documents and Settings\Географиня\Рабочий стол\Земля отцов - моя земля\лента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2786058"/>
            <a:ext cx="714380" cy="714380"/>
          </a:xfrm>
          <a:prstGeom prst="rect">
            <a:avLst/>
          </a:prstGeom>
          <a:noFill/>
        </p:spPr>
      </p:pic>
      <p:pic>
        <p:nvPicPr>
          <p:cNvPr id="12" name="Picture 3" descr="C:\Documents and Settings\Географиня\Рабочий стол\Земля отцов - моя земля\лента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2786058"/>
            <a:ext cx="714380" cy="714380"/>
          </a:xfrm>
          <a:prstGeom prst="rect">
            <a:avLst/>
          </a:prstGeom>
          <a:noFill/>
        </p:spPr>
      </p:pic>
      <p:pic>
        <p:nvPicPr>
          <p:cNvPr id="13" name="Picture 3" descr="C:\Documents and Settings\Географиня\Рабочий стол\Земля отцов - моя земля\лента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6143620"/>
            <a:ext cx="714380" cy="714380"/>
          </a:xfrm>
          <a:prstGeom prst="rect">
            <a:avLst/>
          </a:prstGeom>
          <a:noFill/>
        </p:spPr>
      </p:pic>
      <p:pic>
        <p:nvPicPr>
          <p:cNvPr id="14" name="Picture 3" descr="C:\Documents and Settings\Географиня\Рабочий стол\Земля отцов - моя земля\лента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6143620"/>
            <a:ext cx="714380" cy="714380"/>
          </a:xfrm>
          <a:prstGeom prst="rect">
            <a:avLst/>
          </a:prstGeom>
          <a:noFill/>
        </p:spPr>
      </p:pic>
      <p:pic>
        <p:nvPicPr>
          <p:cNvPr id="15" name="metronom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7" cstate="email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5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Документы\Мои рисунки\фон\24c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1357345" y="-1357347"/>
            <a:ext cx="6858002" cy="9572692"/>
          </a:xfrm>
          <a:prstGeom prst="rect">
            <a:avLst/>
          </a:prstGeom>
          <a:noFill/>
        </p:spPr>
      </p:pic>
      <p:pic>
        <p:nvPicPr>
          <p:cNvPr id="3" name="Picture 3" descr="C:\Documents and Settings\Географиня\Рабочий стол\Земля отцов - моя земля\чаруш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571480"/>
            <a:ext cx="3714776" cy="5853427"/>
          </a:xfrm>
          <a:prstGeom prst="rect">
            <a:avLst/>
          </a:prstGeom>
          <a:noFill/>
        </p:spPr>
      </p:pic>
      <p:pic>
        <p:nvPicPr>
          <p:cNvPr id="4" name="Picture 2" descr="C:\Documents and Settings\Географиня\Рабочий стол\Земля отцов - моя земля\A_zori_20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571480"/>
            <a:ext cx="3796058" cy="578647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FFFF"/>
                </a:solidFill>
              </a:rPr>
              <a:t>Дарья Борисовна </a:t>
            </a:r>
            <a:r>
              <a:rPr lang="ru-RU" sz="2800" b="1" dirty="0" err="1" smtClean="0">
                <a:solidFill>
                  <a:srgbClr val="FFFFFF"/>
                </a:solidFill>
              </a:rPr>
              <a:t>Чаруша</a:t>
            </a:r>
            <a:r>
              <a:rPr lang="ru-RU" sz="2800" dirty="0" smtClean="0">
                <a:solidFill>
                  <a:srgbClr val="FFFFFF"/>
                </a:solidFill>
              </a:rPr>
              <a:t> (</a:t>
            </a:r>
            <a:r>
              <a:rPr lang="ru-RU" sz="2800" b="1" dirty="0" smtClean="0">
                <a:solidFill>
                  <a:srgbClr val="FFFFFF"/>
                </a:solidFill>
              </a:rPr>
              <a:t>Симоненко</a:t>
            </a:r>
            <a:r>
              <a:rPr lang="ru-RU" sz="2800" dirty="0" smtClean="0">
                <a:solidFill>
                  <a:srgbClr val="FFFFFF"/>
                </a:solidFill>
              </a:rPr>
              <a:t>)</a:t>
            </a:r>
            <a:endParaRPr lang="ru-RU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Географиня\Рабочий стол\75\зеленцов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857232"/>
            <a:ext cx="4944974" cy="4862526"/>
          </a:xfrm>
          <a:prstGeom prst="rect">
            <a:avLst/>
          </a:prstGeom>
          <a:noFill/>
        </p:spPr>
      </p:pic>
      <p:pic>
        <p:nvPicPr>
          <p:cNvPr id="4099" name="Picture 3" descr="C:\Documents and Settings\Географиня\Рабочий стол\75\зеленцова 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04" y="928670"/>
            <a:ext cx="5637469" cy="4976828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572140"/>
            <a:ext cx="8229600" cy="1000132"/>
          </a:xfrm>
        </p:spPr>
        <p:txBody>
          <a:bodyPr/>
          <a:lstStyle/>
          <a:p>
            <a:r>
              <a:rPr lang="ru-RU" dirty="0" smtClean="0">
                <a:solidFill>
                  <a:srgbClr val="FFFFFF"/>
                </a:solidFill>
              </a:rPr>
              <a:t>Зеленцова Татьяна Петровна</a:t>
            </a:r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Географиня\Рабочий стол\Земля отцов - моя земля\афанасье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42853"/>
            <a:ext cx="2428892" cy="3143272"/>
          </a:xfrm>
          <a:prstGeom prst="rect">
            <a:avLst/>
          </a:prstGeom>
          <a:noFill/>
        </p:spPr>
      </p:pic>
      <p:pic>
        <p:nvPicPr>
          <p:cNvPr id="5123" name="Picture 3" descr="C:\Documents and Settings\Географиня\Рабочий стол\Земля отцов - моя земля\Kucherenk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46" y="0"/>
            <a:ext cx="2286016" cy="3393673"/>
          </a:xfrm>
          <a:prstGeom prst="rect">
            <a:avLst/>
          </a:prstGeom>
          <a:noFill/>
        </p:spPr>
      </p:pic>
      <p:pic>
        <p:nvPicPr>
          <p:cNvPr id="5124" name="Picture 4" descr="C:\Documents and Settings\Географиня\Рабочий стол\Земля отцов - моя земля\михайловский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8" y="4143380"/>
            <a:ext cx="2763854" cy="1928826"/>
          </a:xfrm>
          <a:prstGeom prst="rect">
            <a:avLst/>
          </a:prstGeom>
          <a:noFill/>
        </p:spPr>
      </p:pic>
      <p:pic>
        <p:nvPicPr>
          <p:cNvPr id="5125" name="Picture 5" descr="C:\Documents and Settings\Географиня\Рабочий стол\Земля отцов - моя земля\плонский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1538" y="4214818"/>
            <a:ext cx="2471871" cy="1857388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57158" y="3357562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FF"/>
                </a:solidFill>
              </a:rPr>
              <a:t>Афанасьев Г.Д.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57158" y="6175379"/>
            <a:ext cx="3786214" cy="682621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FFFFFF"/>
                </a:solidFill>
              </a:rPr>
              <a:t>Плонский</a:t>
            </a:r>
            <a:r>
              <a:rPr lang="ru-RU" b="1" dirty="0" smtClean="0">
                <a:solidFill>
                  <a:srgbClr val="FFFFFF"/>
                </a:solidFill>
              </a:rPr>
              <a:t> А.Ф.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857752" y="3286124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FF"/>
                </a:solidFill>
              </a:rPr>
              <a:t>Кучеренко Г.С.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929190" y="6032503"/>
            <a:ext cx="4041775" cy="82549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FF"/>
                </a:solidFill>
              </a:rPr>
              <a:t>Михайловский Е.И.</a:t>
            </a:r>
            <a:endParaRPr lang="ru-RU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Документы\Мои рисунки\фон\24c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1357345" y="-1357345"/>
            <a:ext cx="6858002" cy="9572692"/>
          </a:xfrm>
          <a:prstGeom prst="rect">
            <a:avLst/>
          </a:prstGeom>
          <a:noFill/>
        </p:spPr>
      </p:pic>
      <p:pic>
        <p:nvPicPr>
          <p:cNvPr id="2" name="Рисунок 1" descr="Портрет">
            <a:hlinkClick r:id="rId5" tooltip="&quot;Портрет&quot;"/>
          </p:cNvPr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5786" y="857232"/>
            <a:ext cx="214314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928926" y="857232"/>
            <a:ext cx="5038732" cy="1482717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СИКОРА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РУЖЕНА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ВЛАДИМИРОВНА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7" name="Ружена СИКОРА - Я ХОЧУ ТЕБЕ ПРИСНИТЬС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35715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56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ртрет">
            <a:hlinkClick r:id="rId3" tooltip="&quot;Портрет&quot;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1714488"/>
            <a:ext cx="350046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upload.wikimedia.org/wikipedia/commons/thumb/1/12/Eugene_Kaspersky_%28Runet_Prize_2010%29.jpg/220px-Eugene_Kaspersky_%28Runet_Prize_2010%29.jpg">
            <a:hlinkClick r:id="rId5"/>
          </p:cNvPr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6314" y="1714488"/>
            <a:ext cx="290513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FF"/>
                </a:solidFill>
              </a:rPr>
              <a:t>Евгений Валентинович Касперский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3074" name="Picture 2" descr="C:\Documents and Settings\Географиня\Рабочий стол\Земля отцов - моя земля\i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488" y="1714488"/>
            <a:ext cx="1428750" cy="1066800"/>
          </a:xfrm>
          <a:prstGeom prst="rect">
            <a:avLst/>
          </a:prstGeom>
          <a:noFill/>
        </p:spPr>
      </p:pic>
      <p:pic>
        <p:nvPicPr>
          <p:cNvPr id="3075" name="Picture 3" descr="C:\Documents and Settings\Географиня\Рабочий стол\Земля отцов - моя земля\1298859835_urqy6tiv0wg8x7l.jpe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1643050"/>
            <a:ext cx="1500198" cy="186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4">
  <a:themeElements>
    <a:clrScheme name="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00CC00"/>
      </a:accent1>
      <a:accent2>
        <a:srgbClr val="3366FF"/>
      </a:accent2>
      <a:accent3>
        <a:srgbClr val="CAE2FF"/>
      </a:accent3>
      <a:accent4>
        <a:srgbClr val="000000"/>
      </a:accent4>
      <a:accent5>
        <a:srgbClr val="AAE2AA"/>
      </a:accent5>
      <a:accent6>
        <a:srgbClr val="2D5CE7"/>
      </a:accent6>
      <a:hlink>
        <a:srgbClr val="FF0000"/>
      </a:hlink>
      <a:folHlink>
        <a:srgbClr val="FFFF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00CC00"/>
      </a:accent1>
      <a:accent2>
        <a:srgbClr val="3366FF"/>
      </a:accent2>
      <a:accent3>
        <a:srgbClr val="CAE2FF"/>
      </a:accent3>
      <a:accent4>
        <a:srgbClr val="000000"/>
      </a:accent4>
      <a:accent5>
        <a:srgbClr val="AAE2AA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104</Template>
  <TotalTime>283</TotalTime>
  <Words>216</Words>
  <Application>Microsoft Office PowerPoint</Application>
  <PresentationFormat>Экран (4:3)</PresentationFormat>
  <Paragraphs>52</Paragraphs>
  <Slides>19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104</vt:lpstr>
      <vt:lpstr>1_colormaster</vt:lpstr>
      <vt:lpstr>Рожденные в Новороссийске.  Новороссийцы - слава Краснодарского края.</vt:lpstr>
      <vt:lpstr>Российские футболисты</vt:lpstr>
      <vt:lpstr>Слайд 3</vt:lpstr>
      <vt:lpstr>Слайд 4</vt:lpstr>
      <vt:lpstr>Дарья Борисовна Чаруша (Симоненко)</vt:lpstr>
      <vt:lpstr>Зеленцова Татьяна Петровна</vt:lpstr>
      <vt:lpstr>Слайд 7</vt:lpstr>
      <vt:lpstr>Слайд 8</vt:lpstr>
      <vt:lpstr>Евгений Валентинович Касперский</vt:lpstr>
      <vt:lpstr>Слайд 10</vt:lpstr>
      <vt:lpstr>АННА МИХАЙЛОВНА ШИЛОВА </vt:lpstr>
      <vt:lpstr>Слайд 12</vt:lpstr>
      <vt:lpstr>Слайд 13</vt:lpstr>
      <vt:lpstr>Сергей «Африка» Бугаев</vt:lpstr>
      <vt:lpstr>Новый музей  (Novy Museum) — музей современного искусства на 6-й линии Васильевского острова в Санкт-Петербурге</vt:lpstr>
      <vt:lpstr>Виктор Михайлович  Георгиев кинорежиссер</vt:lpstr>
      <vt:lpstr>Барков Дмитрий Иванович актер театра и кино </vt:lpstr>
      <vt:lpstr>Веденеев Юрий Петрович</vt:lpstr>
      <vt:lpstr>История нашего края продолжается и его галерея ждет новых имен новороссийцев</vt:lpstr>
    </vt:vector>
  </TitlesOfParts>
  <Company>МОУ гимназия № 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Борисовна</dc:creator>
  <cp:lastModifiedBy>revaz</cp:lastModifiedBy>
  <cp:revision>33</cp:revision>
  <dcterms:created xsi:type="dcterms:W3CDTF">2003-08-14T10:15:20Z</dcterms:created>
  <dcterms:modified xsi:type="dcterms:W3CDTF">2012-05-14T18:18:31Z</dcterms:modified>
</cp:coreProperties>
</file>