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61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5FFE5"/>
    <a:srgbClr val="9FAFE1"/>
    <a:srgbClr val="CCFFCC"/>
    <a:srgbClr val="E4B2DD"/>
    <a:srgbClr val="CCC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CD5A-BE9F-4A60-A636-9BA628E2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8308-AAFB-4787-8E6F-43D604A7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435C-E95C-4C51-9815-5358E529C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0CBD8-C1AD-4B4D-804C-EFEBC9015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2A99-6212-4B38-BA10-07660D99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E462-73E6-483B-B88F-38ABE090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2B23-974A-47BA-88B4-506035F8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1AEE-349F-428B-8F75-87BD04025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6E41-CC67-4C81-8F7F-B294995E5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8F89-7FC2-43CC-AE59-4ABC84C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BDD3-8C3F-452F-8961-503FA7903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85DBD-D4F4-4B2A-92AE-15163F504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f-history.narod.ru/9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kt.oblcit.ru/114/Usova/p2aa1.html" TargetMode="External"/><Relationship Id="rId4" Type="http://schemas.openxmlformats.org/officeDocument/2006/relationships/hyperlink" Target="http://www.prosv.ru/metod/mus1-4/6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 rot="-341895">
            <a:off x="1258888" y="404813"/>
            <a:ext cx="705643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4189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Природа и музыка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56188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84525" y="3521075"/>
            <a:ext cx="3692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Работу выполнила </a:t>
            </a:r>
          </a:p>
          <a:p>
            <a:r>
              <a:rPr lang="ru-RU"/>
              <a:t>учитель музыки </a:t>
            </a:r>
          </a:p>
          <a:p>
            <a:r>
              <a:rPr lang="ru-RU"/>
              <a:t>Дробина Лариса Васильевна</a:t>
            </a:r>
          </a:p>
          <a:p>
            <a:r>
              <a:rPr lang="ru-RU"/>
              <a:t>Балашовский район</a:t>
            </a:r>
          </a:p>
          <a:p>
            <a:r>
              <a:rPr lang="ru-RU"/>
              <a:t>МОУ СОШ р.п.Пинеровка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Cloud"/>
          <p:cNvSpPr>
            <a:spLocks noChangeAspect="1" noEditPoints="1" noChangeArrowheads="1"/>
          </p:cNvSpPr>
          <p:nvPr/>
        </p:nvSpPr>
        <p:spPr bwMode="auto">
          <a:xfrm>
            <a:off x="1547813" y="0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195513" y="260350"/>
            <a:ext cx="1693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спокойно</a:t>
            </a: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 rot="-925012">
            <a:off x="3635375" y="188913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CCFF"/>
          </a:solidFill>
          <a:ln w="9525">
            <a:solidFill>
              <a:srgbClr val="FFE9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211638" y="620713"/>
            <a:ext cx="140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добрый</a:t>
            </a: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 rot="1333443">
            <a:off x="5580063" y="0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FFE9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011863" y="476250"/>
            <a:ext cx="1798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 громко</a:t>
            </a: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1504790">
            <a:off x="0" y="620713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4B2DD"/>
          </a:solidFill>
          <a:ln w="9525">
            <a:solidFill>
              <a:srgbClr val="FFE9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 rot="-297567">
            <a:off x="1763713" y="1196975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FFE9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411413" y="1700213"/>
            <a:ext cx="163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 спеша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 rot="803715">
            <a:off x="6400800" y="1341438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FAFE1"/>
          </a:solidFill>
          <a:ln w="9525">
            <a:solidFill>
              <a:srgbClr val="FFE9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0513" name="Picture 3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0800"/>
            <a:ext cx="29924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6" name="Picture 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4005263"/>
            <a:ext cx="24177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7092950" y="191611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песенный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11188" y="1052513"/>
            <a:ext cx="1490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нежный</a:t>
            </a:r>
          </a:p>
        </p:txBody>
      </p:sp>
      <p:pic>
        <p:nvPicPr>
          <p:cNvPr id="20521" name="Picture 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652963"/>
            <a:ext cx="12604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338"/>
            <a:ext cx="9144000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AG00130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5" y="1143000"/>
            <a:ext cx="863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3611 C 0.02847 0.07385 0.05468 0.2301 0.1533 0.26135 C 0.25173 0.29306 0.57153 0.24792 0.59479 0.22662 C 0.6184 0.20556 0.321 0.19167 0.2934 0.13426 C 0.26632 0.07709 0.35816 -0.13796 0.43055 -0.11805 C 0.50295 -0.09745 0.75347 0.12662 0.72673 0.25533 C 0.7 0.38357 0.40937 0.65695 0.26962 0.65348 C 0.12934 0.65 -0.10538 0.3757 -0.11354 0.23311 C -0.12153 0.09028 0.08889 -0.15949 0.22118 -0.20393 C 0.35278 -0.24791 0.5875 -0.14791 0.6783 -0.03356 C 0.76875 0.07986 0.81423 0.36042 0.7651 0.48241 C 0.71632 0.60394 0.53177 0.68287 0.38524 0.69815 C 0.23906 0.71343 -0.05556 0.7176 -0.11233 0.57385 C -0.16893 0.43033 -0.08802 -0.05324 0.04514 -0.16365 C 0.17812 -0.27407 0.56371 -0.20347 0.68559 -0.08912 C 0.80712 0.02523 0.92118 0.41644 0.77482 0.52199 C 0.62847 0.62755 -0.18472 0.65903 -0.19288 0.54422 C -0.20139 0.4294 0.7243 -0.18703 0.72482 -0.16689 C 0.72534 -0.14676 -0.19358 0.53542 -0.18941 0.66482 C -0.18594 0.79422 0.75017 0.75186 0.74739 0.60926 C 0.74427 0.46667 -0.12726 -0.17777 -0.20764 -0.19074 C -0.28768 -0.2037 0.20746 0.52084 0.2651 0.53125 C 0.32326 0.54167 0.06059 -0.10833 0.14045 -0.1287 C 0.22014 -0.14907 0.79913 0.34584 0.74375 0.40926 C 0.68837 0.47269 -0.17327 0.23426 -0.19167 0.25209 C -0.21007 0.26991 0.45746 0.44931 0.63333 0.51574 C 0.8092 0.58218 0.82326 0.6294 0.86337 0.65047 C 0.90347 0.67153 0.87951 0.63889 0.87448 0.6419 " pathEditMode="relative" rAng="0" ptsTypes="aaaaaaaaaaaaaaaaaaaaaaaaaaaa">
                                      <p:cBhvr>
                                        <p:cTn id="6" dur="25000" spd="-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1889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53986">
            <a:off x="5580063" y="3213100"/>
            <a:ext cx="33940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357558">
            <a:off x="3348038" y="1196975"/>
            <a:ext cx="273526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8891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730184">
            <a:off x="4140200" y="3644900"/>
            <a:ext cx="20748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12899">
            <a:off x="1763713" y="4365625"/>
            <a:ext cx="22367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582339">
            <a:off x="250826" y="2420937"/>
            <a:ext cx="226536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628775"/>
            <a:ext cx="65516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04025" y="6921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27313" y="188913"/>
            <a:ext cx="460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Город этот не простой, </a:t>
            </a:r>
          </a:p>
          <a:p>
            <a:r>
              <a:rPr lang="ru-RU" sz="2000" b="1"/>
              <a:t>     Он дремучий и густой.</a:t>
            </a:r>
          </a:p>
          <a:p>
            <a:r>
              <a:rPr lang="ru-RU" sz="2000" b="1"/>
              <a:t>В нём найдут приют и птицы,</a:t>
            </a:r>
            <a:br>
              <a:rPr lang="ru-RU" sz="2000" b="1"/>
            </a:br>
            <a:r>
              <a:rPr lang="ru-RU" sz="2000" b="1"/>
              <a:t>     Зайки, волки и лисицы.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3690938"/>
            <a:ext cx="29511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33761">
            <a:off x="4500563" y="404813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16338"/>
            <a:ext cx="31686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33212">
            <a:off x="395288" y="36353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33375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6906">
            <a:off x="6059488" y="3000375"/>
            <a:ext cx="26463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06214">
            <a:off x="395288" y="47625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3644900"/>
            <a:ext cx="36417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3576637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1.Нам жить в одной семье,</a:t>
            </a:r>
            <a:br>
              <a:rPr lang="ru-RU" sz="2000" b="1"/>
            </a:br>
            <a:r>
              <a:rPr lang="ru-RU" sz="2000" b="1"/>
              <a:t>Нам петь в одном кругу,</a:t>
            </a:r>
            <a:br>
              <a:rPr lang="ru-RU" sz="2000" b="1"/>
            </a:br>
            <a:r>
              <a:rPr lang="ru-RU" sz="2000" b="1"/>
              <a:t>Идти в одном строю,</a:t>
            </a:r>
            <a:br>
              <a:rPr lang="ru-RU" sz="2000" b="1"/>
            </a:br>
            <a:r>
              <a:rPr lang="ru-RU" sz="2000" b="1"/>
              <a:t>Лететь в одном полете.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Давайте сохраним</a:t>
            </a:r>
            <a:br>
              <a:rPr lang="ru-RU" sz="2000" b="1"/>
            </a:br>
            <a:r>
              <a:rPr lang="ru-RU" sz="2000" b="1"/>
              <a:t>Ромашку на лугу.</a:t>
            </a:r>
            <a:br>
              <a:rPr lang="ru-RU" sz="2000" b="1"/>
            </a:br>
            <a:r>
              <a:rPr lang="ru-RU" sz="2000" b="1"/>
              <a:t>Кувшинку на реке</a:t>
            </a:r>
            <a:br>
              <a:rPr lang="ru-RU" sz="2000" b="1"/>
            </a:br>
            <a:r>
              <a:rPr lang="ru-RU" sz="2000" b="1"/>
              <a:t>И клюкву на болоте.</a:t>
            </a:r>
            <a:br>
              <a:rPr lang="ru-RU" sz="2000" b="1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8483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47813" y="3284538"/>
            <a:ext cx="354488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2.О, как природа-мать</a:t>
            </a:r>
            <a:br>
              <a:rPr lang="ru-RU" sz="2000" b="1"/>
            </a:br>
            <a:r>
              <a:rPr lang="ru-RU" sz="2000" b="1"/>
              <a:t>Терпима и добра!</a:t>
            </a:r>
            <a:br>
              <a:rPr lang="ru-RU" sz="2000" b="1"/>
            </a:br>
            <a:r>
              <a:rPr lang="ru-RU" sz="2000" b="1"/>
              <a:t>Но чтоб ее лихая</a:t>
            </a:r>
            <a:br>
              <a:rPr lang="ru-RU" sz="2000" b="1"/>
            </a:br>
            <a:r>
              <a:rPr lang="ru-RU" sz="2000" b="1"/>
              <a:t>Участь не постигла.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Давайте сохраним</a:t>
            </a:r>
            <a:br>
              <a:rPr lang="ru-RU" sz="2000" b="1"/>
            </a:br>
            <a:r>
              <a:rPr lang="ru-RU" sz="2000" b="1"/>
              <a:t>На стрежнях – осетра.</a:t>
            </a:r>
            <a:br>
              <a:rPr lang="ru-RU" sz="2000" b="1"/>
            </a:br>
            <a:r>
              <a:rPr lang="ru-RU" sz="2000" b="1"/>
              <a:t>Касатку в небесах,</a:t>
            </a:r>
            <a:br>
              <a:rPr lang="ru-RU" sz="2000" b="1"/>
            </a:br>
            <a:r>
              <a:rPr lang="ru-RU" sz="2000" b="1"/>
              <a:t>В таежных дебрях – тигра.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435600" y="3068638"/>
            <a:ext cx="3249613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3.Коль суждено дышать</a:t>
            </a:r>
            <a:br>
              <a:rPr lang="ru-RU" sz="2000" b="1"/>
            </a:br>
            <a:r>
              <a:rPr lang="ru-RU" sz="2000" b="1"/>
              <a:t>Нам воздухом одним.</a:t>
            </a:r>
            <a:br>
              <a:rPr lang="ru-RU" sz="2000" b="1"/>
            </a:br>
            <a:r>
              <a:rPr lang="ru-RU" sz="2000" b="1"/>
              <a:t>Давайте-ка мы все</a:t>
            </a:r>
            <a:br>
              <a:rPr lang="ru-RU" sz="2000" b="1"/>
            </a:br>
            <a:r>
              <a:rPr lang="ru-RU" sz="2000" b="1"/>
              <a:t>Навек объединимся.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Давайте наши души</a:t>
            </a:r>
            <a:br>
              <a:rPr lang="ru-RU" sz="2000" b="1"/>
            </a:br>
            <a:r>
              <a:rPr lang="ru-RU" sz="2000" b="1"/>
              <a:t>Вместе сохраним,</a:t>
            </a:r>
            <a:br>
              <a:rPr lang="ru-RU" sz="2000" b="1"/>
            </a:br>
            <a:r>
              <a:rPr lang="ru-RU" sz="2000" b="1"/>
              <a:t>Тогда мы на Земле</a:t>
            </a:r>
            <a:br>
              <a:rPr lang="ru-RU" sz="2000" b="1"/>
            </a:br>
            <a:r>
              <a:rPr lang="ru-RU" sz="2000" b="1"/>
              <a:t>И сами сохранимся!</a:t>
            </a:r>
            <a:r>
              <a:rPr lang="ru-RU"/>
              <a:t> </a:t>
            </a:r>
          </a:p>
          <a:p>
            <a:endParaRPr lang="ru-RU"/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851275" y="620713"/>
            <a:ext cx="4824413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Давайте сохраним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787525" y="1749425"/>
            <a:ext cx="61642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/>
              <a:t>используемые сайты:</a:t>
            </a:r>
            <a:r>
              <a:rPr lang="ru-RU" sz="2000"/>
              <a:t> </a:t>
            </a:r>
          </a:p>
          <a:p>
            <a:endParaRPr lang="ru-RU" sz="2000"/>
          </a:p>
          <a:p>
            <a:endParaRPr lang="ru-RU" sz="2000"/>
          </a:p>
          <a:p>
            <a:r>
              <a:rPr lang="ru-RU" sz="2000">
                <a:hlinkClick r:id="rId3"/>
              </a:rPr>
              <a:t>http://rf-history.narod.ru/9.html</a:t>
            </a:r>
            <a:endParaRPr lang="ru-RU" sz="2000"/>
          </a:p>
          <a:p>
            <a:r>
              <a:rPr lang="ru-RU" sz="2000">
                <a:hlinkClick r:id="rId4"/>
              </a:rPr>
              <a:t>www.prosv.ru/metod/mus1-4/6.htm</a:t>
            </a:r>
            <a:endParaRPr lang="ru-RU" sz="2000"/>
          </a:p>
          <a:p>
            <a:r>
              <a:rPr lang="ru-RU" sz="2000">
                <a:hlinkClick r:id="rId5"/>
              </a:rPr>
              <a:t>http://www.ikt.oblcit.ru/114/Usova/p2aa1.html</a:t>
            </a:r>
            <a:endParaRPr lang="ru-RU" sz="2000"/>
          </a:p>
          <a:p>
            <a:r>
              <a:rPr lang="ru-RU" sz="2000"/>
              <a:t>http://www.goldenmuseum.com/0601Nature_rus.html</a:t>
            </a:r>
          </a:p>
          <a:p>
            <a:r>
              <a:rPr lang="ru-RU" sz="2000"/>
              <a:t>http://www.supertosty.ru/stihi/stih_29.html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72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12</cp:revision>
  <dcterms:created xsi:type="dcterms:W3CDTF">2011-01-23T09:52:41Z</dcterms:created>
  <dcterms:modified xsi:type="dcterms:W3CDTF">2012-06-12T18:08:57Z</dcterms:modified>
</cp:coreProperties>
</file>