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660066"/>
    <a:srgbClr val="000099"/>
    <a:srgbClr val="0000CC"/>
    <a:srgbClr val="FFFFCC"/>
    <a:srgbClr val="FFFF99"/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9A99-C05A-4E3A-97EB-B83A7BBF7235}" type="datetimeFigureOut">
              <a:rPr lang="ru-RU" smtClean="0"/>
              <a:pPr/>
              <a:t>01.01.2002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C47A-9E92-4DFB-A259-088CB8B9A78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9A99-C05A-4E3A-97EB-B83A7BBF7235}" type="datetimeFigureOut">
              <a:rPr lang="ru-RU" smtClean="0"/>
              <a:pPr/>
              <a:t>01.01.2002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C47A-9E92-4DFB-A259-088CB8B9A78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9A99-C05A-4E3A-97EB-B83A7BBF7235}" type="datetimeFigureOut">
              <a:rPr lang="ru-RU" smtClean="0"/>
              <a:pPr/>
              <a:t>01.01.2002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C47A-9E92-4DFB-A259-088CB8B9A78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9A99-C05A-4E3A-97EB-B83A7BBF7235}" type="datetimeFigureOut">
              <a:rPr lang="ru-RU" smtClean="0"/>
              <a:pPr/>
              <a:t>01.01.2002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C47A-9E92-4DFB-A259-088CB8B9A78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9A99-C05A-4E3A-97EB-B83A7BBF7235}" type="datetimeFigureOut">
              <a:rPr lang="ru-RU" smtClean="0"/>
              <a:pPr/>
              <a:t>01.01.2002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AF5C47A-9E92-4DFB-A259-088CB8B9A78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9A99-C05A-4E3A-97EB-B83A7BBF7235}" type="datetimeFigureOut">
              <a:rPr lang="ru-RU" smtClean="0"/>
              <a:pPr/>
              <a:t>01.01.2002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C47A-9E92-4DFB-A259-088CB8B9A78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9A99-C05A-4E3A-97EB-B83A7BBF7235}" type="datetimeFigureOut">
              <a:rPr lang="ru-RU" smtClean="0"/>
              <a:pPr/>
              <a:t>01.01.2002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C47A-9E92-4DFB-A259-088CB8B9A78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9A99-C05A-4E3A-97EB-B83A7BBF7235}" type="datetimeFigureOut">
              <a:rPr lang="ru-RU" smtClean="0"/>
              <a:pPr/>
              <a:t>01.01.2002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C47A-9E92-4DFB-A259-088CB8B9A78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9A99-C05A-4E3A-97EB-B83A7BBF7235}" type="datetimeFigureOut">
              <a:rPr lang="ru-RU" smtClean="0"/>
              <a:pPr/>
              <a:t>01.01.2002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C47A-9E92-4DFB-A259-088CB8B9A78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9A99-C05A-4E3A-97EB-B83A7BBF7235}" type="datetimeFigureOut">
              <a:rPr lang="ru-RU" smtClean="0"/>
              <a:pPr/>
              <a:t>01.01.2002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C47A-9E92-4DFB-A259-088CB8B9A78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9A99-C05A-4E3A-97EB-B83A7BBF7235}" type="datetimeFigureOut">
              <a:rPr lang="ru-RU" smtClean="0"/>
              <a:pPr/>
              <a:t>01.01.2002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C47A-9E92-4DFB-A259-088CB8B9A78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0509A99-C05A-4E3A-97EB-B83A7BBF7235}" type="datetimeFigureOut">
              <a:rPr lang="ru-RU" smtClean="0"/>
              <a:pPr/>
              <a:t>01.01.2002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AF5C47A-9E92-4DFB-A259-088CB8B9A78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043890" cy="3643338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990099"/>
                </a:solidFill>
              </a:rPr>
              <a:t>Тайна</a:t>
            </a:r>
            <a:br>
              <a:rPr lang="ru-RU" sz="7200" b="1" dirty="0" smtClean="0">
                <a:solidFill>
                  <a:srgbClr val="990099"/>
                </a:solidFill>
              </a:rPr>
            </a:br>
            <a:r>
              <a:rPr lang="ru-RU" sz="7200" b="1" dirty="0" smtClean="0">
                <a:solidFill>
                  <a:srgbClr val="990099"/>
                </a:solidFill>
              </a:rPr>
              <a:t>мягкого </a:t>
            </a:r>
            <a:br>
              <a:rPr lang="ru-RU" sz="7200" b="1" dirty="0" smtClean="0">
                <a:solidFill>
                  <a:srgbClr val="990099"/>
                </a:solidFill>
              </a:rPr>
            </a:br>
            <a:r>
              <a:rPr lang="ru-RU" sz="7200" b="1" dirty="0" smtClean="0">
                <a:solidFill>
                  <a:srgbClr val="990099"/>
                </a:solidFill>
              </a:rPr>
              <a:t>знака </a:t>
            </a:r>
            <a:endParaRPr lang="ru-RU" sz="7200" b="1" dirty="0">
              <a:solidFill>
                <a:srgbClr val="99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85784" y="428604"/>
            <a:ext cx="9929882" cy="6000792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300" b="1" dirty="0" smtClean="0">
                <a:solidFill>
                  <a:srgbClr val="660066"/>
                </a:solidFill>
              </a:rPr>
              <a:t/>
            </a:r>
            <a:br>
              <a:rPr lang="ru-RU" sz="5300" b="1" dirty="0" smtClean="0">
                <a:solidFill>
                  <a:srgbClr val="660066"/>
                </a:solidFill>
              </a:rPr>
            </a:br>
            <a:r>
              <a:rPr lang="ru-RU" sz="6700" b="1" dirty="0" smtClean="0">
                <a:solidFill>
                  <a:srgbClr val="990099"/>
                </a:solidFill>
              </a:rPr>
              <a:t>Россия</a:t>
            </a:r>
            <a:br>
              <a:rPr lang="ru-RU" sz="6700" b="1" dirty="0" smtClean="0">
                <a:solidFill>
                  <a:srgbClr val="990099"/>
                </a:solidFill>
              </a:rPr>
            </a:br>
            <a:r>
              <a:rPr lang="ru-RU" sz="6700" b="1" dirty="0" smtClean="0">
                <a:solidFill>
                  <a:srgbClr val="990099"/>
                </a:solidFill>
              </a:rPr>
              <a:t>воробей</a:t>
            </a:r>
            <a:br>
              <a:rPr lang="ru-RU" sz="6700" b="1" dirty="0" smtClean="0">
                <a:solidFill>
                  <a:srgbClr val="990099"/>
                </a:solidFill>
              </a:rPr>
            </a:br>
            <a:r>
              <a:rPr lang="ru-RU" sz="6700" b="1" dirty="0" smtClean="0">
                <a:solidFill>
                  <a:srgbClr val="990099"/>
                </a:solidFill>
              </a:rPr>
              <a:t>заяц</a:t>
            </a:r>
            <a:br>
              <a:rPr lang="ru-RU" sz="6700" b="1" dirty="0" smtClean="0">
                <a:solidFill>
                  <a:srgbClr val="990099"/>
                </a:solidFill>
              </a:rPr>
            </a:br>
            <a:r>
              <a:rPr lang="ru-RU" sz="6700" b="1" dirty="0" smtClean="0">
                <a:solidFill>
                  <a:srgbClr val="990099"/>
                </a:solidFill>
              </a:rPr>
              <a:t>трамвай</a:t>
            </a:r>
            <a:br>
              <a:rPr lang="ru-RU" sz="6700" b="1" dirty="0" smtClean="0">
                <a:solidFill>
                  <a:srgbClr val="990099"/>
                </a:solidFill>
              </a:rPr>
            </a:br>
            <a:r>
              <a:rPr lang="ru-RU" sz="6700" b="1" dirty="0" smtClean="0">
                <a:solidFill>
                  <a:srgbClr val="990099"/>
                </a:solidFill>
              </a:rPr>
              <a:t>русский</a:t>
            </a:r>
            <a:br>
              <a:rPr lang="ru-RU" sz="6700" b="1" dirty="0" smtClean="0">
                <a:solidFill>
                  <a:srgbClr val="990099"/>
                </a:solidFill>
              </a:rPr>
            </a:br>
            <a:r>
              <a:rPr lang="ru-RU" sz="6700" b="1" dirty="0" smtClean="0">
                <a:solidFill>
                  <a:srgbClr val="990099"/>
                </a:solidFill>
              </a:rPr>
              <a:t>язык</a:t>
            </a:r>
            <a:r>
              <a:rPr lang="ru-RU" sz="6700" b="1" dirty="0" smtClean="0">
                <a:solidFill>
                  <a:srgbClr val="000099"/>
                </a:solidFill>
              </a:rPr>
              <a:t/>
            </a:r>
            <a:br>
              <a:rPr lang="ru-RU" sz="6700" b="1" dirty="0" smtClean="0">
                <a:solidFill>
                  <a:srgbClr val="000099"/>
                </a:solidFill>
              </a:rPr>
            </a:br>
            <a:r>
              <a:rPr lang="ru-RU" sz="5300" dirty="0" smtClean="0">
                <a:solidFill>
                  <a:srgbClr val="660066"/>
                </a:solidFill>
              </a:rPr>
              <a:t/>
            </a:r>
            <a:br>
              <a:rPr lang="ru-RU" sz="5300" dirty="0" smtClean="0">
                <a:solidFill>
                  <a:srgbClr val="660066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29684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990099"/>
                </a:solidFill>
              </a:rPr>
              <a:t>?</a:t>
            </a:r>
            <a:endParaRPr lang="ru-RU" b="1" dirty="0">
              <a:solidFill>
                <a:srgbClr val="99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990099"/>
                </a:solidFill>
              </a:rPr>
              <a:t>Очень  радует меня</a:t>
            </a:r>
          </a:p>
          <a:p>
            <a:pPr>
              <a:buNone/>
            </a:pPr>
            <a:r>
              <a:rPr lang="ru-RU" b="1" dirty="0" smtClean="0">
                <a:solidFill>
                  <a:srgbClr val="990099"/>
                </a:solidFill>
              </a:rPr>
              <a:t>Наша дружная семя</a:t>
            </a:r>
          </a:p>
          <a:p>
            <a:pPr>
              <a:buNone/>
            </a:pPr>
            <a:r>
              <a:rPr lang="ru-RU" b="1" dirty="0" smtClean="0">
                <a:solidFill>
                  <a:srgbClr val="990099"/>
                </a:solidFill>
              </a:rPr>
              <a:t>От того </a:t>
            </a:r>
            <a:r>
              <a:rPr lang="ru-RU" b="1" dirty="0" err="1" smtClean="0">
                <a:solidFill>
                  <a:srgbClr val="990099"/>
                </a:solidFill>
              </a:rPr>
              <a:t>веселе</a:t>
            </a:r>
            <a:r>
              <a:rPr lang="ru-RU" b="1" dirty="0" smtClean="0">
                <a:solidFill>
                  <a:srgbClr val="990099"/>
                </a:solidFill>
              </a:rPr>
              <a:t> в сердце</a:t>
            </a:r>
          </a:p>
          <a:p>
            <a:pPr>
              <a:buNone/>
            </a:pPr>
            <a:r>
              <a:rPr lang="ru-RU" b="1" dirty="0" smtClean="0">
                <a:solidFill>
                  <a:srgbClr val="990099"/>
                </a:solidFill>
              </a:rPr>
              <a:t>И светлы мои глаза.</a:t>
            </a:r>
          </a:p>
          <a:p>
            <a:pPr>
              <a:buNone/>
            </a:pPr>
            <a:r>
              <a:rPr lang="ru-RU" dirty="0" smtClean="0">
                <a:solidFill>
                  <a:srgbClr val="990099"/>
                </a:solidFill>
              </a:rPr>
              <a:t>                                  </a:t>
            </a:r>
            <a:r>
              <a:rPr lang="ru-RU" b="1" dirty="0" smtClean="0">
                <a:solidFill>
                  <a:srgbClr val="990099"/>
                </a:solidFill>
              </a:rPr>
              <a:t>Все друг другу помогают,</a:t>
            </a:r>
          </a:p>
          <a:p>
            <a:pPr>
              <a:buNone/>
            </a:pPr>
            <a:r>
              <a:rPr lang="ru-RU" b="1" dirty="0">
                <a:solidFill>
                  <a:srgbClr val="990099"/>
                </a:solidFill>
              </a:rPr>
              <a:t> </a:t>
            </a:r>
            <a:r>
              <a:rPr lang="ru-RU" b="1" dirty="0" smtClean="0">
                <a:solidFill>
                  <a:srgbClr val="990099"/>
                </a:solidFill>
              </a:rPr>
              <a:t>                                 Никогда не унывают,</a:t>
            </a:r>
          </a:p>
          <a:p>
            <a:pPr>
              <a:buNone/>
            </a:pPr>
            <a:r>
              <a:rPr lang="ru-RU" b="1" dirty="0">
                <a:solidFill>
                  <a:srgbClr val="990099"/>
                </a:solidFill>
              </a:rPr>
              <a:t> </a:t>
            </a:r>
            <a:r>
              <a:rPr lang="ru-RU" b="1" dirty="0" smtClean="0">
                <a:solidFill>
                  <a:srgbClr val="990099"/>
                </a:solidFill>
              </a:rPr>
              <a:t>                                 </a:t>
            </a:r>
            <a:r>
              <a:rPr lang="ru-RU" b="1" dirty="0" err="1" smtClean="0">
                <a:solidFill>
                  <a:srgbClr val="990099"/>
                </a:solidFill>
              </a:rPr>
              <a:t>Рукоделем</a:t>
            </a:r>
            <a:r>
              <a:rPr lang="ru-RU" b="1" dirty="0" smtClean="0">
                <a:solidFill>
                  <a:srgbClr val="990099"/>
                </a:solidFill>
              </a:rPr>
              <a:t> удивляют</a:t>
            </a:r>
          </a:p>
          <a:p>
            <a:pPr>
              <a:buNone/>
            </a:pPr>
            <a:r>
              <a:rPr lang="ru-RU" b="1" dirty="0">
                <a:solidFill>
                  <a:srgbClr val="990099"/>
                </a:solidFill>
              </a:rPr>
              <a:t> </a:t>
            </a:r>
            <a:r>
              <a:rPr lang="ru-RU" b="1" dirty="0" smtClean="0">
                <a:solidFill>
                  <a:srgbClr val="990099"/>
                </a:solidFill>
              </a:rPr>
              <a:t>                                 И </a:t>
            </a:r>
            <a:r>
              <a:rPr lang="ru-RU" b="1" dirty="0" err="1" smtClean="0">
                <a:solidFill>
                  <a:srgbClr val="990099"/>
                </a:solidFill>
              </a:rPr>
              <a:t>здорове</a:t>
            </a:r>
            <a:r>
              <a:rPr lang="ru-RU" b="1" dirty="0" smtClean="0">
                <a:solidFill>
                  <a:srgbClr val="990099"/>
                </a:solidFill>
              </a:rPr>
              <a:t> сохраняют.   </a:t>
            </a:r>
            <a:endParaRPr lang="ru-RU" b="1" dirty="0">
              <a:solidFill>
                <a:srgbClr val="99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7215214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>
                <a:solidFill>
                  <a:srgbClr val="990099"/>
                </a:solidFill>
              </a:rPr>
              <a:t>С мамой грядочки полю,</a:t>
            </a:r>
            <a:br>
              <a:rPr lang="ru-RU" sz="3600" b="1" dirty="0" smtClean="0">
                <a:solidFill>
                  <a:srgbClr val="990099"/>
                </a:solidFill>
              </a:rPr>
            </a:br>
            <a:r>
              <a:rPr lang="ru-RU" sz="3600" b="1" dirty="0" smtClean="0">
                <a:solidFill>
                  <a:srgbClr val="990099"/>
                </a:solidFill>
              </a:rPr>
              <a:t>И водичкой их полю.</a:t>
            </a:r>
            <a:br>
              <a:rPr lang="ru-RU" sz="3600" b="1" dirty="0" smtClean="0">
                <a:solidFill>
                  <a:srgbClr val="990099"/>
                </a:solidFill>
              </a:rPr>
            </a:br>
            <a:r>
              <a:rPr lang="ru-RU" sz="3600" b="1" dirty="0" smtClean="0">
                <a:solidFill>
                  <a:srgbClr val="990099"/>
                </a:solidFill>
              </a:rPr>
              <a:t>Семя в землю посажу,</a:t>
            </a:r>
            <a:br>
              <a:rPr lang="ru-RU" sz="3600" b="1" dirty="0" smtClean="0">
                <a:solidFill>
                  <a:srgbClr val="990099"/>
                </a:solidFill>
              </a:rPr>
            </a:br>
            <a:r>
              <a:rPr lang="ru-RU" sz="3600" b="1" dirty="0" smtClean="0">
                <a:solidFill>
                  <a:srgbClr val="990099"/>
                </a:solidFill>
              </a:rPr>
              <a:t>Урожай свой соберу.</a:t>
            </a:r>
            <a:br>
              <a:rPr lang="ru-RU" sz="3600" b="1" dirty="0" smtClean="0">
                <a:solidFill>
                  <a:srgbClr val="990099"/>
                </a:solidFill>
              </a:rPr>
            </a:br>
            <a:r>
              <a:rPr lang="ru-RU" sz="3600" b="1" dirty="0">
                <a:solidFill>
                  <a:srgbClr val="990099"/>
                </a:solidFill>
              </a:rPr>
              <a:t> </a:t>
            </a:r>
            <a:r>
              <a:rPr lang="ru-RU" sz="3600" b="1" dirty="0" smtClean="0">
                <a:solidFill>
                  <a:srgbClr val="990099"/>
                </a:solidFill>
              </a:rPr>
              <a:t>                 Вместе варим мы </a:t>
            </a:r>
            <a:r>
              <a:rPr lang="ru-RU" sz="3600" b="1" dirty="0" err="1" smtClean="0">
                <a:solidFill>
                  <a:srgbClr val="990099"/>
                </a:solidFill>
              </a:rPr>
              <a:t>варене</a:t>
            </a:r>
            <a:r>
              <a:rPr lang="ru-RU" sz="3600" b="1" dirty="0" smtClean="0">
                <a:solidFill>
                  <a:srgbClr val="990099"/>
                </a:solidFill>
              </a:rPr>
              <a:t>,</a:t>
            </a:r>
            <a:br>
              <a:rPr lang="ru-RU" sz="3600" b="1" dirty="0" smtClean="0">
                <a:solidFill>
                  <a:srgbClr val="990099"/>
                </a:solidFill>
              </a:rPr>
            </a:br>
            <a:r>
              <a:rPr lang="ru-RU" sz="3600" b="1" dirty="0" smtClean="0">
                <a:solidFill>
                  <a:srgbClr val="990099"/>
                </a:solidFill>
              </a:rPr>
              <a:t>                  Вечерком </a:t>
            </a:r>
            <a:r>
              <a:rPr lang="ru-RU" sz="3600" b="1" dirty="0" err="1" smtClean="0">
                <a:solidFill>
                  <a:srgbClr val="990099"/>
                </a:solidFill>
              </a:rPr>
              <a:t>пём</a:t>
            </a:r>
            <a:r>
              <a:rPr lang="ru-RU" sz="3600" b="1" dirty="0" smtClean="0">
                <a:solidFill>
                  <a:srgbClr val="990099"/>
                </a:solidFill>
              </a:rPr>
              <a:t> чай с </a:t>
            </a:r>
            <a:r>
              <a:rPr lang="ru-RU" sz="3600" b="1" dirty="0" err="1" smtClean="0">
                <a:solidFill>
                  <a:srgbClr val="990099"/>
                </a:solidFill>
              </a:rPr>
              <a:t>печенем</a:t>
            </a:r>
            <a:r>
              <a:rPr lang="ru-RU" sz="3600" b="1" dirty="0" smtClean="0">
                <a:solidFill>
                  <a:srgbClr val="990099"/>
                </a:solidFill>
              </a:rPr>
              <a:t>, </a:t>
            </a:r>
            <a:br>
              <a:rPr lang="ru-RU" sz="3600" b="1" dirty="0" smtClean="0">
                <a:solidFill>
                  <a:srgbClr val="990099"/>
                </a:solidFill>
              </a:rPr>
            </a:br>
            <a:r>
              <a:rPr lang="ru-RU" sz="3600" b="1" dirty="0">
                <a:solidFill>
                  <a:srgbClr val="990099"/>
                </a:solidFill>
              </a:rPr>
              <a:t> </a:t>
            </a:r>
            <a:r>
              <a:rPr lang="ru-RU" sz="3600" b="1" dirty="0" smtClean="0">
                <a:solidFill>
                  <a:srgbClr val="990099"/>
                </a:solidFill>
              </a:rPr>
              <a:t>                 Никогда мы не грустим</a:t>
            </a:r>
            <a:br>
              <a:rPr lang="ru-RU" sz="3600" b="1" dirty="0" smtClean="0">
                <a:solidFill>
                  <a:srgbClr val="990099"/>
                </a:solidFill>
              </a:rPr>
            </a:br>
            <a:r>
              <a:rPr lang="ru-RU" sz="3600" b="1" dirty="0">
                <a:solidFill>
                  <a:srgbClr val="990099"/>
                </a:solidFill>
              </a:rPr>
              <a:t> </a:t>
            </a:r>
            <a:r>
              <a:rPr lang="ru-RU" sz="3600" b="1" dirty="0" smtClean="0">
                <a:solidFill>
                  <a:srgbClr val="990099"/>
                </a:solidFill>
              </a:rPr>
              <a:t>                 И семёй все дорожим.</a:t>
            </a:r>
            <a:br>
              <a:rPr lang="ru-RU" sz="3600" b="1" dirty="0" smtClean="0">
                <a:solidFill>
                  <a:srgbClr val="990099"/>
                </a:solidFill>
              </a:rPr>
            </a:br>
            <a:r>
              <a:rPr lang="ru-RU" sz="3600" b="1" dirty="0" smtClean="0">
                <a:solidFill>
                  <a:srgbClr val="990099"/>
                </a:solidFill>
              </a:rPr>
              <a:t>Не пугают злые </a:t>
            </a:r>
            <a:r>
              <a:rPr lang="ru-RU" sz="3600" b="1" dirty="0" err="1" smtClean="0">
                <a:solidFill>
                  <a:srgbClr val="990099"/>
                </a:solidFill>
              </a:rPr>
              <a:t>вюги</a:t>
            </a:r>
            <a:r>
              <a:rPr lang="ru-RU" sz="3600" b="1" dirty="0" smtClean="0">
                <a:solidFill>
                  <a:srgbClr val="990099"/>
                </a:solidFill>
              </a:rPr>
              <a:t>,</a:t>
            </a:r>
            <a:br>
              <a:rPr lang="ru-RU" sz="3600" b="1" dirty="0" smtClean="0">
                <a:solidFill>
                  <a:srgbClr val="990099"/>
                </a:solidFill>
              </a:rPr>
            </a:br>
            <a:r>
              <a:rPr lang="ru-RU" sz="3600" b="1" dirty="0" smtClean="0">
                <a:solidFill>
                  <a:srgbClr val="990099"/>
                </a:solidFill>
              </a:rPr>
              <a:t>Не скучают наши руки.</a:t>
            </a:r>
            <a:br>
              <a:rPr lang="ru-RU" sz="3600" b="1" dirty="0" smtClean="0">
                <a:solidFill>
                  <a:srgbClr val="990099"/>
                </a:solidFill>
              </a:rPr>
            </a:br>
            <a:r>
              <a:rPr lang="ru-RU" sz="3600" b="1" dirty="0" err="1" smtClean="0">
                <a:solidFill>
                  <a:srgbClr val="990099"/>
                </a:solidFill>
              </a:rPr>
              <a:t>Маря</a:t>
            </a:r>
            <a:r>
              <a:rPr lang="ru-RU" sz="3600" b="1" dirty="0" smtClean="0">
                <a:solidFill>
                  <a:srgbClr val="990099"/>
                </a:solidFill>
              </a:rPr>
              <a:t>, Даря, брат </a:t>
            </a:r>
            <a:r>
              <a:rPr lang="ru-RU" sz="3600" b="1" dirty="0" err="1" smtClean="0">
                <a:solidFill>
                  <a:srgbClr val="990099"/>
                </a:solidFill>
              </a:rPr>
              <a:t>Иля</a:t>
            </a:r>
            <a:r>
              <a:rPr lang="ru-RU" sz="3600" b="1" dirty="0" smtClean="0">
                <a:solidFill>
                  <a:srgbClr val="990099"/>
                </a:solidFill>
              </a:rPr>
              <a:t/>
            </a:r>
            <a:br>
              <a:rPr lang="ru-RU" sz="3600" b="1" dirty="0" smtClean="0">
                <a:solidFill>
                  <a:srgbClr val="990099"/>
                </a:solidFill>
              </a:rPr>
            </a:br>
            <a:r>
              <a:rPr lang="ru-RU" sz="3600" b="1" dirty="0" smtClean="0">
                <a:solidFill>
                  <a:srgbClr val="990099"/>
                </a:solidFill>
              </a:rPr>
              <a:t>Мама, папа, да и  я.</a:t>
            </a:r>
            <a:br>
              <a:rPr lang="ru-RU" sz="3600" b="1" dirty="0" smtClean="0">
                <a:solidFill>
                  <a:srgbClr val="990099"/>
                </a:solidFill>
              </a:rPr>
            </a:br>
            <a:r>
              <a:rPr lang="ru-RU" sz="3200" b="1" dirty="0" smtClean="0">
                <a:solidFill>
                  <a:srgbClr val="990099"/>
                </a:solidFill>
              </a:rPr>
              <a:t/>
            </a:r>
            <a:br>
              <a:rPr lang="ru-RU" sz="3200" b="1" dirty="0" smtClean="0">
                <a:solidFill>
                  <a:srgbClr val="990099"/>
                </a:solidFill>
              </a:rPr>
            </a:br>
            <a:r>
              <a:rPr lang="ru-RU" sz="3200" b="1" dirty="0" smtClean="0">
                <a:solidFill>
                  <a:srgbClr val="990099"/>
                </a:solidFill>
              </a:rPr>
              <a:t>  </a:t>
            </a:r>
            <a:endParaRPr lang="ru-RU" sz="3200" b="1" dirty="0">
              <a:solidFill>
                <a:srgbClr val="99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97370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rgbClr val="990099"/>
                </a:solidFill>
              </a:rPr>
              <a:t>Семья, веселье, рукодельем, здоровье, полью, варенье, пьём, печеньем, семьёй, вьюги, Марья, Дарья, Илья.</a:t>
            </a:r>
            <a:endParaRPr lang="ru-RU" b="1" dirty="0">
              <a:solidFill>
                <a:srgbClr val="99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643734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990099"/>
                </a:solidFill>
              </a:rPr>
              <a:t>с</a:t>
            </a:r>
            <a:r>
              <a:rPr lang="ru-RU" b="1" dirty="0" smtClean="0">
                <a:solidFill>
                  <a:srgbClr val="990099"/>
                </a:solidFill>
              </a:rPr>
              <a:t>емя – семья</a:t>
            </a:r>
            <a:br>
              <a:rPr lang="ru-RU" b="1" dirty="0" smtClean="0">
                <a:solidFill>
                  <a:srgbClr val="990099"/>
                </a:solidFill>
              </a:rPr>
            </a:br>
            <a:r>
              <a:rPr lang="ru-RU" b="1" dirty="0" smtClean="0">
                <a:solidFill>
                  <a:srgbClr val="990099"/>
                </a:solidFill>
              </a:rPr>
              <a:t>полю – полью</a:t>
            </a:r>
            <a:br>
              <a:rPr lang="ru-RU" b="1" dirty="0" smtClean="0">
                <a:solidFill>
                  <a:srgbClr val="990099"/>
                </a:solidFill>
              </a:rPr>
            </a:br>
            <a:r>
              <a:rPr lang="ru-RU" b="1" dirty="0" smtClean="0">
                <a:solidFill>
                  <a:srgbClr val="990099"/>
                </a:solidFill>
              </a:rPr>
              <a:t> Коля -     ?</a:t>
            </a:r>
            <a:br>
              <a:rPr lang="ru-RU" b="1" dirty="0" smtClean="0">
                <a:solidFill>
                  <a:srgbClr val="990099"/>
                </a:solidFill>
              </a:rPr>
            </a:br>
            <a:r>
              <a:rPr lang="ru-RU" b="1" dirty="0" smtClean="0">
                <a:solidFill>
                  <a:srgbClr val="990099"/>
                </a:solidFill>
              </a:rPr>
              <a:t> полёт -   ?</a:t>
            </a:r>
            <a:br>
              <a:rPr lang="ru-RU" b="1" dirty="0" smtClean="0">
                <a:solidFill>
                  <a:srgbClr val="990099"/>
                </a:solidFill>
              </a:rPr>
            </a:br>
            <a:r>
              <a:rPr lang="ru-RU" b="1" dirty="0">
                <a:solidFill>
                  <a:srgbClr val="990099"/>
                </a:solidFill>
              </a:rPr>
              <a:t>о</a:t>
            </a:r>
            <a:r>
              <a:rPr lang="ru-RU" b="1" dirty="0" smtClean="0">
                <a:solidFill>
                  <a:srgbClr val="990099"/>
                </a:solidFill>
              </a:rPr>
              <a:t>лени - ?</a:t>
            </a:r>
            <a:br>
              <a:rPr lang="ru-RU" b="1" dirty="0" smtClean="0">
                <a:solidFill>
                  <a:srgbClr val="990099"/>
                </a:solidFill>
              </a:rPr>
            </a:br>
            <a:r>
              <a:rPr lang="ru-RU" b="1" dirty="0" smtClean="0">
                <a:solidFill>
                  <a:srgbClr val="990099"/>
                </a:solidFill>
              </a:rPr>
              <a:t/>
            </a:r>
            <a:br>
              <a:rPr lang="ru-RU" b="1" dirty="0" smtClean="0">
                <a:solidFill>
                  <a:srgbClr val="990099"/>
                </a:solidFill>
              </a:rPr>
            </a:br>
            <a:r>
              <a:rPr lang="ru-RU" dirty="0" smtClean="0">
                <a:solidFill>
                  <a:srgbClr val="990099"/>
                </a:solidFill>
              </a:rPr>
              <a:t/>
            </a:r>
            <a:br>
              <a:rPr lang="ru-RU" dirty="0" smtClean="0">
                <a:solidFill>
                  <a:srgbClr val="990099"/>
                </a:solidFill>
              </a:rPr>
            </a:br>
            <a:r>
              <a:rPr lang="ru-RU" dirty="0" smtClean="0">
                <a:solidFill>
                  <a:srgbClr val="990099"/>
                </a:solidFill>
              </a:rPr>
              <a:t/>
            </a:r>
            <a:br>
              <a:rPr lang="ru-RU" dirty="0" smtClean="0">
                <a:solidFill>
                  <a:srgbClr val="990099"/>
                </a:solidFill>
              </a:rPr>
            </a:br>
            <a:endParaRPr lang="ru-RU" dirty="0">
              <a:solidFill>
                <a:srgbClr val="99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3725866"/>
          </a:xfrm>
        </p:spPr>
        <p:txBody>
          <a:bodyPr>
            <a:normAutofit/>
          </a:bodyPr>
          <a:lstStyle/>
          <a:p>
            <a:pPr algn="l"/>
            <a:r>
              <a:rPr lang="ru-RU" sz="4800" b="1" dirty="0" smtClean="0">
                <a:solidFill>
                  <a:srgbClr val="990099"/>
                </a:solidFill>
              </a:rPr>
              <a:t>Ночью, мебелью, трелью, скатертью, осенью.</a:t>
            </a:r>
            <a:br>
              <a:rPr lang="ru-RU" sz="4800" b="1" dirty="0" smtClean="0">
                <a:solidFill>
                  <a:srgbClr val="990099"/>
                </a:solidFill>
              </a:rPr>
            </a:br>
            <a:endParaRPr lang="ru-RU" sz="4800" b="1" dirty="0">
              <a:solidFill>
                <a:srgbClr val="99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54494"/>
          </a:xfrm>
        </p:spPr>
        <p:txBody>
          <a:bodyPr>
            <a:normAutofit/>
          </a:bodyPr>
          <a:lstStyle/>
          <a:p>
            <a:pPr algn="l"/>
            <a:r>
              <a:rPr lang="ru-RU" sz="5400" b="1" dirty="0" err="1" smtClean="0">
                <a:solidFill>
                  <a:srgbClr val="990099"/>
                </a:solidFill>
              </a:rPr>
              <a:t>Пер.ями</a:t>
            </a:r>
            <a:r>
              <a:rPr lang="ru-RU" sz="5400" b="1" dirty="0" smtClean="0">
                <a:solidFill>
                  <a:srgbClr val="990099"/>
                </a:solidFill>
              </a:rPr>
              <a:t>, птица, а, человек, красна, </a:t>
            </a:r>
            <a:r>
              <a:rPr lang="ru-RU" sz="5400" b="1" dirty="0" err="1" smtClean="0">
                <a:solidFill>
                  <a:srgbClr val="990099"/>
                </a:solidFill>
              </a:rPr>
              <a:t>умен.ем</a:t>
            </a:r>
            <a:r>
              <a:rPr lang="ru-RU" dirty="0" smtClean="0">
                <a:solidFill>
                  <a:srgbClr val="990099"/>
                </a:solidFill>
              </a:rPr>
              <a:t/>
            </a:r>
            <a:br>
              <a:rPr lang="ru-RU" dirty="0" smtClean="0">
                <a:solidFill>
                  <a:srgbClr val="990099"/>
                </a:solidFill>
              </a:rPr>
            </a:br>
            <a:endParaRPr lang="ru-RU" dirty="0">
              <a:solidFill>
                <a:srgbClr val="99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72206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990099"/>
                </a:solidFill>
              </a:rPr>
              <a:t>Спасибо за внимание!</a:t>
            </a:r>
            <a:endParaRPr lang="ru-RU" sz="6000" b="1" dirty="0">
              <a:solidFill>
                <a:srgbClr val="99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174</TotalTime>
  <Words>96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Тайна мягкого  знака </vt:lpstr>
      <vt:lpstr>   Россия воробей заяц трамвай русский язык    </vt:lpstr>
      <vt:lpstr>?</vt:lpstr>
      <vt:lpstr>С мамой грядочки полю, И водичкой их полю. Семя в землю посажу, Урожай свой соберу.                   Вместе варим мы варене,                   Вечерком пём чай с печенем,                    Никогда мы не грустим                   И семёй все дорожим. Не пугают злые вюги, Не скучают наши руки. Маря, Даря, брат Иля Мама, папа, да и  я.    </vt:lpstr>
      <vt:lpstr>Семья, веселье, рукодельем, здоровье, полью, варенье, пьём, печеньем, семьёй, вьюги, Марья, Дарья, Илья.</vt:lpstr>
      <vt:lpstr>семя – семья полю – полью  Коля -     ?  полёт -   ? олени - ?    </vt:lpstr>
      <vt:lpstr>Ночью, мебелью, трелью, скатертью, осенью. </vt:lpstr>
      <vt:lpstr>Пер.ями, птица, а, человек, красна, умен.ем </vt:lpstr>
      <vt:lpstr>Спасибо за внимание!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Тайна мягкого  знака </dc:title>
  <dc:creator>Оксана</dc:creator>
  <cp:lastModifiedBy>Ксюша</cp:lastModifiedBy>
  <cp:revision>18</cp:revision>
  <dcterms:created xsi:type="dcterms:W3CDTF">2011-03-09T09:39:35Z</dcterms:created>
  <dcterms:modified xsi:type="dcterms:W3CDTF">2002-01-01T01:12:36Z</dcterms:modified>
</cp:coreProperties>
</file>