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8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7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90" r:id="rId34"/>
    <p:sldId id="291" r:id="rId35"/>
    <p:sldId id="289" r:id="rId36"/>
  </p:sldIdLst>
  <p:sldSz cx="9144000" cy="6858000" type="screen4x3"/>
  <p:notesSz cx="6858000" cy="9144000"/>
  <p:custDataLst>
    <p:tags r:id="rId3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FF99"/>
    <a:srgbClr val="000099"/>
    <a:srgbClr val="66FFFF"/>
    <a:srgbClr val="FFFF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06/relationships/legacyDocTextInfo" Target="legacyDocTextInfo.bin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8.bin"/><Relationship Id="rId2" Type="http://schemas.microsoft.com/office/2006/relationships/legacyDiagramText" Target="legacyDiagramText7.bin"/><Relationship Id="rId1" Type="http://schemas.microsoft.com/office/2006/relationships/legacyDiagramText" Target="legacyDiagramText6.bin"/><Relationship Id="rId6" Type="http://schemas.openxmlformats.org/officeDocument/2006/relationships/image" Target="../media/image72.png"/><Relationship Id="rId5" Type="http://schemas.microsoft.com/office/2006/relationships/legacyDiagramText" Target="legacyDiagramText10.bin"/><Relationship Id="rId4" Type="http://schemas.microsoft.com/office/2006/relationships/legacyDiagramText" Target="legacyDiagramText9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1405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1405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E76862-2F85-42F3-B88F-B985B58DC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504F9-EB2E-4F9B-8928-A28C04686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3D76-74FB-4243-880E-9782E2E56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3993-659F-4C71-A4F2-C21A2D98E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5C3E-1717-4ACA-AE86-FACE6E81B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B75B8-E57F-42A7-8B82-3729B1B71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7686-6BFF-4B0E-A9AD-F7AC2A70C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E88AD-A26F-4D9C-8D7C-0CFD581CD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1FFFF-39D2-40FD-8941-3E5934ACA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0EF3A-A4F4-4680-9EC1-9297B18BF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36DE1-BB74-4506-9BCF-85BD36996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1299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299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299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299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0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0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0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0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0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1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1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1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1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1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1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1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2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02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2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2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2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2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2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2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03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1303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303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1303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30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303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303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303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3C9AF6F-8198-4F1B-8B63-101488215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188913"/>
            <a:ext cx="4748213" cy="2376487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FFFF66"/>
                </a:solidFill>
              </a:rPr>
              <a:t>Природные зоны </a:t>
            </a:r>
            <a:br>
              <a:rPr lang="ru-RU" sz="4000" b="1" smtClean="0">
                <a:solidFill>
                  <a:srgbClr val="FFFF66"/>
                </a:solidFill>
              </a:rPr>
            </a:br>
            <a:r>
              <a:rPr lang="ru-RU" sz="4000" b="1" smtClean="0">
                <a:solidFill>
                  <a:srgbClr val="FFFF66"/>
                </a:solidFill>
              </a:rPr>
              <a:t>Южной Америки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981075"/>
            <a:ext cx="33147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67175" y="2492375"/>
            <a:ext cx="475773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Анаконда</a:t>
            </a:r>
          </a:p>
        </p:txBody>
      </p:sp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825" y="4005263"/>
            <a:ext cx="3841750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2060575"/>
            <a:ext cx="330517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08400" y="1268413"/>
            <a:ext cx="27368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125538"/>
            <a:ext cx="381635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163" y="1125538"/>
            <a:ext cx="3552825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613" y="3213100"/>
            <a:ext cx="5143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Тапир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Водосвинка капибара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6100" y="3213100"/>
            <a:ext cx="45624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1557338"/>
            <a:ext cx="4681537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Колибри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3" y="1628775"/>
            <a:ext cx="43465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268413"/>
            <a:ext cx="32035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39975" y="4149725"/>
            <a:ext cx="357505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600" b="1" i="1" smtClean="0">
                <a:latin typeface="Times New Roman" pitchFamily="18" charset="0"/>
              </a:rPr>
              <a:t>Саванны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350" y="1628775"/>
            <a:ext cx="66246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Кебрачо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908050"/>
            <a:ext cx="261937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1773238"/>
            <a:ext cx="4294187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Пальмы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14128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Мимоза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51500" y="2997200"/>
            <a:ext cx="3214688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2133600"/>
            <a:ext cx="4746625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Свинья</a:t>
            </a:r>
            <a:r>
              <a:rPr lang="ru-RU" smtClean="0"/>
              <a:t> </a:t>
            </a: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пекари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412875"/>
            <a:ext cx="45370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08400" y="3336925"/>
            <a:ext cx="5138738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Броненосец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341438"/>
            <a:ext cx="395922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0200" y="2708275"/>
            <a:ext cx="476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i="1" smtClean="0">
                <a:latin typeface="Times New Roman" pitchFamily="18" charset="0"/>
              </a:rPr>
              <a:t>Влажные экваториальные леса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1700213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Муравьед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1412875"/>
            <a:ext cx="495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3357563"/>
            <a:ext cx="432117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Ягуар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1412875"/>
            <a:ext cx="7704137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Страус нанду</a:t>
            </a:r>
          </a:p>
        </p:txBody>
      </p:sp>
      <p:pic>
        <p:nvPicPr>
          <p:cNvPr id="26627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484313"/>
            <a:ext cx="44577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063" y="1484313"/>
            <a:ext cx="3157537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03575" y="3789363"/>
            <a:ext cx="3770313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smtClean="0">
                <a:latin typeface="Times New Roman" pitchFamily="18" charset="0"/>
              </a:rPr>
              <a:t>Степи – Пампа </a:t>
            </a:r>
            <a:br>
              <a:rPr lang="ru-RU" b="1" i="1" smtClean="0">
                <a:latin typeface="Times New Roman" pitchFamily="18" charset="0"/>
              </a:rPr>
            </a:br>
            <a:r>
              <a:rPr lang="ru-RU" b="1" i="1" smtClean="0">
                <a:latin typeface="Times New Roman" pitchFamily="18" charset="0"/>
              </a:rPr>
              <a:t>(пространство лишенное древесной растительности)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450" y="2349500"/>
            <a:ext cx="67691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Ковыль</a:t>
            </a:r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7900" y="1412875"/>
            <a:ext cx="37099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1916113"/>
            <a:ext cx="352901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Дикое просо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628775"/>
            <a:ext cx="30956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67175" y="1844675"/>
            <a:ext cx="4762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Пампасский олень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773238"/>
            <a:ext cx="3733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1700213"/>
            <a:ext cx="40481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Пампасская кошка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484313"/>
            <a:ext cx="4752975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1916113"/>
            <a:ext cx="36290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Лама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484313"/>
            <a:ext cx="52197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3800" y="2997200"/>
            <a:ext cx="38893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i="1" smtClean="0">
                <a:latin typeface="Times New Roman" pitchFamily="18" charset="0"/>
              </a:rPr>
              <a:t>Полупустыни - патагония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375" y="1485900"/>
            <a:ext cx="6911975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8000" b="1" smtClean="0">
                <a:solidFill>
                  <a:srgbClr val="CCFFFF"/>
                </a:solidFill>
                <a:latin typeface="Times New Roman" pitchFamily="18" charset="0"/>
              </a:rPr>
              <a:t>Сейба</a:t>
            </a: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6100" y="1773238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1557338"/>
            <a:ext cx="366712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CCFFFF"/>
                </a:solidFill>
                <a:latin typeface="Times New Roman" pitchFamily="18" charset="0"/>
              </a:rPr>
              <a:t>Подушкообразные кустарники</a:t>
            </a:r>
            <a:r>
              <a:rPr lang="ru-RU" sz="3600" smtClean="0"/>
              <a:t> </a:t>
            </a:r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1989138"/>
            <a:ext cx="619283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CCFFFF"/>
                </a:solidFill>
                <a:latin typeface="Times New Roman" pitchFamily="18" charset="0"/>
              </a:rPr>
              <a:t>Вискаша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341438"/>
            <a:ext cx="445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3119438"/>
            <a:ext cx="4259262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CCFFFF"/>
                </a:solidFill>
                <a:latin typeface="Times New Roman" pitchFamily="18" charset="0"/>
              </a:rPr>
              <a:t>Нутрия – болотный бобр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700213"/>
            <a:ext cx="35782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2492375"/>
            <a:ext cx="5000625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Diagram 7"/>
          <p:cNvGraphicFramePr>
            <a:graphicFrameLocks/>
          </p:cNvGraphicFramePr>
          <p:nvPr/>
        </p:nvGraphicFramePr>
        <p:xfrm>
          <a:off x="468313" y="-60325"/>
          <a:ext cx="8137525" cy="6918325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  <p:pic>
        <p:nvPicPr>
          <p:cNvPr id="1037" name="Picture 1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404813"/>
            <a:ext cx="25193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24525" y="4397375"/>
            <a:ext cx="310197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1863" y="333375"/>
            <a:ext cx="2725737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2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850" y="4645025"/>
            <a:ext cx="2735263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Diagram 4"/>
          <p:cNvGraphicFramePr>
            <a:graphicFrameLocks noChangeAspect="1"/>
          </p:cNvGraphicFramePr>
          <p:nvPr/>
        </p:nvGraphicFramePr>
        <p:xfrm>
          <a:off x="468313" y="-60325"/>
          <a:ext cx="7920037" cy="6918325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  <p:pic>
        <p:nvPicPr>
          <p:cNvPr id="2062" name="Picture 1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16688" y="4868863"/>
            <a:ext cx="2087562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8313" y="4719638"/>
            <a:ext cx="28797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4" name="Picture 1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325" y="260350"/>
            <a:ext cx="2638425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spa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981075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4427538" y="981075"/>
            <a:ext cx="4427537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Берегите, ребята, природу, -</a:t>
            </a:r>
          </a:p>
          <a:p>
            <a:pPr>
              <a:lnSpc>
                <a:spcPct val="200000"/>
              </a:lnSpc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И цветы, и деревья, и луг,</a:t>
            </a:r>
          </a:p>
          <a:p>
            <a:pPr>
              <a:lnSpc>
                <a:spcPct val="200000"/>
              </a:lnSpc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И животных, и почву, и воду,</a:t>
            </a:r>
          </a:p>
          <a:p>
            <a:pPr>
              <a:lnSpc>
                <a:spcPct val="200000"/>
              </a:lnSpc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Ведь природа – надежный </a:t>
            </a:r>
          </a:p>
          <a:p>
            <a:pPr algn="r">
              <a:lnSpc>
                <a:spcPct val="200000"/>
              </a:lnSpc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наш друг.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7200" b="1" smtClean="0">
                <a:solidFill>
                  <a:srgbClr val="CCFFFF"/>
                </a:solidFill>
                <a:latin typeface="Times New Roman" pitchFamily="18" charset="0"/>
              </a:rPr>
              <a:t>Дынное дерево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989138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628775"/>
            <a:ext cx="37909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600" b="1" smtClean="0">
                <a:solidFill>
                  <a:srgbClr val="CCFFFF"/>
                </a:solidFill>
                <a:latin typeface="Times New Roman" pitchFamily="18" charset="0"/>
              </a:rPr>
              <a:t>Виктория регия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773238"/>
            <a:ext cx="422592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35488" y="2781300"/>
            <a:ext cx="4608512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600" b="1" smtClean="0">
                <a:solidFill>
                  <a:srgbClr val="CCFFFF"/>
                </a:solidFill>
                <a:latin typeface="Times New Roman" pitchFamily="18" charset="0"/>
              </a:rPr>
              <a:t>Орхидея</a:t>
            </a:r>
          </a:p>
        </p:txBody>
      </p:sp>
      <p:pic>
        <p:nvPicPr>
          <p:cNvPr id="1024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825" y="3716338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3716338"/>
            <a:ext cx="362426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00338" y="1484313"/>
            <a:ext cx="332740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CCFFFF"/>
                </a:solidFill>
                <a:latin typeface="Times New Roman" pitchFamily="18" charset="0"/>
              </a:rPr>
              <a:t>Гевея (каучуковое</a:t>
            </a:r>
            <a:r>
              <a:rPr lang="ru-RU" sz="3600" smtClean="0"/>
              <a:t> </a:t>
            </a:r>
            <a:r>
              <a:rPr lang="ru-RU" sz="5400" b="1" smtClean="0">
                <a:solidFill>
                  <a:srgbClr val="CCFFFF"/>
                </a:solidFill>
                <a:latin typeface="Times New Roman" pitchFamily="18" charset="0"/>
              </a:rPr>
              <a:t>дерево</a:t>
            </a:r>
            <a:r>
              <a:rPr lang="ru-RU" sz="3600" smtClean="0"/>
              <a:t>)</a:t>
            </a:r>
          </a:p>
        </p:txBody>
      </p:sp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725" y="2852738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3141663"/>
            <a:ext cx="248443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95513" y="1557338"/>
            <a:ext cx="42481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CCFFFF"/>
                </a:solidFill>
                <a:latin typeface="Times New Roman" pitchFamily="18" charset="0"/>
              </a:rPr>
              <a:t>Обезьяна ревун</a:t>
            </a:r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60800"/>
            <a:ext cx="3352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30750" y="3716338"/>
            <a:ext cx="441325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84438" y="1484313"/>
            <a:ext cx="374332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7200" b="1" smtClean="0">
                <a:solidFill>
                  <a:srgbClr val="CCFFFF"/>
                </a:solidFill>
                <a:latin typeface="Times New Roman" pitchFamily="18" charset="0"/>
              </a:rPr>
              <a:t>Ленивец</a:t>
            </a:r>
            <a:r>
              <a:rPr lang="ru-RU" sz="4000" smtClean="0"/>
              <a:t> 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700213"/>
            <a:ext cx="41306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4300" y="2852738"/>
            <a:ext cx="4962525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b17a71d899975a21ba3249a7d23914e495ca9a"/>
</p:tagLst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172</TotalTime>
  <Words>107</Words>
  <Application>Microsoft Office PowerPoint</Application>
  <PresentationFormat>Экран (4:3)</PresentationFormat>
  <Paragraphs>52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Wingdings</vt:lpstr>
      <vt:lpstr>Calibri</vt:lpstr>
      <vt:lpstr>Times New Roman</vt:lpstr>
      <vt:lpstr>Лучи</vt:lpstr>
      <vt:lpstr>Природные зоны  Южной Америки</vt:lpstr>
      <vt:lpstr>Влажные экваториальные леса</vt:lpstr>
      <vt:lpstr>Сейба</vt:lpstr>
      <vt:lpstr>Дынное дерево</vt:lpstr>
      <vt:lpstr>Виктория регия</vt:lpstr>
      <vt:lpstr>Орхидея</vt:lpstr>
      <vt:lpstr>Гевея (каучуковое дерево)</vt:lpstr>
      <vt:lpstr>Обезьяна ревун</vt:lpstr>
      <vt:lpstr>Ленивец </vt:lpstr>
      <vt:lpstr>Анаконда</vt:lpstr>
      <vt:lpstr>Тапир</vt:lpstr>
      <vt:lpstr>Водосвинка капибара</vt:lpstr>
      <vt:lpstr>Колибри</vt:lpstr>
      <vt:lpstr>Саванны</vt:lpstr>
      <vt:lpstr>Кебрачо</vt:lpstr>
      <vt:lpstr>Пальмы</vt:lpstr>
      <vt:lpstr>Мимоза</vt:lpstr>
      <vt:lpstr>Свинья пекари</vt:lpstr>
      <vt:lpstr>Броненосец</vt:lpstr>
      <vt:lpstr>Муравьед</vt:lpstr>
      <vt:lpstr>Ягуар</vt:lpstr>
      <vt:lpstr>Страус нанду</vt:lpstr>
      <vt:lpstr>Степи – Пампа  (пространство лишенное древесной растительности)</vt:lpstr>
      <vt:lpstr>Ковыль</vt:lpstr>
      <vt:lpstr>Дикое просо</vt:lpstr>
      <vt:lpstr>Пампасский олень</vt:lpstr>
      <vt:lpstr>Пампасская кошка</vt:lpstr>
      <vt:lpstr>Лама</vt:lpstr>
      <vt:lpstr>Полупустыни - патагония</vt:lpstr>
      <vt:lpstr>Подушкообразные кустарники </vt:lpstr>
      <vt:lpstr>Вискаша</vt:lpstr>
      <vt:lpstr>Нутрия – болотный бобр</vt:lpstr>
      <vt:lpstr>Слайд 33</vt:lpstr>
      <vt:lpstr>Слайд 34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Природные зоны  Южной Америки</dc:title>
  <dc:creator>Admin</dc:creator>
  <cp:lastModifiedBy>revaz</cp:lastModifiedBy>
  <cp:revision>9</cp:revision>
  <dcterms:created xsi:type="dcterms:W3CDTF">2011-02-06T10:57:58Z</dcterms:created>
  <dcterms:modified xsi:type="dcterms:W3CDTF">2012-06-16T20:17:27Z</dcterms:modified>
</cp:coreProperties>
</file>