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31A91-870C-4198-96B3-66478D57A681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36265-6FF1-43B8-9D6D-2ACF70656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714752"/>
            <a:ext cx="5572132" cy="1143008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к теме: Сладкие блюда и десерт.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7 класс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0001080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214290"/>
            <a:ext cx="2957082" cy="32840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643306" y="285728"/>
            <a:ext cx="5143536" cy="21145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Оформление </a:t>
            </a:r>
            <a:br>
              <a:rPr lang="ru-RU" dirty="0" smtClean="0"/>
            </a:br>
            <a:r>
              <a:rPr lang="ru-RU" dirty="0" smtClean="0"/>
              <a:t>тортов и пирожных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3429000"/>
            <a:ext cx="3471870" cy="314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3528" y="5301208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Никитина Ольга Ивановна, учитель технологии МБУ СОШ № 48</a:t>
            </a:r>
          </a:p>
          <a:p>
            <a:r>
              <a:rPr lang="ru-RU" dirty="0" smtClean="0"/>
              <a:t>г. Нижнеудинск Иркутской области.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1214422"/>
            <a:ext cx="72152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Приготовить любой торт  - дело далеко непростое, тем более в домашних условиях.</a:t>
            </a:r>
          </a:p>
          <a:p>
            <a:r>
              <a:rPr lang="ru-RU" sz="2400" b="1" dirty="0" smtClean="0"/>
              <a:t>Италия и Франция с незапамятных времён славятся  своими тортами. </a:t>
            </a:r>
          </a:p>
          <a:p>
            <a:r>
              <a:rPr lang="ru-RU" sz="2400" b="1" dirty="0" smtClean="0"/>
              <a:t>В кондитеры принимали людей, умеющих хорошо рисовать, и учили их основам архитектуры, рисунка, лепки и черчения..</a:t>
            </a:r>
            <a:endParaRPr lang="ru-RU" sz="2400" b="1" dirty="0"/>
          </a:p>
        </p:txBody>
      </p:sp>
      <p:pic>
        <p:nvPicPr>
          <p:cNvPr id="4" name="Рисунок 3" descr="0001081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79912" y="1052132"/>
            <a:ext cx="5364088" cy="4146153"/>
          </a:xfrm>
          <a:prstGeom prst="rect">
            <a:avLst/>
          </a:prstGeom>
        </p:spPr>
      </p:pic>
      <p:pic>
        <p:nvPicPr>
          <p:cNvPr id="5" name="Рисунок 4" descr="0001079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32656"/>
            <a:ext cx="4731860" cy="5706766"/>
          </a:xfrm>
          <a:prstGeom prst="rect">
            <a:avLst/>
          </a:prstGeom>
        </p:spPr>
      </p:pic>
      <p:pic>
        <p:nvPicPr>
          <p:cNvPr id="6" name="Рисунок 5" descr="0001084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55776" y="0"/>
            <a:ext cx="4752528" cy="6749152"/>
          </a:xfrm>
          <a:prstGeom prst="rect">
            <a:avLst/>
          </a:prstGeom>
        </p:spPr>
      </p:pic>
      <p:pic>
        <p:nvPicPr>
          <p:cNvPr id="7" name="Рисунок 6" descr=" (500x326, 52Kb)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620688"/>
            <a:ext cx="849694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1055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магазинах большой выбор тортов, тортиков, пирожных, но мы всё же к праздникам стараемся испечь домашний торт или пирог. </a:t>
            </a:r>
          </a:p>
          <a:p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Для украшения используются различные продукты: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Ядра орехов, 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Ягоды и фрукты свежие или консервированные,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Варенье или джемы,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Желе, 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Тертый шоколад. 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 descr="BD13663_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775848" y="5805264"/>
            <a:ext cx="1368152" cy="8680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27984" y="3501008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Для домашних тортов украшение должно быть нетрудоёмким и несложным.</a:t>
            </a:r>
          </a:p>
          <a:p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Украшение должно быть изящным, с минимальным  использованием красителей.</a:t>
            </a:r>
            <a:endParaRPr lang="ru-RU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88640"/>
            <a:ext cx="3643338" cy="252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8064" y="260648"/>
            <a:ext cx="3733817" cy="269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9552" y="3717032"/>
            <a:ext cx="3643338" cy="268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428604"/>
            <a:ext cx="7072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Простое оформление можно выполнить с помощью небольшого бумажного кулёчка  с отрезанным уголком нужного размера– корнетика.</a:t>
            </a:r>
            <a:endParaRPr lang="ru-RU" sz="2400" b="1" dirty="0"/>
          </a:p>
        </p:txBody>
      </p:sp>
      <p:pic>
        <p:nvPicPr>
          <p:cNvPr id="5" name="Рисунок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060848"/>
            <a:ext cx="450059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67250" y="3514725"/>
            <a:ext cx="447675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Варианты оформления.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357298"/>
            <a:ext cx="650085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1357298"/>
            <a:ext cx="607223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tort_ukrashenie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43307" y="1142984"/>
            <a:ext cx="550069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3.sinaimg.cn/lx/2011/0826/U5979P8DT20110826111929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27784" y="1196752"/>
            <a:ext cx="5040559" cy="566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ртинка 27 из 24248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07704" y="1412776"/>
            <a:ext cx="634169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ртинка 43 из 24248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691680" y="1196752"/>
            <a:ext cx="6498605" cy="543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Картинка 159 из 24248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601787" y="1201340"/>
            <a:ext cx="6498605" cy="51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88640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spc="3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Изготовление </a:t>
            </a:r>
            <a:r>
              <a:rPr lang="ru-RU" sz="4000" b="1" spc="3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корнетика</a:t>
            </a:r>
            <a:r>
              <a:rPr lang="ru-RU" sz="4000" b="1" spc="3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</a:t>
            </a:r>
            <a:endParaRPr lang="ru-RU" sz="4000" b="1" spc="3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2204864"/>
            <a:ext cx="597666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564904"/>
            <a:ext cx="5652120" cy="407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836712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3200" b="1" dirty="0" smtClean="0"/>
              <a:t>Квадратный лист бумаги перегнуть по диагонали  и разрезать по перегибу</a:t>
            </a:r>
            <a:r>
              <a:rPr lang="ru-RU" sz="3200" dirty="0" smtClean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212976"/>
            <a:ext cx="822359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rabicPeriod" startAt="2"/>
            </a:pPr>
            <a:r>
              <a:rPr lang="ru-RU" sz="3200" b="1" dirty="0" smtClean="0"/>
              <a:t>Подвернуть острые углы  треугольника </a:t>
            </a:r>
          </a:p>
          <a:p>
            <a:pPr marL="514350" indent="-514350"/>
            <a:r>
              <a:rPr lang="ru-RU" sz="3200" b="1" dirty="0" smtClean="0"/>
              <a:t>к его вершине  </a:t>
            </a:r>
          </a:p>
        </p:txBody>
      </p:sp>
      <p:pic>
        <p:nvPicPr>
          <p:cNvPr id="8" name="Рисунок 7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87824" y="2492896"/>
            <a:ext cx="5832648" cy="416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67544" y="5013176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3200" b="1" dirty="0" smtClean="0"/>
              <a:t>3. Совместите все  уголки и несколько раз </a:t>
            </a:r>
          </a:p>
          <a:p>
            <a:pPr marL="514350" indent="-514350"/>
            <a:r>
              <a:rPr lang="ru-RU" sz="3200" b="1" dirty="0" smtClean="0"/>
              <a:t>заверните их  внутрь кулёчка 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188640"/>
            <a:ext cx="410445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188640"/>
            <a:ext cx="43204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699792" y="3573016"/>
            <a:ext cx="424847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476672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Практическое задание.</a:t>
            </a:r>
            <a:endParaRPr lang="ru-RU" sz="36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556792"/>
            <a:ext cx="7776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600" b="1" dirty="0" smtClean="0"/>
              <a:t>Приготовить белковый крем по инструкционной карте.</a:t>
            </a:r>
          </a:p>
          <a:p>
            <a:pPr marL="342900" indent="-342900">
              <a:buAutoNum type="arabicPeriod"/>
            </a:pPr>
            <a:r>
              <a:rPr lang="ru-RU" sz="3600" b="1" dirty="0" smtClean="0"/>
              <a:t>Изготовить </a:t>
            </a:r>
            <a:r>
              <a:rPr lang="ru-RU" sz="3600" b="1" dirty="0" err="1" smtClean="0"/>
              <a:t>корнетики</a:t>
            </a:r>
            <a:r>
              <a:rPr lang="ru-RU" sz="3600" b="1" dirty="0" smtClean="0"/>
              <a:t>.</a:t>
            </a:r>
          </a:p>
          <a:p>
            <a:pPr marL="342900" indent="-342900">
              <a:buAutoNum type="arabicPeriod"/>
            </a:pPr>
            <a:r>
              <a:rPr lang="ru-RU" sz="3600" b="1" dirty="0" smtClean="0"/>
              <a:t>Окрасить крем </a:t>
            </a:r>
          </a:p>
          <a:p>
            <a:pPr marL="342900" indent="-342900">
              <a:buAutoNum type="arabicPeriod"/>
            </a:pPr>
            <a:r>
              <a:rPr lang="ru-RU" sz="3600" b="1" dirty="0" smtClean="0"/>
              <a:t>Оформить корж.</a:t>
            </a:r>
            <a:endParaRPr lang="ru-RU" sz="3600" b="1" dirty="0"/>
          </a:p>
        </p:txBody>
      </p:sp>
      <p:pic>
        <p:nvPicPr>
          <p:cNvPr id="4" name="Рисунок 3" descr="Цветы для торта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064" y="3717032"/>
            <a:ext cx="33337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88640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smtClean="0">
                <a:solidFill>
                  <a:srgbClr val="FFC000"/>
                </a:solidFill>
              </a:rPr>
              <a:t>Наши достижения.</a:t>
            </a:r>
            <a:endParaRPr lang="ru-RU" sz="4800" b="1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7" y="1052736"/>
            <a:ext cx="4605239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628800"/>
            <a:ext cx="4392488" cy="382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1988840"/>
            <a:ext cx="402907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Фото-007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220072" y="1052736"/>
            <a:ext cx="3629203" cy="4536504"/>
          </a:xfrm>
          <a:prstGeom prst="rect">
            <a:avLst/>
          </a:prstGeom>
        </p:spPr>
      </p:pic>
      <p:pic>
        <p:nvPicPr>
          <p:cNvPr id="11" name="Picture 2" descr="D:\Документы\технология\ФОТКИ\на уроках кулинарии, 7 класс\Фото-022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6016" y="1628800"/>
            <a:ext cx="4704523" cy="3528392"/>
          </a:xfrm>
          <a:prstGeom prst="rect">
            <a:avLst/>
          </a:prstGeom>
          <a:noFill/>
        </p:spPr>
      </p:pic>
      <p:pic>
        <p:nvPicPr>
          <p:cNvPr id="10" name="Рисунок 9" descr="Фото-0084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148064" y="2204864"/>
            <a:ext cx="2959224" cy="3699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352</TotalTime>
  <Words>216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Оформление  тортов и пирожных</vt:lpstr>
      <vt:lpstr>Слайд 2</vt:lpstr>
      <vt:lpstr>Слайд 3</vt:lpstr>
      <vt:lpstr>Слайд 4</vt:lpstr>
      <vt:lpstr>Варианты оформления.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Оформление тортов и пирожных.</dc:title>
  <dc:creator>Дарёна</dc:creator>
  <cp:lastModifiedBy>Дарёна</cp:lastModifiedBy>
  <cp:revision>37</cp:revision>
  <dcterms:modified xsi:type="dcterms:W3CDTF">2012-05-30T04:59:17Z</dcterms:modified>
</cp:coreProperties>
</file>