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6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83" autoAdjust="0"/>
  </p:normalViewPr>
  <p:slideViewPr>
    <p:cSldViewPr>
      <p:cViewPr varScale="1">
        <p:scale>
          <a:sx n="66" d="100"/>
          <a:sy n="66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8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CECF0-ABBB-49F6-BE20-D7D3CB9787DE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8C7E3-409A-477F-BF42-0066F74F0D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15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723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95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397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56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053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8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07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7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356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2D48-DFA2-4E59-9631-EDDEF5A79D7C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C39BA-F283-40CD-B69B-73A7E3A9C1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21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00199"/>
          </a:xfrm>
        </p:spPr>
        <p:txBody>
          <a:bodyPr/>
          <a:lstStyle/>
          <a:p>
            <a:r>
              <a:rPr lang="ru-RU" dirty="0" smtClean="0"/>
              <a:t>Гласные звуки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16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547664" y="4455404"/>
            <a:ext cx="914400" cy="75666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771801" y="4370820"/>
            <a:ext cx="648072" cy="84124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724672" y="475033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16200000">
            <a:off x="4645359" y="4562346"/>
            <a:ext cx="432048" cy="942104"/>
          </a:xfrm>
          <a:prstGeom prst="moon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6200000">
            <a:off x="5793283" y="4506266"/>
            <a:ext cx="509763" cy="1080119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92556" y="4681903"/>
            <a:ext cx="914400" cy="6193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109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r>
              <a:rPr lang="ru-RU" dirty="0" smtClean="0"/>
              <a:t>Стрелки часов перевели на час.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4400" dirty="0" smtClean="0"/>
              <a:t>                    </a:t>
            </a:r>
            <a:endParaRPr lang="ru-RU" sz="4400" dirty="0" smtClean="0"/>
          </a:p>
          <a:p>
            <a:pPr marL="0" indent="0">
              <a:buNone/>
            </a:pPr>
            <a:r>
              <a:rPr lang="ru-RU" sz="4000" dirty="0" smtClean="0"/>
              <a:t>  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400" dirty="0" smtClean="0"/>
              <a:t>    В цель попали меткие стрелки.</a:t>
            </a:r>
            <a:r>
              <a:rPr lang="ru-RU" sz="4000" dirty="0" smtClean="0"/>
              <a:t>                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69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       Ударный слог</a:t>
            </a:r>
          </a:p>
          <a:p>
            <a:endParaRPr lang="ru-RU" sz="4800" dirty="0" smtClean="0"/>
          </a:p>
          <a:p>
            <a:pPr>
              <a:buNone/>
            </a:pPr>
            <a:r>
              <a:rPr lang="ru-RU" sz="4800" smtClean="0"/>
              <a:t>            Ударная </a:t>
            </a:r>
            <a:r>
              <a:rPr lang="ru-RU" sz="4800" dirty="0" smtClean="0"/>
              <a:t>гласная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/>
              <a:t>            А         О        У         Ы           Э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</a:t>
            </a:r>
            <a:r>
              <a:rPr lang="ru-RU" sz="4000" dirty="0" smtClean="0"/>
              <a:t>Я          Ё         Ю        И           Е</a:t>
            </a:r>
            <a:endParaRPr lang="ru-RU" sz="4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051720" y="2276872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19872" y="2276872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644008" y="2276872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12160" y="2276872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96336" y="2276872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019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слова: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                    </a:t>
            </a:r>
            <a:r>
              <a:rPr lang="ru-RU" sz="4000" dirty="0"/>
              <a:t> </a:t>
            </a:r>
            <a:r>
              <a:rPr lang="ru-RU" sz="4000" dirty="0" err="1" smtClean="0"/>
              <a:t>сы</a:t>
            </a:r>
            <a:r>
              <a:rPr lang="ru-RU" sz="4000" dirty="0" smtClean="0"/>
              <a:t>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</a:t>
            </a:r>
            <a:r>
              <a:rPr lang="ru-RU" sz="4000" dirty="0" err="1" smtClean="0"/>
              <a:t>ря</a:t>
            </a:r>
            <a:r>
              <a:rPr lang="ru-RU" sz="4000" dirty="0" smtClean="0"/>
              <a:t> </a:t>
            </a:r>
          </a:p>
          <a:p>
            <a:pPr marL="0" indent="0">
              <a:buNone/>
            </a:pPr>
            <a:r>
              <a:rPr lang="ru-RU" sz="4000" dirty="0" smtClean="0"/>
              <a:t>   БУ             кет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</a:t>
            </a:r>
            <a:r>
              <a:rPr lang="ru-RU" sz="4000" dirty="0" smtClean="0"/>
              <a:t>тон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Бутон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68970"/>
            <a:ext cx="3198490" cy="203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1475656" y="3140968"/>
            <a:ext cx="136815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475656" y="3861048"/>
            <a:ext cx="136815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45811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331640" y="4653136"/>
            <a:ext cx="151216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85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55776" y="2276872"/>
            <a:ext cx="3384376" cy="3849291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err="1" smtClean="0"/>
              <a:t>Шап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Пал          </a:t>
            </a:r>
          </a:p>
          <a:p>
            <a:pPr marL="0" indent="0">
              <a:buNone/>
            </a:pPr>
            <a:r>
              <a:rPr lang="ru-RU" sz="4000" dirty="0" smtClean="0"/>
              <a:t>Пол </a:t>
            </a:r>
            <a:r>
              <a:rPr lang="ru-RU" dirty="0" smtClean="0"/>
              <a:t>               </a:t>
            </a:r>
            <a:r>
              <a:rPr lang="ru-RU" sz="4000" dirty="0" smtClean="0"/>
              <a:t>ка</a:t>
            </a:r>
          </a:p>
          <a:p>
            <a:pPr marL="0" indent="0">
              <a:buNone/>
            </a:pPr>
            <a:r>
              <a:rPr lang="ru-RU" sz="4000" dirty="0" err="1" smtClean="0"/>
              <a:t>Пуш</a:t>
            </a:r>
            <a:r>
              <a:rPr lang="ru-RU" sz="4000" dirty="0" smtClean="0"/>
              <a:t> </a:t>
            </a:r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4000" dirty="0" smtClean="0"/>
              <a:t>                                      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2708920"/>
            <a:ext cx="115212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91880" y="3242638"/>
            <a:ext cx="122413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91880" y="4149080"/>
            <a:ext cx="115212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635896" y="4365104"/>
            <a:ext cx="108012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43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Сколько в слове гласных,</a:t>
            </a:r>
          </a:p>
          <a:p>
            <a:pPr marL="0" indent="0">
              <a:buNone/>
            </a:pPr>
            <a:r>
              <a:rPr lang="ru-RU" sz="4400" dirty="0" smtClean="0"/>
              <a:t>Столько и слогов,</a:t>
            </a:r>
          </a:p>
          <a:p>
            <a:pPr marL="0" indent="0">
              <a:buNone/>
            </a:pPr>
            <a:r>
              <a:rPr lang="ru-RU" sz="4400" dirty="0" smtClean="0"/>
              <a:t>Это знает каждый из учеников.</a:t>
            </a:r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97152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244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5400" dirty="0" smtClean="0"/>
              <a:t>      Книга,  окна,  курица</a:t>
            </a:r>
            <a:endParaRPr lang="ru-RU" sz="5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411760" y="3356992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851920" y="3356992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940152" y="3429000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81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</a:t>
            </a:r>
          </a:p>
          <a:p>
            <a:pPr marL="0" indent="0">
              <a:buNone/>
            </a:pPr>
            <a:r>
              <a:rPr lang="ru-RU" sz="4000" dirty="0" smtClean="0"/>
              <a:t>                   сне</a:t>
            </a:r>
            <a:r>
              <a:rPr lang="ru-RU" dirty="0" smtClean="0"/>
              <a:t>                          </a:t>
            </a:r>
            <a:r>
              <a:rPr lang="ru-RU" sz="4000" dirty="0" err="1" smtClean="0"/>
              <a:t>сне</a:t>
            </a:r>
            <a:r>
              <a:rPr lang="ru-RU" sz="4000" dirty="0" smtClean="0"/>
              <a:t> </a:t>
            </a:r>
            <a:r>
              <a:rPr lang="ru-RU" dirty="0" smtClean="0"/>
              <a:t>                                                                         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</a:t>
            </a:r>
            <a:r>
              <a:rPr lang="ru-RU" sz="4000" dirty="0" err="1" smtClean="0"/>
              <a:t>го</a:t>
            </a:r>
            <a:endParaRPr lang="ru-RU" sz="4000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ru-RU" sz="4000" dirty="0" err="1" smtClean="0"/>
              <a:t>вик</a:t>
            </a:r>
            <a:r>
              <a:rPr lang="ru-RU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              </a:t>
            </a:r>
            <a:r>
              <a:rPr lang="ru-RU" sz="4000" dirty="0" err="1" smtClean="0"/>
              <a:t>жок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2175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                 Снежок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                   Снеговик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                   Снегурочка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735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От удивленья охнул кок</a:t>
            </a:r>
          </a:p>
          <a:p>
            <a:pPr marL="0" indent="0">
              <a:buNone/>
            </a:pPr>
            <a:r>
              <a:rPr lang="ru-RU" sz="4000" dirty="0" smtClean="0"/>
              <a:t>И почесал затылок.</a:t>
            </a:r>
          </a:p>
          <a:p>
            <a:pPr marL="0" indent="0">
              <a:buNone/>
            </a:pPr>
            <a:r>
              <a:rPr lang="ru-RU" sz="4000" dirty="0" smtClean="0"/>
              <a:t>Капустный бросился вилок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Вскачь от ножей и вилок.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68760"/>
            <a:ext cx="1797175" cy="258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2304256" cy="171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973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114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Гласные звуки</vt:lpstr>
      <vt:lpstr>Слайд 2</vt:lpstr>
      <vt:lpstr>Составь слова:</vt:lpstr>
      <vt:lpstr>Слайд 4</vt:lpstr>
      <vt:lpstr>Слайд 5</vt:lpstr>
      <vt:lpstr>Слайд 6</vt:lpstr>
      <vt:lpstr>Слайд 7</vt:lpstr>
      <vt:lpstr>Слайд 8</vt:lpstr>
      <vt:lpstr>Слайд 9</vt:lpstr>
      <vt:lpstr>Стрелки часов перевели на час.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звуки</dc:title>
  <dc:creator>Пользователь</dc:creator>
  <cp:lastModifiedBy>ШКОЛА</cp:lastModifiedBy>
  <cp:revision>22</cp:revision>
  <dcterms:created xsi:type="dcterms:W3CDTF">2011-12-05T10:58:10Z</dcterms:created>
  <dcterms:modified xsi:type="dcterms:W3CDTF">2011-12-09T04:12:30Z</dcterms:modified>
</cp:coreProperties>
</file>