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13" autoAdjust="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15D9-5FAE-4394-B772-ED3618356048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8544-021D-4F60-BDA5-109B52B78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15D9-5FAE-4394-B772-ED3618356048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8544-021D-4F60-BDA5-109B52B78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15D9-5FAE-4394-B772-ED3618356048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8544-021D-4F60-BDA5-109B52B78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15D9-5FAE-4394-B772-ED3618356048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8544-021D-4F60-BDA5-109B52B78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15D9-5FAE-4394-B772-ED3618356048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8544-021D-4F60-BDA5-109B52B78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15D9-5FAE-4394-B772-ED3618356048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8544-021D-4F60-BDA5-109B52B78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15D9-5FAE-4394-B772-ED3618356048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8544-021D-4F60-BDA5-109B52B78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15D9-5FAE-4394-B772-ED3618356048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8544-021D-4F60-BDA5-109B52B78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15D9-5FAE-4394-B772-ED3618356048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8544-021D-4F60-BDA5-109B52B78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15D9-5FAE-4394-B772-ED3618356048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8544-021D-4F60-BDA5-109B52B78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15D9-5FAE-4394-B772-ED3618356048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8544-021D-4F60-BDA5-109B52B78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615D9-5FAE-4394-B772-ED3618356048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A8544-021D-4F60-BDA5-109B52B78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008.jpg"/>
          <p:cNvPicPr>
            <a:picLocks noChangeAspect="1"/>
          </p:cNvPicPr>
          <p:nvPr/>
        </p:nvPicPr>
        <p:blipFill>
          <a:blip r:embed="rId2">
            <a:lum bright="-10000"/>
          </a:blip>
          <a:stretch>
            <a:fillRect/>
          </a:stretch>
        </p:blipFill>
        <p:spPr>
          <a:xfrm rot="10800000" flipV="1">
            <a:off x="1238226" y="500043"/>
            <a:ext cx="7048549" cy="528641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/>
          <a:lstStyle/>
          <a:p>
            <a:r>
              <a:rPr lang="ru-RU" sz="6000" dirty="0" smtClean="0">
                <a:solidFill>
                  <a:srgbClr val="FF0000"/>
                </a:solidFill>
              </a:rPr>
              <a:t>Это я</a:t>
            </a:r>
            <a:r>
              <a:rPr lang="en-US" sz="6000" dirty="0" smtClean="0">
                <a:solidFill>
                  <a:srgbClr val="FF0000"/>
                </a:solidFill>
              </a:rPr>
              <a:t>,</a:t>
            </a:r>
            <a:r>
              <a:rPr lang="ru-RU" sz="6000" dirty="0" smtClean="0">
                <a:solidFill>
                  <a:srgbClr val="FF0000"/>
                </a:solidFill>
              </a:rPr>
              <a:t> это я – это все мои друзья</a:t>
            </a:r>
            <a:r>
              <a:rPr lang="ru-RU" dirty="0" smtClean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Изображение 0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00372"/>
            <a:ext cx="5857884" cy="3857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2500330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008000"/>
                </a:solidFill>
              </a:rPr>
              <a:t>РАЗРЕШАЕТСЯ</a:t>
            </a:r>
            <a:endParaRPr lang="ru-RU" sz="8000" dirty="0">
              <a:solidFill>
                <a:srgbClr val="008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00166" y="3786190"/>
            <a:ext cx="6629424" cy="1781172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ЗАПРЕЩАЕТСЯ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071679"/>
            <a:ext cx="7772400" cy="1528772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6600"/>
                </a:solidFill>
              </a:rPr>
              <a:t>СОБЛЮДАТЬ ПРАВИЛА ДОРОЖНОГО ДВИЖЕНИЯ </a:t>
            </a:r>
            <a:r>
              <a:rPr lang="ru-RU" sz="8800" dirty="0" smtClean="0">
                <a:solidFill>
                  <a:srgbClr val="006600"/>
                </a:solidFill>
              </a:rPr>
              <a:t>!</a:t>
            </a:r>
            <a:endParaRPr lang="ru-RU" sz="8800" dirty="0">
              <a:solidFill>
                <a:srgbClr val="0066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115328" cy="2500330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solidFill>
                  <a:schemeClr val="accent4">
                    <a:lumMod val="75000"/>
                  </a:schemeClr>
                </a:solidFill>
              </a:rPr>
              <a:t>мы - </a:t>
            </a:r>
            <a:r>
              <a:rPr lang="ru-RU" sz="8800" b="1" dirty="0" smtClean="0">
                <a:solidFill>
                  <a:schemeClr val="accent4">
                    <a:lumMod val="75000"/>
                  </a:schemeClr>
                </a:solidFill>
              </a:rPr>
              <a:t>пешеходы</a:t>
            </a:r>
            <a:endParaRPr lang="ru-RU" sz="8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Рисунок 2" descr="Изображение 0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00372"/>
            <a:ext cx="5429256" cy="38576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0"/>
            <a:ext cx="5072098" cy="68545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35828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583" y="780402"/>
            <a:ext cx="7312756" cy="53632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03588"/>
            <a:ext cx="8358245" cy="6268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67868"/>
            <a:ext cx="8215370" cy="6161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14348" y="714356"/>
            <a:ext cx="8143932" cy="3714776"/>
          </a:xfrm>
          <a:prstGeom prst="rect">
            <a:avLst/>
          </a:prstGeom>
          <a:noFill/>
        </p:spPr>
        <p:txBody>
          <a:bodyPr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Если шоссе попадётся в пути</a:t>
            </a:r>
            <a:r>
              <a:rPr kumimoji="0" lang="ru-RU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Левой обочиной </a:t>
            </a: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надо идти</a:t>
            </a:r>
            <a:r>
              <a:rPr kumimoji="0" lang="ru-RU" sz="4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br>
              <a:rPr kumimoji="0" lang="ru-RU" sz="4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Транспорт</a:t>
            </a:r>
            <a:r>
              <a:rPr kumimoji="0" lang="en-US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</a:t>
            </a: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который поедет навстречу</a:t>
            </a:r>
            <a:r>
              <a:rPr kumimoji="0" lang="en-US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</a:t>
            </a:r>
            <a:r>
              <a:rPr kumimoji="0" lang="en-US" sz="4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Вовремя будет тобою замечен</a:t>
            </a:r>
            <a:r>
              <a:rPr kumimoji="0" lang="en-US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!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Рисунок 2" descr="Изображение 0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3571876"/>
            <a:ext cx="3143240" cy="3286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26</Words>
  <Application>Microsoft Office PowerPoint</Application>
  <PresentationFormat>Экран (4:3)</PresentationFormat>
  <Paragraphs>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мы - пешеходы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Это я, это я – это все мои друзья!</vt:lpstr>
      <vt:lpstr>РАЗРЕШАЕТСЯ</vt:lpstr>
      <vt:lpstr>СОБЛЮДАТЬ ПРАВИЛА ДОРОЖНОГО ДВИЖЕНИЯ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PK9000</dc:creator>
  <cp:lastModifiedBy>Татьяна</cp:lastModifiedBy>
  <cp:revision>21</cp:revision>
  <dcterms:created xsi:type="dcterms:W3CDTF">2009-11-30T07:01:28Z</dcterms:created>
  <dcterms:modified xsi:type="dcterms:W3CDTF">2012-01-20T03:09:55Z</dcterms:modified>
</cp:coreProperties>
</file>