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&#1082;&#1086;&#1085;&#1092;&#1077;&#1088;&#1077;&#1085;&#1094;&#1080;&#1103;\&#1082;&#1086;&#1085;&#1092;&#1077;&#1088;&#1077;&#1085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showVal val="1"/>
          </c:dLbls>
          <c:cat>
            <c:strRef>
              <c:f>Лист3!$B$5:$B$11</c:f>
              <c:strCache>
                <c:ptCount val="7"/>
                <c:pt idx="0">
                  <c:v>длина тела</c:v>
                </c:pt>
                <c:pt idx="1">
                  <c:v>масса тела</c:v>
                </c:pt>
                <c:pt idx="2">
                  <c:v>ЧСС</c:v>
                </c:pt>
                <c:pt idx="3">
                  <c:v>гибкость</c:v>
                </c:pt>
                <c:pt idx="4">
                  <c:v>бег на 100 м</c:v>
                </c:pt>
                <c:pt idx="5">
                  <c:v>прыжки в длину с места</c:v>
                </c:pt>
                <c:pt idx="6">
                  <c:v>поднимание туловища</c:v>
                </c:pt>
              </c:strCache>
            </c:strRef>
          </c:cat>
          <c:val>
            <c:numRef>
              <c:f>Лист3!$C$5:$C$11</c:f>
              <c:numCache>
                <c:formatCode>General</c:formatCode>
                <c:ptCount val="7"/>
                <c:pt idx="0">
                  <c:v>159.69999999999999</c:v>
                </c:pt>
                <c:pt idx="1">
                  <c:v>53.5</c:v>
                </c:pt>
                <c:pt idx="2">
                  <c:v>80.599999999999994</c:v>
                </c:pt>
                <c:pt idx="3">
                  <c:v>10.200000000000001</c:v>
                </c:pt>
                <c:pt idx="4">
                  <c:v>17.3</c:v>
                </c:pt>
                <c:pt idx="5">
                  <c:v>159.1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cat>
            <c:strRef>
              <c:f>Лист3!$B$5:$B$11</c:f>
              <c:strCache>
                <c:ptCount val="7"/>
                <c:pt idx="0">
                  <c:v>длина тела</c:v>
                </c:pt>
                <c:pt idx="1">
                  <c:v>масса тела</c:v>
                </c:pt>
                <c:pt idx="2">
                  <c:v>ЧСС</c:v>
                </c:pt>
                <c:pt idx="3">
                  <c:v>гибкость</c:v>
                </c:pt>
                <c:pt idx="4">
                  <c:v>бег на 100 м</c:v>
                </c:pt>
                <c:pt idx="5">
                  <c:v>прыжки в длину с места</c:v>
                </c:pt>
                <c:pt idx="6">
                  <c:v>поднимание туловища</c:v>
                </c:pt>
              </c:strCache>
            </c:strRef>
          </c:cat>
          <c:val>
            <c:numRef>
              <c:f>Лист3!$D$5:$D$11</c:f>
              <c:numCache>
                <c:formatCode>General</c:formatCode>
                <c:ptCount val="7"/>
                <c:pt idx="0">
                  <c:v>160</c:v>
                </c:pt>
                <c:pt idx="1">
                  <c:v>54.6</c:v>
                </c:pt>
                <c:pt idx="2">
                  <c:v>81.7</c:v>
                </c:pt>
                <c:pt idx="3">
                  <c:v>11.7</c:v>
                </c:pt>
                <c:pt idx="4">
                  <c:v>17.100000000000001</c:v>
                </c:pt>
                <c:pt idx="5">
                  <c:v>161.19999999999999</c:v>
                </c:pt>
                <c:pt idx="6">
                  <c:v>31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C8B8D7-5CB6-418D-B6BB-490F10E95B1F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3585D7-9E8C-42E6-9A83-467AEC670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6533-E9BF-4BC0-9F1D-5773664B1C1E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37B5-B3E8-4EB8-8FDB-660DF2C0C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1402-8A67-436B-9D62-E046A6BF52C0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AB9D-2CFE-4DD7-861E-9ACF4CA9F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543B-AE32-444B-A7F3-B0D37F478580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0703-753A-4F0B-A0BD-6DA3BD366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D75E-B512-49DE-A8EE-B0F5772382F1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6DA8-3332-4310-A77A-67C6876AC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9C91-83F1-4270-8B26-91AA2BB73955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DECB-64C0-44D8-A735-CF2A353B7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71AF-BA67-4B98-AF77-E3D025C11F67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27E4-1D91-4248-B795-D623FC648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6963-8D1A-4809-B6CB-FC3E5F74F151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4283-CDA9-4B93-8DBB-F020A07AC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BC3E-9A00-4B77-BEA2-F6CD70D5061E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D1C4-6195-4945-BF5F-8C1533A4E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940C-2CE6-41BF-AA10-3B802056F6A8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E03E-A32F-44A4-BA52-F70E857D3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54C2-A0CC-46D1-8378-56F2F173F8DE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001B-EF5D-408E-892F-9BFE467F5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4555-4E8F-4794-ACE2-3E3639C35ED2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E3D6-D888-44E4-8DA9-007051196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FB8CF-95E5-470D-B30D-435693FFB539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B5811F-47DF-48EC-8D34-A4A3AEA38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Л.Ф. Валькаева, преподаватель второй квалификационной категории, ГАОУ СПО «ЛМХПК»</a:t>
            </a:r>
          </a:p>
        </p:txBody>
      </p:sp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3124200"/>
          </a:xfrm>
        </p:spPr>
        <p:txBody>
          <a:bodyPr/>
          <a:lstStyle/>
          <a:p>
            <a:r>
              <a:rPr lang="ru-RU" smtClean="0"/>
              <a:t>Актуальные проблемы совершенствования физической подготовленности студенческой молодежи СПО</a:t>
            </a:r>
          </a:p>
        </p:txBody>
      </p:sp>
    </p:spTree>
  </p:cSld>
  <p:clrMapOvr>
    <a:masterClrMapping/>
  </p:clrMapOvr>
  <p:transition spd="slow" advTm="2212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404813"/>
            <a:ext cx="7961312" cy="5976937"/>
          </a:xfrm>
        </p:spPr>
      </p:pic>
    </p:spTree>
  </p:cSld>
  <p:clrMapOvr>
    <a:masterClrMapping/>
  </p:clrMapOvr>
  <p:transition spd="slow" advTm="13196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921625" cy="59055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8038" y="6126163"/>
            <a:ext cx="3930650" cy="460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Tm="13781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15963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539750" y="476250"/>
          <a:ext cx="8135938" cy="5629275"/>
        </p:xfrm>
        <a:graphic>
          <a:graphicData uri="http://schemas.openxmlformats.org/drawingml/2006/table">
            <a:tbl>
              <a:tblPr/>
              <a:tblGrid>
                <a:gridCol w="648075"/>
                <a:gridCol w="2248475"/>
                <a:gridCol w="991885"/>
                <a:gridCol w="854879"/>
                <a:gridCol w="1002653"/>
                <a:gridCol w="1022788"/>
                <a:gridCol w="1368151"/>
              </a:tblGrid>
              <a:tr h="165618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Сводная таблица физической подготовленности студентов отделения "Музыкальное образование" 2010-2012 учебный год</a:t>
                      </a:r>
                    </a:p>
                  </a:txBody>
                  <a:tcPr marL="9185" marR="9185" marT="91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7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п.п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курс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курс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 показателей в %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сентябрь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май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сентябрь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декабрь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возраст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длина тела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160,9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161,1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масса тела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ЧСС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81,7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77,9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гибкость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бег на 100 м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прыжки в длину с места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159,1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161,2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160,3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164,5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поднимание туловища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8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 advTm="64843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Диаграмма физической подготовленности, сентябрь 2010 год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2360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Диаграмма физической подготовленности, декабрь 2011 год</a:t>
            </a:r>
          </a:p>
        </p:txBody>
      </p:sp>
      <p:pic>
        <p:nvPicPr>
          <p:cNvPr id="7" name="Объект 6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97025"/>
            <a:ext cx="8242300" cy="4535488"/>
          </a:xfrm>
        </p:spPr>
      </p:pic>
    </p:spTree>
  </p:cSld>
  <p:clrMapOvr>
    <a:masterClrMapping/>
  </p:clrMapOvr>
  <p:transition spd="slow" advTm="1824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849313"/>
          </a:xfrm>
        </p:spPr>
        <p:txBody>
          <a:bodyPr/>
          <a:lstStyle/>
          <a:p>
            <a:r>
              <a:rPr lang="ru-RU" smtClean="0"/>
              <a:t>Наши праздники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92150"/>
            <a:ext cx="8424862" cy="5870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69325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84963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Физкультура в СПО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15975"/>
            <a:ext cx="78486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177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84963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8377238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83518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6863"/>
            <a:ext cx="820896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979613" y="5949950"/>
            <a:ext cx="5486400" cy="503238"/>
          </a:xfrm>
        </p:spPr>
        <p:txBody>
          <a:bodyPr/>
          <a:lstStyle/>
          <a:p>
            <a:pPr algn="ctr"/>
            <a:r>
              <a:rPr lang="ru-RU" sz="2400" smtClean="0"/>
              <a:t>ГАОУ СПО «ЛМХПК»</a:t>
            </a:r>
          </a:p>
        </p:txBody>
      </p:sp>
      <p:pic>
        <p:nvPicPr>
          <p:cNvPr id="37890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28625"/>
            <a:ext cx="7848600" cy="5160963"/>
          </a:xfrm>
        </p:spPr>
      </p:pic>
      <p:sp>
        <p:nvSpPr>
          <p:cNvPr id="37891" name="Текст 3"/>
          <p:cNvSpPr>
            <a:spLocks noGrp="1"/>
          </p:cNvSpPr>
          <p:nvPr>
            <p:ph type="body" sz="half" idx="2"/>
          </p:nvPr>
        </p:nvSpPr>
        <p:spPr>
          <a:xfrm>
            <a:off x="1979613" y="5949950"/>
            <a:ext cx="5486400" cy="6540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 advTm="1234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135937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9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8208963" cy="5999162"/>
          </a:xfrm>
        </p:spPr>
      </p:pic>
    </p:spTree>
  </p:cSld>
  <p:clrMapOvr>
    <a:masterClrMapping/>
  </p:clrMapOvr>
  <p:transition spd="slow" advTm="1123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207375" cy="5976937"/>
          </a:xfrm>
        </p:spPr>
      </p:pic>
    </p:spTree>
  </p:cSld>
  <p:clrMapOvr>
    <a:masterClrMapping/>
  </p:clrMapOvr>
  <p:transition spd="slow" advTm="1128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28625"/>
            <a:ext cx="8135938" cy="6024563"/>
          </a:xfrm>
        </p:spPr>
      </p:pic>
    </p:spTree>
  </p:cSld>
  <p:clrMapOvr>
    <a:masterClrMapping/>
  </p:clrMapOvr>
  <p:transition spd="slow" advTm="1064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8064500" cy="6048375"/>
          </a:xfrm>
        </p:spPr>
      </p:pic>
    </p:spTree>
  </p:cSld>
  <p:clrMapOvr>
    <a:masterClrMapping/>
  </p:clrMapOvr>
  <p:transition spd="slow" advTm="1104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12104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04813"/>
            <a:ext cx="7775575" cy="6048375"/>
          </a:xfrm>
        </p:spPr>
      </p:pic>
    </p:spTree>
  </p:cSld>
  <p:clrMapOvr>
    <a:masterClrMapping/>
  </p:clrMapOvr>
  <p:transition spd="slow" advTm="15872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126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Calibri</vt:lpstr>
      <vt:lpstr>Arial</vt:lpstr>
      <vt:lpstr>Тема Office</vt:lpstr>
      <vt:lpstr>Актуальные проблемы совершенствования физической подготовленности студенческой молодежи СПО</vt:lpstr>
      <vt:lpstr>Физкультура в СПО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Диаграмма физической подготовленности, сентябрь 2010 год</vt:lpstr>
      <vt:lpstr>Диаграмма физической подготовленности, декабрь 2011 год</vt:lpstr>
      <vt:lpstr>Наши праздники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ГАОУ СПО «ЛМХПК»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совершенствования физической подготовленности студенческой молодежи СПО</dc:title>
  <dc:creator>Asus</dc:creator>
  <cp:lastModifiedBy>ольга</cp:lastModifiedBy>
  <cp:revision>22</cp:revision>
  <dcterms:created xsi:type="dcterms:W3CDTF">2012-01-22T15:07:27Z</dcterms:created>
  <dcterms:modified xsi:type="dcterms:W3CDTF">2012-05-19T16:02:10Z</dcterms:modified>
</cp:coreProperties>
</file>