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9" r:id="rId1"/>
  </p:sldMasterIdLst>
  <p:notesMasterIdLst>
    <p:notesMasterId r:id="rId15"/>
  </p:notesMasterIdLst>
  <p:sldIdLst>
    <p:sldId id="260" r:id="rId2"/>
    <p:sldId id="261" r:id="rId3"/>
    <p:sldId id="270" r:id="rId4"/>
    <p:sldId id="288" r:id="rId5"/>
    <p:sldId id="269" r:id="rId6"/>
    <p:sldId id="287" r:id="rId7"/>
    <p:sldId id="282" r:id="rId8"/>
    <p:sldId id="284" r:id="rId9"/>
    <p:sldId id="283" r:id="rId10"/>
    <p:sldId id="279" r:id="rId11"/>
    <p:sldId id="286" r:id="rId12"/>
    <p:sldId id="285" r:id="rId13"/>
    <p:sldId id="272" r:id="rId1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8B9E7D06-31D9-4910-980B-368FC42B30F0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86800B14-073F-4C2C-B065-357A9C950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                                                                          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BC65B2-D389-4E7A-93A8-54BE06BDC71A}" type="slidenum">
              <a:rPr lang="ru-RU" smtClean="0">
                <a:latin typeface="Arial" pitchFamily="34" charset="0"/>
              </a:rPr>
              <a:pPr/>
              <a:t>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AEB93-AA6D-43E7-AAAD-F7E866637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3B6E9-4E71-4D0B-AF84-D9C3FEA1F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6BF34-728D-4684-BE83-CD0320DB5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08633-0E1B-4298-8450-3110D4A87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AA8F5-8E96-45E3-AFD3-24915FFCA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3117D-A05B-4ED7-AD1F-5366B529B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BFA2-1190-43D2-BCE7-74A1DA5D8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6A4AC-EC26-421A-B0BD-25576A264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D9D26-700C-4B6E-9B75-B0DA36F6E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AD169-06EF-4228-8205-A5E0B2D66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4CD4A-A63B-4AEC-853A-7CC653138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4BBCCE3-1A1B-492A-8366-42D807B89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967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4648200"/>
          </a:xfrm>
        </p:spPr>
        <p:txBody>
          <a:bodyPr/>
          <a:lstStyle/>
          <a:p>
            <a:r>
              <a:rPr lang="ru-RU" sz="8800" smtClean="0">
                <a:solidFill>
                  <a:srgbClr val="FF0000"/>
                </a:solidFill>
              </a:rPr>
              <a:t>Красота спасет мир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03238" y="533400"/>
            <a:ext cx="8183562" cy="5791200"/>
          </a:xfrm>
        </p:spPr>
        <p:txBody>
          <a:bodyPr/>
          <a:lstStyle/>
          <a:p>
            <a:r>
              <a:rPr lang="ru-RU" smtClean="0"/>
              <a:t>Расстановка часовых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Вдоль стен бастиона требовалось поставить 16 часовых. Комендант разместил их так, как было показано на рис.1, по 5 человек с каждой стороны.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533400"/>
            <a:ext cx="8183562" cy="5562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Пришел полковник и, недовольный размещением часовых, распорядился расставить солдат так, чтобы с каждой стороны было их по 6.</a:t>
            </a:r>
            <a:br>
              <a:rPr lang="ru-RU" dirty="0" smtClean="0"/>
            </a:br>
            <a:r>
              <a:rPr lang="ru-RU" dirty="0" smtClean="0"/>
              <a:t>Вслед за ним пришел генерал, рассердился на полковника и разместил солдат по 7 человек с каждой стороны.</a:t>
            </a:r>
            <a:br>
              <a:rPr lang="ru-RU" dirty="0" smtClean="0"/>
            </a:br>
            <a:r>
              <a:rPr lang="ru-RU" dirty="0" smtClean="0"/>
              <a:t>Каково было размещение в двух последних случаях?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Рисуно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66800"/>
            <a:ext cx="434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3505200"/>
            <a:ext cx="4648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33400"/>
            <a:ext cx="4572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Волшебный  веер                                            </a:t>
            </a:r>
          </a:p>
        </p:txBody>
      </p:sp>
      <p:pic>
        <p:nvPicPr>
          <p:cNvPr id="14339" name="Рисуно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1600200"/>
            <a:ext cx="7543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1371600"/>
            <a:ext cx="7543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533400"/>
            <a:ext cx="3733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«Наука только тогда достигает совершенства, когда ей удается пользоваться математикой»</a:t>
            </a:r>
            <a:br>
              <a:rPr lang="ru-RU" sz="4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                                    К.Маркс.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Математические игры</a:t>
            </a:r>
          </a:p>
        </p:txBody>
      </p:sp>
      <p:pic>
        <p:nvPicPr>
          <p:cNvPr id="4099" name="Рисуно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148138"/>
            <a:ext cx="3048000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0" y="4251325"/>
            <a:ext cx="34290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0" y="1524000"/>
            <a:ext cx="28194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03238" y="838200"/>
            <a:ext cx="8183562" cy="3581400"/>
          </a:xfrm>
        </p:spPr>
        <p:txBody>
          <a:bodyPr/>
          <a:lstStyle/>
          <a:p>
            <a:r>
              <a:rPr lang="ru-RU" sz="3600" smtClean="0"/>
              <a:t> </a:t>
            </a:r>
            <a:r>
              <a:rPr lang="ru-RU" smtClean="0"/>
              <a:t>«Крестики-нолики</a:t>
            </a:r>
            <a:r>
              <a:rPr lang="ru-RU" sz="4800" smtClean="0"/>
              <a:t>»</a:t>
            </a:r>
            <a:br>
              <a:rPr lang="ru-RU" sz="4800" smtClean="0"/>
            </a:br>
            <a:r>
              <a:rPr lang="ru-RU" sz="3600" smtClean="0"/>
              <a:t>Стараться выстроить три крестика или три нолика подряд.Тот, который пе         рвым сделает это, выигрывает</a:t>
            </a:r>
            <a:r>
              <a:rPr lang="ru-RU" sz="4800" smtClean="0"/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781800" y="685800"/>
          <a:ext cx="18288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216"/>
                <a:gridCol w="585216"/>
                <a:gridCol w="658368"/>
              </a:tblGrid>
              <a:tr h="5600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007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00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Магические  квадраты</a:t>
            </a:r>
          </a:p>
        </p:txBody>
      </p:sp>
      <p:pic>
        <p:nvPicPr>
          <p:cNvPr id="6147" name="Рисуно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622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3238" y="304800"/>
            <a:ext cx="8183562" cy="1752600"/>
          </a:xfrm>
        </p:spPr>
        <p:txBody>
          <a:bodyPr/>
          <a:lstStyle/>
          <a:p>
            <a:r>
              <a:rPr lang="ru-RU" smtClean="0"/>
              <a:t>   </a:t>
            </a:r>
            <a:r>
              <a:rPr lang="ru-RU" sz="3100" smtClean="0"/>
              <a:t>Расставить числа от 1 до 9 так, чтобы их сумме по всем направлениям равнялась 15.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4600" y="2438400"/>
          <a:ext cx="38862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556"/>
                <a:gridCol w="1369647"/>
                <a:gridCol w="1222997"/>
              </a:tblGrid>
              <a:tr h="116840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  4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8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7</a:t>
                      </a:r>
                      <a:endParaRPr lang="ru-RU" sz="4000" dirty="0"/>
                    </a:p>
                  </a:txBody>
                  <a:tcPr/>
                </a:tc>
              </a:tr>
              <a:tr h="11684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609600"/>
            <a:ext cx="8183562" cy="1066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300" dirty="0" smtClean="0"/>
              <a:t>Расстановки</a:t>
            </a:r>
            <a:r>
              <a:rPr lang="ru-RU" sz="2800" dirty="0" smtClean="0"/>
              <a:t> при затруднительных обстоятельствах</a:t>
            </a:r>
            <a:endParaRPr lang="ru-RU" sz="2800" dirty="0"/>
          </a:p>
        </p:txBody>
      </p:sp>
      <p:pic>
        <p:nvPicPr>
          <p:cNvPr id="8195" name="Рисуно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905000"/>
            <a:ext cx="8153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2057400"/>
            <a:ext cx="8153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2209800"/>
            <a:ext cx="8153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03238" y="1295400"/>
            <a:ext cx="8183562" cy="4038600"/>
          </a:xfrm>
        </p:spPr>
        <p:txBody>
          <a:bodyPr/>
          <a:lstStyle/>
          <a:p>
            <a:r>
              <a:rPr lang="ru-RU" smtClean="0"/>
              <a:t>Расставить  10 стульев вдоль четырех стен класса так, чтобы было по три стула у каждой стены.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03238" y="0"/>
            <a:ext cx="8183562" cy="1143000"/>
          </a:xfrm>
        </p:spPr>
        <p:txBody>
          <a:bodyPr/>
          <a:lstStyle/>
          <a:p>
            <a:r>
              <a:rPr lang="ru-RU" smtClean="0"/>
              <a:t>Расстановка   10 стульев</a:t>
            </a:r>
          </a:p>
        </p:txBody>
      </p:sp>
      <p:pic>
        <p:nvPicPr>
          <p:cNvPr id="10243" name="Рисуно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9050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99</Words>
  <Application>Microsoft Office PowerPoint</Application>
  <PresentationFormat>Экран (4:3)</PresentationFormat>
  <Paragraphs>17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Красота спасет мир</vt:lpstr>
      <vt:lpstr>«Наука только тогда достигает совершенства, когда ей удается пользоваться математикой»                                            К.Маркс.</vt:lpstr>
      <vt:lpstr>Математические игры</vt:lpstr>
      <vt:lpstr> «Крестики-нолики» Стараться выстроить три крестика или три нолика подряд.Тот, который пе         рвым сделает это, выигрывает.</vt:lpstr>
      <vt:lpstr>Магические  квадраты</vt:lpstr>
      <vt:lpstr>   Расставить числа от 1 до 9 так, чтобы их сумме по всем направлениям равнялась 15.</vt:lpstr>
      <vt:lpstr>Расстановки при затруднительных обстоятельствах</vt:lpstr>
      <vt:lpstr>Расставить  10 стульев вдоль четырех стен класса так, чтобы было по три стула у каждой стены.</vt:lpstr>
      <vt:lpstr>Расстановка   10 стульев</vt:lpstr>
      <vt:lpstr>Расстановка часовых  Вдоль стен бастиона требовалось поставить 16 часовых. Комендант разместил их так, как было показано на рис.1, по 5 человек с каждой стороны.</vt:lpstr>
      <vt:lpstr>Пришел полковник и, недовольный размещением часовых, распорядился расставить солдат так, чтобы с каждой стороны было их по 6. Вслед за ним пришел генерал, рассердился на полковника и разместил солдат по 7 человек с каждой стороны. Каково было размещение в двух последних случаях?</vt:lpstr>
      <vt:lpstr>Слайд 12</vt:lpstr>
      <vt:lpstr>Волшебный  веер                  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Дарёна</dc:creator>
  <cp:lastModifiedBy>Дарёна</cp:lastModifiedBy>
  <cp:revision>86</cp:revision>
  <cp:lastPrinted>1601-01-01T00:00:00Z</cp:lastPrinted>
  <dcterms:created xsi:type="dcterms:W3CDTF">1601-01-01T00:00:00Z</dcterms:created>
  <dcterms:modified xsi:type="dcterms:W3CDTF">2012-04-19T19:11:44Z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