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9A258-D450-41EB-9A00-18C9478B51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A1BF59-4181-46FD-BE0F-C2FB856AA29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архитектура</a:t>
          </a:r>
          <a:endParaRPr lang="ru-RU" sz="2800" b="1" dirty="0">
            <a:solidFill>
              <a:srgbClr val="FF0000"/>
            </a:solidFill>
          </a:endParaRPr>
        </a:p>
      </dgm:t>
    </dgm:pt>
    <dgm:pt modelId="{2D518B5E-2909-4BBB-9299-5B28E4A762CF}" type="parTrans" cxnId="{828F6B11-39DC-446E-AFC7-46B3A46564F1}">
      <dgm:prSet/>
      <dgm:spPr/>
      <dgm:t>
        <a:bodyPr/>
        <a:lstStyle/>
        <a:p>
          <a:endParaRPr lang="ru-RU"/>
        </a:p>
      </dgm:t>
    </dgm:pt>
    <dgm:pt modelId="{3CA38376-779A-4E70-AF8D-ED11A25A1743}" type="sibTrans" cxnId="{828F6B11-39DC-446E-AFC7-46B3A46564F1}">
      <dgm:prSet/>
      <dgm:spPr/>
      <dgm:t>
        <a:bodyPr/>
        <a:lstStyle/>
        <a:p>
          <a:endParaRPr lang="ru-RU"/>
        </a:p>
      </dgm:t>
    </dgm:pt>
    <dgm:pt modelId="{B8067D97-B60B-4F90-865B-C6AFA45BA21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скульптура</a:t>
          </a:r>
          <a:endParaRPr lang="ru-RU" sz="2400" b="1" dirty="0">
            <a:solidFill>
              <a:srgbClr val="FF0000"/>
            </a:solidFill>
          </a:endParaRPr>
        </a:p>
      </dgm:t>
    </dgm:pt>
    <dgm:pt modelId="{35105DC6-C29F-423B-AB9A-6DBB94FD8466}" type="parTrans" cxnId="{346AC2F0-B603-42AA-8B82-BFE75F10D651}">
      <dgm:prSet/>
      <dgm:spPr/>
      <dgm:t>
        <a:bodyPr/>
        <a:lstStyle/>
        <a:p>
          <a:endParaRPr lang="ru-RU"/>
        </a:p>
      </dgm:t>
    </dgm:pt>
    <dgm:pt modelId="{2A0B9A2E-0AE4-42ED-B209-DFC08C904D5A}" type="sibTrans" cxnId="{346AC2F0-B603-42AA-8B82-BFE75F10D651}">
      <dgm:prSet/>
      <dgm:spPr/>
      <dgm:t>
        <a:bodyPr/>
        <a:lstStyle/>
        <a:p>
          <a:endParaRPr lang="ru-RU"/>
        </a:p>
      </dgm:t>
    </dgm:pt>
    <dgm:pt modelId="{68FE7BA9-FAF6-4D9D-BA46-F320768BA05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живопись</a:t>
          </a:r>
          <a:endParaRPr lang="ru-RU" sz="3200" b="1" dirty="0">
            <a:solidFill>
              <a:srgbClr val="FF0000"/>
            </a:solidFill>
          </a:endParaRPr>
        </a:p>
      </dgm:t>
    </dgm:pt>
    <dgm:pt modelId="{4EF6D011-382D-4990-B3AB-480908062F7F}" type="parTrans" cxnId="{827C61B5-19BB-47A2-A977-893714923674}">
      <dgm:prSet/>
      <dgm:spPr/>
      <dgm:t>
        <a:bodyPr/>
        <a:lstStyle/>
        <a:p>
          <a:endParaRPr lang="ru-RU"/>
        </a:p>
      </dgm:t>
    </dgm:pt>
    <dgm:pt modelId="{E6C126C5-4A31-4DB3-997A-254ADAD6DC75}" type="sibTrans" cxnId="{827C61B5-19BB-47A2-A977-893714923674}">
      <dgm:prSet/>
      <dgm:spPr/>
      <dgm:t>
        <a:bodyPr/>
        <a:lstStyle/>
        <a:p>
          <a:endParaRPr lang="ru-RU"/>
        </a:p>
      </dgm:t>
    </dgm:pt>
    <dgm:pt modelId="{FBF231EF-CBDC-4E51-8250-F3DF653B29C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музыка</a:t>
          </a:r>
          <a:endParaRPr lang="ru-RU" sz="4100" b="1" dirty="0">
            <a:solidFill>
              <a:srgbClr val="FF0000"/>
            </a:solidFill>
          </a:endParaRPr>
        </a:p>
      </dgm:t>
    </dgm:pt>
    <dgm:pt modelId="{8C050728-66CF-48CC-B962-C8B11405CCB7}" type="parTrans" cxnId="{5393770B-1BD5-43C1-841D-DAF7AF0C4B48}">
      <dgm:prSet/>
      <dgm:spPr/>
      <dgm:t>
        <a:bodyPr/>
        <a:lstStyle/>
        <a:p>
          <a:endParaRPr lang="ru-RU"/>
        </a:p>
      </dgm:t>
    </dgm:pt>
    <dgm:pt modelId="{03261934-0576-46EF-9E64-307E8E3F6C5C}" type="sibTrans" cxnId="{5393770B-1BD5-43C1-841D-DAF7AF0C4B48}">
      <dgm:prSet/>
      <dgm:spPr/>
      <dgm:t>
        <a:bodyPr/>
        <a:lstStyle/>
        <a:p>
          <a:endParaRPr lang="ru-RU"/>
        </a:p>
      </dgm:t>
    </dgm:pt>
    <dgm:pt modelId="{6F317868-8616-432B-9114-16455787A21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поэзия</a:t>
          </a:r>
          <a:endParaRPr lang="ru-RU" sz="4400" b="1" dirty="0">
            <a:solidFill>
              <a:srgbClr val="FF0000"/>
            </a:solidFill>
          </a:endParaRPr>
        </a:p>
      </dgm:t>
    </dgm:pt>
    <dgm:pt modelId="{B8901CAC-6E93-49C5-B6D0-96991806FCA2}" type="parTrans" cxnId="{B9EEC156-A4C9-4D8C-B0B1-0FBFD394E02B}">
      <dgm:prSet/>
      <dgm:spPr/>
      <dgm:t>
        <a:bodyPr/>
        <a:lstStyle/>
        <a:p>
          <a:endParaRPr lang="ru-RU"/>
        </a:p>
      </dgm:t>
    </dgm:pt>
    <dgm:pt modelId="{432B3658-5A51-48B8-8434-785769E6CD0D}" type="sibTrans" cxnId="{B9EEC156-A4C9-4D8C-B0B1-0FBFD394E02B}">
      <dgm:prSet/>
      <dgm:spPr/>
      <dgm:t>
        <a:bodyPr/>
        <a:lstStyle/>
        <a:p>
          <a:endParaRPr lang="ru-RU"/>
        </a:p>
      </dgm:t>
    </dgm:pt>
    <dgm:pt modelId="{47A8ADB6-C08A-4529-8822-BF0C49FE08E4}" type="pres">
      <dgm:prSet presAssocID="{11B9A258-D450-41EB-9A00-18C9478B51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2FB34-FE8E-428D-9FD5-C2DA3108BE88}" type="pres">
      <dgm:prSet presAssocID="{4FA1BF59-4181-46FD-BE0F-C2FB856AA29A}" presName="node" presStyleLbl="node1" presStyleIdx="0" presStyleCnt="5" custScaleX="176403" custLinFactNeighborX="-1174" custLinFactNeighborY="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3F60F-8E85-4655-B572-7B9BA9DADCC3}" type="pres">
      <dgm:prSet presAssocID="{3CA38376-779A-4E70-AF8D-ED11A25A1743}" presName="sibTrans" presStyleCnt="0"/>
      <dgm:spPr/>
    </dgm:pt>
    <dgm:pt modelId="{150EEC01-C9DE-4385-AE62-948B360E9BBB}" type="pres">
      <dgm:prSet presAssocID="{B8067D97-B60B-4F90-865B-C6AFA45BA213}" presName="node" presStyleLbl="node1" presStyleIdx="1" presStyleCnt="5" custScaleX="113890" custLinFactNeighborX="8788" custLinFactNeighborY="-2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2B65A-ADC8-4DB3-8C88-D94B7906D2C2}" type="pres">
      <dgm:prSet presAssocID="{2A0B9A2E-0AE4-42ED-B209-DFC08C904D5A}" presName="sibTrans" presStyleCnt="0"/>
      <dgm:spPr/>
    </dgm:pt>
    <dgm:pt modelId="{2DDFE44A-7553-4B92-900E-55419D8BA85F}" type="pres">
      <dgm:prSet presAssocID="{68FE7BA9-FAF6-4D9D-BA46-F320768BA0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56FBD-B4E5-48EA-A212-AE3C3C21588B}" type="pres">
      <dgm:prSet presAssocID="{E6C126C5-4A31-4DB3-997A-254ADAD6DC75}" presName="sibTrans" presStyleCnt="0"/>
      <dgm:spPr/>
    </dgm:pt>
    <dgm:pt modelId="{4CA04BE4-14D0-4670-8DA5-3D76E66E187D}" type="pres">
      <dgm:prSet presAssocID="{FBF231EF-CBDC-4E51-8250-F3DF653B29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FEAD3-99BE-4C5D-B398-5CB8B5D588A3}" type="pres">
      <dgm:prSet presAssocID="{03261934-0576-46EF-9E64-307E8E3F6C5C}" presName="sibTrans" presStyleCnt="0"/>
      <dgm:spPr/>
    </dgm:pt>
    <dgm:pt modelId="{20EC960F-4C1C-4670-BA07-40719DF9C5BF}" type="pres">
      <dgm:prSet presAssocID="{6F317868-8616-432B-9114-16455787A2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EC156-A4C9-4D8C-B0B1-0FBFD394E02B}" srcId="{11B9A258-D450-41EB-9A00-18C9478B51F1}" destId="{6F317868-8616-432B-9114-16455787A21A}" srcOrd="4" destOrd="0" parTransId="{B8901CAC-6E93-49C5-B6D0-96991806FCA2}" sibTransId="{432B3658-5A51-48B8-8434-785769E6CD0D}"/>
    <dgm:cxn modelId="{828F6B11-39DC-446E-AFC7-46B3A46564F1}" srcId="{11B9A258-D450-41EB-9A00-18C9478B51F1}" destId="{4FA1BF59-4181-46FD-BE0F-C2FB856AA29A}" srcOrd="0" destOrd="0" parTransId="{2D518B5E-2909-4BBB-9299-5B28E4A762CF}" sibTransId="{3CA38376-779A-4E70-AF8D-ED11A25A1743}"/>
    <dgm:cxn modelId="{346AC2F0-B603-42AA-8B82-BFE75F10D651}" srcId="{11B9A258-D450-41EB-9A00-18C9478B51F1}" destId="{B8067D97-B60B-4F90-865B-C6AFA45BA213}" srcOrd="1" destOrd="0" parTransId="{35105DC6-C29F-423B-AB9A-6DBB94FD8466}" sibTransId="{2A0B9A2E-0AE4-42ED-B209-DFC08C904D5A}"/>
    <dgm:cxn modelId="{54B9A53F-7AFC-4696-97B5-77202148C4F3}" type="presOf" srcId="{6F317868-8616-432B-9114-16455787A21A}" destId="{20EC960F-4C1C-4670-BA07-40719DF9C5BF}" srcOrd="0" destOrd="0" presId="urn:microsoft.com/office/officeart/2005/8/layout/default"/>
    <dgm:cxn modelId="{A713C55F-69D2-46E6-83E7-F83718C447F5}" type="presOf" srcId="{68FE7BA9-FAF6-4D9D-BA46-F320768BA055}" destId="{2DDFE44A-7553-4B92-900E-55419D8BA85F}" srcOrd="0" destOrd="0" presId="urn:microsoft.com/office/officeart/2005/8/layout/default"/>
    <dgm:cxn modelId="{8DEC7183-0ECE-4B91-B414-7274EBAD1045}" type="presOf" srcId="{11B9A258-D450-41EB-9A00-18C9478B51F1}" destId="{47A8ADB6-C08A-4529-8822-BF0C49FE08E4}" srcOrd="0" destOrd="0" presId="urn:microsoft.com/office/officeart/2005/8/layout/default"/>
    <dgm:cxn modelId="{8EBE6B4E-60AB-41AD-8F3B-A7F5B5B80883}" type="presOf" srcId="{FBF231EF-CBDC-4E51-8250-F3DF653B29C4}" destId="{4CA04BE4-14D0-4670-8DA5-3D76E66E187D}" srcOrd="0" destOrd="0" presId="urn:microsoft.com/office/officeart/2005/8/layout/default"/>
    <dgm:cxn modelId="{500044E1-8D9F-4F59-876E-6CB8DCB19883}" type="presOf" srcId="{4FA1BF59-4181-46FD-BE0F-C2FB856AA29A}" destId="{FB82FB34-FE8E-428D-9FD5-C2DA3108BE88}" srcOrd="0" destOrd="0" presId="urn:microsoft.com/office/officeart/2005/8/layout/default"/>
    <dgm:cxn modelId="{827C61B5-19BB-47A2-A977-893714923674}" srcId="{11B9A258-D450-41EB-9A00-18C9478B51F1}" destId="{68FE7BA9-FAF6-4D9D-BA46-F320768BA055}" srcOrd="2" destOrd="0" parTransId="{4EF6D011-382D-4990-B3AB-480908062F7F}" sibTransId="{E6C126C5-4A31-4DB3-997A-254ADAD6DC75}"/>
    <dgm:cxn modelId="{332C6F79-CCA9-44FF-A31F-0067831A79D4}" type="presOf" srcId="{B8067D97-B60B-4F90-865B-C6AFA45BA213}" destId="{150EEC01-C9DE-4385-AE62-948B360E9BBB}" srcOrd="0" destOrd="0" presId="urn:microsoft.com/office/officeart/2005/8/layout/default"/>
    <dgm:cxn modelId="{5393770B-1BD5-43C1-841D-DAF7AF0C4B48}" srcId="{11B9A258-D450-41EB-9A00-18C9478B51F1}" destId="{FBF231EF-CBDC-4E51-8250-F3DF653B29C4}" srcOrd="3" destOrd="0" parTransId="{8C050728-66CF-48CC-B962-C8B11405CCB7}" sibTransId="{03261934-0576-46EF-9E64-307E8E3F6C5C}"/>
    <dgm:cxn modelId="{9F2A1B14-C063-44CE-9679-EFD0409802F9}" type="presParOf" srcId="{47A8ADB6-C08A-4529-8822-BF0C49FE08E4}" destId="{FB82FB34-FE8E-428D-9FD5-C2DA3108BE88}" srcOrd="0" destOrd="0" presId="urn:microsoft.com/office/officeart/2005/8/layout/default"/>
    <dgm:cxn modelId="{BFCE7706-DF99-4CC2-BA2A-1A3CA3A028A4}" type="presParOf" srcId="{47A8ADB6-C08A-4529-8822-BF0C49FE08E4}" destId="{EB93F60F-8E85-4655-B572-7B9BA9DADCC3}" srcOrd="1" destOrd="0" presId="urn:microsoft.com/office/officeart/2005/8/layout/default"/>
    <dgm:cxn modelId="{0AE0E005-6F30-4727-A413-CE43396D509E}" type="presParOf" srcId="{47A8ADB6-C08A-4529-8822-BF0C49FE08E4}" destId="{150EEC01-C9DE-4385-AE62-948B360E9BBB}" srcOrd="2" destOrd="0" presId="urn:microsoft.com/office/officeart/2005/8/layout/default"/>
    <dgm:cxn modelId="{3A30040F-2883-44A4-80D9-7DBC29A7215F}" type="presParOf" srcId="{47A8ADB6-C08A-4529-8822-BF0C49FE08E4}" destId="{7F32B65A-ADC8-4DB3-8C88-D94B7906D2C2}" srcOrd="3" destOrd="0" presId="urn:microsoft.com/office/officeart/2005/8/layout/default"/>
    <dgm:cxn modelId="{03986533-B7E3-4346-9224-FF1E31D20DDC}" type="presParOf" srcId="{47A8ADB6-C08A-4529-8822-BF0C49FE08E4}" destId="{2DDFE44A-7553-4B92-900E-55419D8BA85F}" srcOrd="4" destOrd="0" presId="urn:microsoft.com/office/officeart/2005/8/layout/default"/>
    <dgm:cxn modelId="{C87C2FB4-6904-470A-B0AB-9581EDB5CE36}" type="presParOf" srcId="{47A8ADB6-C08A-4529-8822-BF0C49FE08E4}" destId="{FAD56FBD-B4E5-48EA-A212-AE3C3C21588B}" srcOrd="5" destOrd="0" presId="urn:microsoft.com/office/officeart/2005/8/layout/default"/>
    <dgm:cxn modelId="{5440C2A0-9B49-4014-8740-93FADE8B1ED5}" type="presParOf" srcId="{47A8ADB6-C08A-4529-8822-BF0C49FE08E4}" destId="{4CA04BE4-14D0-4670-8DA5-3D76E66E187D}" srcOrd="6" destOrd="0" presId="urn:microsoft.com/office/officeart/2005/8/layout/default"/>
    <dgm:cxn modelId="{27DEE688-8D6A-4B06-BE05-1B714FC68903}" type="presParOf" srcId="{47A8ADB6-C08A-4529-8822-BF0C49FE08E4}" destId="{D60FEAD3-99BE-4C5D-B398-5CB8B5D588A3}" srcOrd="7" destOrd="0" presId="urn:microsoft.com/office/officeart/2005/8/layout/default"/>
    <dgm:cxn modelId="{4BA5BC98-A016-4F88-825C-7D957DC77417}" type="presParOf" srcId="{47A8ADB6-C08A-4529-8822-BF0C49FE08E4}" destId="{20EC960F-4C1C-4670-BA07-40719DF9C5B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2FB34-FE8E-428D-9FD5-C2DA3108BE88}">
      <dsp:nvSpPr>
        <dsp:cNvPr id="0" name=""/>
        <dsp:cNvSpPr/>
      </dsp:nvSpPr>
      <dsp:spPr>
        <a:xfrm>
          <a:off x="0" y="31740"/>
          <a:ext cx="3581008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архитектура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0" y="31740"/>
        <a:ext cx="3581008" cy="1218009"/>
      </dsp:txXfrm>
    </dsp:sp>
    <dsp:sp modelId="{150EEC01-C9DE-4385-AE62-948B360E9BBB}">
      <dsp:nvSpPr>
        <dsp:cNvPr id="0" name=""/>
        <dsp:cNvSpPr/>
      </dsp:nvSpPr>
      <dsp:spPr>
        <a:xfrm>
          <a:off x="3784015" y="0"/>
          <a:ext cx="231198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скульптура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3784015" y="0"/>
        <a:ext cx="2311984" cy="1218009"/>
      </dsp:txXfrm>
    </dsp:sp>
    <dsp:sp modelId="{2DDFE44A-7553-4B92-900E-55419D8BA85F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живопись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916483" y="1422995"/>
        <a:ext cx="2030015" cy="1218009"/>
      </dsp:txXfrm>
    </dsp:sp>
    <dsp:sp modelId="{4CA04BE4-14D0-4670-8DA5-3D76E66E187D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музыка</a:t>
          </a:r>
          <a:endParaRPr lang="ru-RU" sz="4100" b="1" kern="1200" dirty="0">
            <a:solidFill>
              <a:srgbClr val="FF0000"/>
            </a:solidFill>
          </a:endParaRPr>
        </a:p>
      </dsp:txBody>
      <dsp:txXfrm>
        <a:off x="3149500" y="1422995"/>
        <a:ext cx="2030015" cy="1218009"/>
      </dsp:txXfrm>
    </dsp:sp>
    <dsp:sp modelId="{20EC960F-4C1C-4670-BA07-40719DF9C5BF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поэзия</a:t>
          </a:r>
          <a:endParaRPr lang="ru-RU" sz="4400" b="1" kern="1200" dirty="0">
            <a:solidFill>
              <a:srgbClr val="FF0000"/>
            </a:solidFill>
          </a:endParaRPr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90457-A7B1-4CF8-B67D-BF1EFCB56A92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DF0C1-7B91-44E1-A108-86C20043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                                                                       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7D0E30-66B3-4B19-8C4C-E102BE55ACF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5A61B0-050A-4A32-A28C-68AAAD8BB9E1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F0C1-7B91-44E1-A108-86C20043BC0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2CD0A-7FE1-4FAF-9101-16070B4D010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7015-C702-4A2D-8457-3C532E6E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1500" b="1" dirty="0" smtClean="0">
                <a:solidFill>
                  <a:srgbClr val="FF0000"/>
                </a:solidFill>
              </a:rPr>
              <a:t>Красота спасет мир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83563" cy="5486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457200"/>
          <a:ext cx="6096000" cy="5483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66699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Золотая пропорция    в</a:t>
                      </a:r>
                    </a:p>
                    <a:p>
                      <a:pPr algn="ctr"/>
                      <a:r>
                        <a:rPr lang="ru-RU" sz="3600" dirty="0" smtClean="0"/>
                        <a:t>поэтических произведениях: </a:t>
                      </a:r>
                      <a:r>
                        <a:rPr lang="ru-RU" dirty="0" smtClean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</a:tr>
              <a:tr h="5936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    </a:t>
                      </a:r>
                      <a:r>
                        <a:rPr lang="ru-RU" sz="3600" b="1" dirty="0" smtClean="0"/>
                        <a:t>А.С.Пушкин </a:t>
                      </a:r>
                      <a:endParaRPr lang="ru-RU" sz="3600" b="1" dirty="0"/>
                    </a:p>
                  </a:txBody>
                  <a:tcPr/>
                </a:tc>
              </a:tr>
              <a:tr h="59369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 В.Брюсов</a:t>
                      </a:r>
                      <a:endParaRPr lang="ru-RU" sz="3600" b="1" dirty="0"/>
                    </a:p>
                  </a:txBody>
                  <a:tcPr/>
                </a:tc>
              </a:tr>
              <a:tr h="4806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</a:t>
                      </a:r>
                      <a:r>
                        <a:rPr lang="ru-RU" sz="2800" b="1" dirty="0" smtClean="0"/>
                        <a:t>Ш.Руставели</a:t>
                      </a:r>
                      <a:endParaRPr lang="ru-RU" sz="2800" b="1" dirty="0"/>
                    </a:p>
                  </a:txBody>
                  <a:tcPr/>
                </a:tc>
              </a:tr>
              <a:tr h="1017767"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sz="2800" b="1" dirty="0" smtClean="0"/>
                        <a:t>Данте                 Г.Гейне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Леонардо до Винчи.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16 в.</a:t>
            </a:r>
          </a:p>
        </p:txBody>
      </p:sp>
      <p:pic>
        <p:nvPicPr>
          <p:cNvPr id="33795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600200"/>
            <a:ext cx="396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6002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                                                                                           </a:t>
            </a:r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-1500230" y="0"/>
            <a:ext cx="5715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447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Самая северная православная часовня в местности </a:t>
            </a:r>
            <a:r>
              <a:rPr lang="ru-RU" sz="32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Станчик</a:t>
            </a: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Аллаиховского</a:t>
            </a: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района.</a:t>
            </a: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381000" y="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Золотая пропорция - формула красоты.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 : в = </a:t>
            </a:r>
            <a:r>
              <a:rPr lang="ru-RU" b="1" dirty="0" err="1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 : (а - в)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 = 1,618033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Фидий – великий древнегреческий </a:t>
            </a:r>
            <a:r>
              <a:rPr lang="ru-RU" sz="3200" b="1" dirty="0" err="1" smtClean="0">
                <a:solidFill>
                  <a:srgbClr val="FF0000"/>
                </a:solidFill>
              </a:rPr>
              <a:t>скульпторг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183562" cy="39290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«Как математик  я всю жизнь искал числовое выражение красивым соотношениям, которое определяет всеобщую гармонию мира».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Пифагор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8675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000504"/>
            <a:ext cx="17526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57200"/>
            <a:ext cx="8183562" cy="5580063"/>
          </a:xfrm>
        </p:spPr>
        <p:txBody>
          <a:bodyPr/>
          <a:lstStyle/>
          <a:p>
            <a:pPr eaLnBrk="1" hangingPunct="1">
              <a:defRPr/>
            </a:pPr>
            <a:endParaRPr lang="ru-RU" b="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8183562" cy="18573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      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Золотая  пропорция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музыкальных произведениях 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2357428"/>
          <a:ext cx="7786742" cy="41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393"/>
                <a:gridCol w="3664349"/>
              </a:tblGrid>
              <a:tr h="62027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                                                           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267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</a:t>
                      </a:r>
                      <a:r>
                        <a:rPr lang="ru-RU" sz="2800" b="1" dirty="0" smtClean="0"/>
                        <a:t>Бетховен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</a:t>
                      </a:r>
                      <a:r>
                        <a:rPr lang="ru-RU" sz="2400" b="1" dirty="0" smtClean="0"/>
                        <a:t>97%</a:t>
                      </a:r>
                      <a:endParaRPr lang="ru-RU" b="1" dirty="0"/>
                    </a:p>
                  </a:txBody>
                  <a:tcPr/>
                </a:tc>
              </a:tr>
              <a:tr h="63267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 </a:t>
                      </a:r>
                      <a:r>
                        <a:rPr lang="ru-RU" sz="2400" b="1" dirty="0" smtClean="0"/>
                        <a:t>Моцарт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</a:t>
                      </a:r>
                      <a:r>
                        <a:rPr lang="ru-RU" sz="2400" b="1" dirty="0" smtClean="0"/>
                        <a:t>91%</a:t>
                      </a:r>
                      <a:endParaRPr lang="ru-RU" sz="2400" b="1" dirty="0"/>
                    </a:p>
                  </a:txBody>
                  <a:tcPr/>
                </a:tc>
              </a:tr>
              <a:tr h="55824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b="1" dirty="0" smtClean="0"/>
                        <a:t>Шопен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</a:t>
                      </a:r>
                      <a:r>
                        <a:rPr lang="ru-RU" sz="2400" b="1" dirty="0" smtClean="0"/>
                        <a:t>92%</a:t>
                      </a:r>
                      <a:endParaRPr lang="ru-RU" sz="2400" b="1" dirty="0"/>
                    </a:p>
                  </a:txBody>
                  <a:tcPr/>
                </a:tc>
              </a:tr>
              <a:tr h="55824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Скрябин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</a:t>
                      </a:r>
                      <a:r>
                        <a:rPr lang="ru-RU" sz="2400" b="1" dirty="0" smtClean="0"/>
                        <a:t>90%</a:t>
                      </a:r>
                      <a:endParaRPr lang="ru-RU" sz="2400" b="1" dirty="0"/>
                    </a:p>
                  </a:txBody>
                  <a:tcPr/>
                </a:tc>
              </a:tr>
              <a:tr h="68850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sz="2400" dirty="0" smtClean="0"/>
                        <a:t>Шуберт                                                     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</a:t>
                      </a:r>
                      <a:r>
                        <a:rPr lang="ru-RU" sz="2400" b="1" dirty="0" smtClean="0"/>
                        <a:t>91%</a:t>
                      </a:r>
                      <a:endParaRPr lang="ru-RU" sz="2400" b="1" dirty="0"/>
                    </a:p>
                  </a:txBody>
                  <a:tcPr/>
                </a:tc>
              </a:tr>
              <a:tr h="4527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57200"/>
            <a:ext cx="8183562" cy="1676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/>
              <a:t>                                                                           Золотая                    пропорция в музыкальных произведениях 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2209800"/>
          <a:ext cx="6477000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048000"/>
              </a:tblGrid>
              <a:tr h="50800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                                                           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</a:t>
                      </a:r>
                      <a:r>
                        <a:rPr lang="ru-RU" sz="2800" b="1" dirty="0" smtClean="0"/>
                        <a:t>Бетховен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</a:t>
                      </a:r>
                      <a:r>
                        <a:rPr lang="ru-RU" sz="2400" b="1" dirty="0" smtClean="0"/>
                        <a:t>97%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 </a:t>
                      </a:r>
                      <a:r>
                        <a:rPr lang="ru-RU" sz="2400" b="1" dirty="0" smtClean="0"/>
                        <a:t>Моцарт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</a:t>
                      </a:r>
                      <a:r>
                        <a:rPr lang="ru-RU" sz="2400" b="1" dirty="0" smtClean="0"/>
                        <a:t>91%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b="1" dirty="0" smtClean="0"/>
                        <a:t>Шопен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</a:t>
                      </a:r>
                      <a:r>
                        <a:rPr lang="ru-RU" sz="2400" b="1" dirty="0" smtClean="0"/>
                        <a:t>92%</a:t>
                      </a:r>
                      <a:endParaRPr lang="ru-RU" sz="2400" b="1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Скрябин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</a:t>
                      </a:r>
                      <a:r>
                        <a:rPr lang="ru-RU" sz="2400" b="1" dirty="0" smtClean="0"/>
                        <a:t>90%</a:t>
                      </a:r>
                      <a:endParaRPr lang="ru-RU" sz="2400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sz="2400" dirty="0" smtClean="0"/>
                        <a:t>Шуберт                                                     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</a:t>
                      </a:r>
                      <a:r>
                        <a:rPr lang="ru-RU" sz="2400" b="1" dirty="0" smtClean="0"/>
                        <a:t>91%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133</Words>
  <Application>Microsoft Office PowerPoint</Application>
  <PresentationFormat>Экран (4:3)</PresentationFormat>
  <Paragraphs>46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Красота спасет мир</vt:lpstr>
      <vt:lpstr>Слайд 2</vt:lpstr>
      <vt:lpstr>                                                                                                                    </vt:lpstr>
      <vt:lpstr>Самая северная православная часовня в местности Станчик Аллаиховского района.</vt:lpstr>
      <vt:lpstr>Золотая пропорция - формула красоты.  а : в = в : (а - в)   Ф = 1,618033  Фидий – великий древнегреческий скульпторг. </vt:lpstr>
      <vt:lpstr> «Как математик  я всю жизнь искал числовое выражение красивым соотношениям, которое определяет всеобщую гармонию мира».   Пифагор</vt:lpstr>
      <vt:lpstr>Слайд 7</vt:lpstr>
      <vt:lpstr>                                                                               Золотая  пропорция  в музыкальных произведениях :</vt:lpstr>
      <vt:lpstr>                                                                           Золотая                    пропорция в музыкальных произведениях :</vt:lpstr>
      <vt:lpstr>                          </vt:lpstr>
      <vt:lpstr>Леонардо до Винчи.                                                                                                                         16 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Дарёна</cp:lastModifiedBy>
  <cp:revision>10</cp:revision>
  <dcterms:created xsi:type="dcterms:W3CDTF">2011-11-19T04:26:48Z</dcterms:created>
  <dcterms:modified xsi:type="dcterms:W3CDTF">2012-04-19T19:11:04Z</dcterms:modified>
</cp:coreProperties>
</file>