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4" r:id="rId3"/>
    <p:sldId id="257" r:id="rId4"/>
    <p:sldId id="259" r:id="rId5"/>
    <p:sldId id="258" r:id="rId6"/>
    <p:sldId id="262" r:id="rId7"/>
    <p:sldId id="261" r:id="rId8"/>
    <p:sldId id="260" r:id="rId9"/>
    <p:sldId id="265" r:id="rId10"/>
    <p:sldId id="264" r:id="rId11"/>
    <p:sldId id="266" r:id="rId12"/>
    <p:sldId id="267" r:id="rId13"/>
    <p:sldId id="275" r:id="rId14"/>
    <p:sldId id="277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usslana_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ussvetla.ru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1000108"/>
            <a:ext cx="6815158" cy="100013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Методическая рекомендация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2143116"/>
            <a:ext cx="6172200" cy="4231806"/>
          </a:xfrm>
        </p:spPr>
        <p:txBody>
          <a:bodyPr>
            <a:normAutofit fontScale="55000" lnSpcReduction="20000"/>
          </a:bodyPr>
          <a:lstStyle/>
          <a:p>
            <a:pPr algn="ctr">
              <a:buClr>
                <a:schemeClr val="tx1">
                  <a:shade val="95000"/>
                </a:schemeClr>
              </a:buClr>
              <a:defRPr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Дистанционное обучение в работе с одаренными детьми</a:t>
            </a:r>
          </a:p>
          <a:p>
            <a:pPr>
              <a:buClr>
                <a:schemeClr val="tx1">
                  <a:shade val="95000"/>
                </a:schemeClr>
              </a:buClr>
              <a:defRPr/>
            </a:pP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>
                  <a:shade val="95000"/>
                </a:schemeClr>
              </a:buClr>
              <a:defRPr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chemeClr val="tx1">
                  <a:shade val="95000"/>
                </a:schemeClr>
              </a:buClr>
              <a:defRPr/>
            </a:pPr>
            <a:endParaRPr lang="ru-RU" sz="1500" dirty="0" smtClean="0"/>
          </a:p>
          <a:p>
            <a:pPr algn="ctr">
              <a:buClr>
                <a:schemeClr val="tx1">
                  <a:shade val="95000"/>
                </a:schemeClr>
              </a:buClr>
              <a:defRPr/>
            </a:pPr>
            <a:endParaRPr lang="ru-RU" sz="1500" dirty="0" smtClean="0"/>
          </a:p>
          <a:p>
            <a:pPr algn="ctr">
              <a:buClr>
                <a:schemeClr val="tx1">
                  <a:shade val="95000"/>
                </a:schemeClr>
              </a:buClr>
              <a:defRPr/>
            </a:pPr>
            <a:endParaRPr lang="ru-RU" sz="1500" dirty="0" smtClean="0"/>
          </a:p>
          <a:p>
            <a:pPr algn="ctr">
              <a:buClr>
                <a:schemeClr val="tx1">
                  <a:shade val="95000"/>
                </a:schemeClr>
              </a:buClr>
              <a:defRPr/>
            </a:pPr>
            <a:endParaRPr lang="ru-RU" sz="1500" dirty="0" smtClean="0"/>
          </a:p>
          <a:p>
            <a:pPr algn="ctr">
              <a:buClr>
                <a:schemeClr val="tx1">
                  <a:shade val="95000"/>
                </a:schemeClr>
              </a:buClr>
              <a:defRPr/>
            </a:pPr>
            <a:endParaRPr lang="ru-RU" sz="1500" dirty="0" smtClean="0"/>
          </a:p>
          <a:p>
            <a:pPr algn="ctr">
              <a:buClr>
                <a:schemeClr val="tx1">
                  <a:shade val="95000"/>
                </a:schemeClr>
              </a:buClr>
              <a:defRPr/>
            </a:pP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Русскова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Светлана Степановна </a:t>
            </a:r>
          </a:p>
          <a:p>
            <a:pPr algn="ctr">
              <a:buClr>
                <a:schemeClr val="tx1">
                  <a:shade val="95000"/>
                </a:schemeClr>
              </a:buClr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преподаватель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Новочурашевского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художественного отделения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chemeClr val="tx1">
                  <a:shade val="95000"/>
                </a:schemeClr>
              </a:buClr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МОУ ДОД 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Ибресинская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детская школа искусств» </a:t>
            </a:r>
          </a:p>
          <a:p>
            <a:pPr>
              <a:buClr>
                <a:schemeClr val="tx1">
                  <a:shade val="95000"/>
                </a:schemeClr>
              </a:buClr>
              <a:defRPr/>
            </a:pPr>
            <a:endParaRPr lang="en-US" sz="22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algn="ctr">
              <a:buClr>
                <a:schemeClr val="tx1">
                  <a:shade val="95000"/>
                </a:schemeClr>
              </a:buClr>
              <a:defRPr/>
            </a:pP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chemeClr val="tx1">
                  <a:shade val="95000"/>
                </a:schemeClr>
              </a:buCl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www.russvetla.ru</a:t>
            </a:r>
          </a:p>
          <a:p>
            <a:pPr algn="ctr">
              <a:buClr>
                <a:schemeClr val="tx1">
                  <a:shade val="95000"/>
                </a:schemeClr>
              </a:buCl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russlana_@mail.ru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chemeClr val="tx1">
                  <a:shade val="95000"/>
                </a:schemeClr>
              </a:buCl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2011 г.</a:t>
            </a:r>
          </a:p>
          <a:p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0364" y="4786322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5416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Домашнее задание.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Интересное на сайте.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2428868"/>
            <a:ext cx="3657600" cy="2357453"/>
          </a:xfr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Содержимое 5" descr="16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357686" y="3286124"/>
            <a:ext cx="3657600" cy="2409977"/>
          </a:xfrm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Фотогалерея победителей творческих конкурсов.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5786" y="1787735"/>
            <a:ext cx="7094340" cy="4686090"/>
          </a:xfrm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3985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Умные мысли мудрых людей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 искусстве.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14414" y="2285992"/>
            <a:ext cx="5500726" cy="3730927"/>
          </a:xfrm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Персональные выставки учеников.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4" descr="2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14546" y="1785927"/>
            <a:ext cx="3952034" cy="4503168"/>
          </a:xfrm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714356"/>
            <a:ext cx="6172200" cy="5286412"/>
          </a:xfrm>
        </p:spPr>
        <p:txBody>
          <a:bodyPr>
            <a:normAutofit/>
          </a:bodyPr>
          <a:lstStyle/>
          <a:p>
            <a:r>
              <a:rPr lang="ru-RU" dirty="0" smtClean="0"/>
              <a:t>В основе дистанционного обучения лежит самостоятельная познавательная деятельность одаренного ребенка. Он учится приобретать знания, работать с информацией.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429000"/>
            <a:ext cx="7467600" cy="264320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  <a:hlinkClick r:id="rId2"/>
              </a:rPr>
              <a:t>Презентация создана на основе возможностей сайта учителя  Руссковой Светланы Степановны</a:t>
            </a:r>
            <a:br>
              <a:rPr lang="ru-RU" sz="2800" dirty="0" smtClean="0">
                <a:solidFill>
                  <a:schemeClr val="tx1"/>
                </a:solidFill>
                <a:hlinkClick r:id="rId2"/>
              </a:rPr>
            </a:br>
            <a:r>
              <a:rPr lang="en-US" sz="2800" dirty="0" smtClean="0">
                <a:solidFill>
                  <a:schemeClr val="tx1"/>
                </a:solidFill>
                <a:hlinkClick r:id="rId2"/>
              </a:rPr>
              <a:t>www.russvetla.ru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6542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основная цель дополнительного образования - развитие творческих способностей в условиях индивидуального подхода в обучении.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10901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3071810"/>
            <a:ext cx="5558081" cy="342902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1128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Применение собственного сайта в обучении детей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44450" y="2143116"/>
            <a:ext cx="7180349" cy="3945638"/>
          </a:xfrm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5416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Размещение на сайте полезной информации для обучающихся.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2143116"/>
            <a:ext cx="7467600" cy="3797085"/>
          </a:xfrm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97040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Ссылки на музеи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учебные заведения.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78457"/>
            <a:ext cx="3657600" cy="2015486"/>
          </a:xfr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Содержимое 5" descr="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3857628"/>
            <a:ext cx="3786214" cy="1808863"/>
          </a:xfrm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викторин.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Картина недели.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26836" y="1600200"/>
            <a:ext cx="7128327" cy="4873625"/>
          </a:xfrm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СекреТЫ  МАСТЕРства.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Слайд –шоу творческих работ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35781" y="1600200"/>
            <a:ext cx="7310438" cy="4873625"/>
          </a:xfrm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541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одаренных детей.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2143116"/>
            <a:ext cx="3657600" cy="2357454"/>
          </a:xfr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Содержимое 5" descr="12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357686" y="3357562"/>
            <a:ext cx="3657600" cy="2428892"/>
          </a:xfrm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5416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одаренных детей.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2285992"/>
            <a:ext cx="3657600" cy="2139558"/>
          </a:xfr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Содержимое 5" descr="14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286248" y="3357562"/>
            <a:ext cx="4023360" cy="2500330"/>
          </a:xfrm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191</TotalTime>
  <Words>119</Words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Методическая рекомендация</vt:lpstr>
      <vt:lpstr>основная цель дополнительного образования - развитие творческих способностей в условиях индивидуального подхода в обучении.</vt:lpstr>
      <vt:lpstr>Применение собственного сайта в обучении детей</vt:lpstr>
      <vt:lpstr>Размещение на сайте полезной информации для обучающихся.</vt:lpstr>
      <vt:lpstr>Ссылки на музеи  и учебные заведения.</vt:lpstr>
      <vt:lpstr>Проведение Арт - викторин.  Картина недели. </vt:lpstr>
      <vt:lpstr>СекреТЫ  МАСТЕРства.  Слайд –шоу творческих работ.</vt:lpstr>
      <vt:lpstr> Результаты    одаренных детей.</vt:lpstr>
      <vt:lpstr>Результаты    одаренных детей.</vt:lpstr>
      <vt:lpstr>Домашнее задание.  Интересное на сайте.</vt:lpstr>
      <vt:lpstr>Фотогалерея победителей творческих конкурсов.</vt:lpstr>
      <vt:lpstr>Умные мысли мудрых людей  об искусстве.</vt:lpstr>
      <vt:lpstr>Персональные выставки учеников.</vt:lpstr>
      <vt:lpstr>В основе дистанционного обучения лежит самостоятельная познавательная деятельность одаренного ребенка. Он учится приобретать знания, работать с информацией.  </vt:lpstr>
      <vt:lpstr>Презентация создана на основе возможностей сайта учителя  Руссковой Светланы Степановны www.russvetla.ru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рекомендация</dc:title>
  <cp:lastModifiedBy>Светлана</cp:lastModifiedBy>
  <cp:revision>55</cp:revision>
  <dcterms:modified xsi:type="dcterms:W3CDTF">2012-01-26T08:52:36Z</dcterms:modified>
</cp:coreProperties>
</file>