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8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A9F4D0-A249-4A12-8DDB-421AEB8B5CB8}" type="datetimeFigureOut">
              <a:rPr lang="ru-RU" smtClean="0"/>
              <a:t>30.01.2011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D5491C-C026-47EE-8278-A4041E818D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172480" cy="217646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Саха </a:t>
            </a:r>
            <a:r>
              <a:rPr lang="ru-RU" sz="4400" dirty="0" err="1" smtClean="0"/>
              <a:t>Республикатын</a:t>
            </a:r>
            <a:r>
              <a:rPr lang="ru-RU" sz="4400" dirty="0" smtClean="0"/>
              <a:t> </a:t>
            </a:r>
            <a:r>
              <a:rPr lang="ru-RU" sz="4400" dirty="0" err="1" smtClean="0"/>
              <a:t>народнай</a:t>
            </a:r>
            <a:r>
              <a:rPr lang="ru-RU" sz="4400" dirty="0" smtClean="0"/>
              <a:t> </a:t>
            </a:r>
            <a:r>
              <a:rPr lang="ru-RU" sz="4400" dirty="0" err="1" smtClean="0"/>
              <a:t>суруйааччыта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7772400" cy="11997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Николай Гаврилович Золотарев-Николай </a:t>
            </a:r>
            <a:r>
              <a:rPr lang="ru-RU" sz="3200" dirty="0" err="1" smtClean="0">
                <a:solidFill>
                  <a:schemeClr val="tx1"/>
                </a:solidFill>
              </a:rPr>
              <a:t>Якутскай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Гавриил\Documents\Scanned Documents\Рисунок (3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0659" y="583665"/>
            <a:ext cx="3000398" cy="2261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/>
              <a:t>Олох</a:t>
            </a:r>
            <a:r>
              <a:rPr lang="ru-RU" sz="4800" dirty="0" smtClean="0"/>
              <a:t>  </a:t>
            </a:r>
            <a:r>
              <a:rPr lang="ru-RU" sz="4800" dirty="0" err="1" smtClean="0"/>
              <a:t>олоруу</a:t>
            </a:r>
            <a:r>
              <a:rPr lang="ru-RU" sz="4800" dirty="0" smtClean="0"/>
              <a:t> </a:t>
            </a:r>
            <a:r>
              <a:rPr lang="ru-RU" sz="4800" dirty="0" err="1" smtClean="0"/>
              <a:t>культурата</a:t>
            </a:r>
            <a:endParaRPr lang="ru-RU" sz="4800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                                        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Олох</a:t>
            </a:r>
            <a:r>
              <a:rPr lang="ru-RU" sz="2400" dirty="0" smtClean="0"/>
              <a:t> </a:t>
            </a:r>
            <a:r>
              <a:rPr lang="ru-RU" sz="2400" dirty="0" err="1" smtClean="0"/>
              <a:t>олоруу</a:t>
            </a:r>
            <a:r>
              <a:rPr lang="ru-RU" sz="2400" dirty="0" smtClean="0"/>
              <a:t> </a:t>
            </a:r>
            <a:r>
              <a:rPr lang="ru-RU" sz="2400" dirty="0" err="1" smtClean="0"/>
              <a:t>кене</a:t>
            </a:r>
            <a:r>
              <a:rPr lang="ru-RU" sz="2400" dirty="0" smtClean="0"/>
              <a:t> </a:t>
            </a:r>
            <a:r>
              <a:rPr lang="ru-RU" sz="2400" dirty="0" err="1" smtClean="0"/>
              <a:t>алааьы</a:t>
            </a:r>
            <a:r>
              <a:rPr lang="ru-RU" sz="2400" dirty="0" smtClean="0"/>
              <a:t> </a:t>
            </a:r>
            <a:r>
              <a:rPr lang="ru-RU" sz="2400" dirty="0" err="1" smtClean="0"/>
              <a:t>туорааьын</a:t>
            </a:r>
            <a:r>
              <a:rPr lang="ru-RU" sz="2400" dirty="0" smtClean="0"/>
              <a:t> </a:t>
            </a:r>
            <a:r>
              <a:rPr lang="ru-RU" sz="2400" dirty="0" err="1" smtClean="0"/>
              <a:t>буолбатах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                                            (Саха </a:t>
            </a:r>
            <a:r>
              <a:rPr lang="ru-RU" sz="2400" dirty="0" err="1" smtClean="0"/>
              <a:t>еьун</a:t>
            </a:r>
            <a:r>
              <a:rPr lang="ru-RU" sz="2400" dirty="0" smtClean="0"/>
              <a:t>  </a:t>
            </a:r>
            <a:r>
              <a:rPr lang="ru-RU" sz="2400" dirty="0" err="1" smtClean="0"/>
              <a:t>хоьооно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Уруок</a:t>
            </a:r>
            <a:r>
              <a:rPr lang="ru-RU" dirty="0" smtClean="0"/>
              <a:t>  </a:t>
            </a:r>
            <a:r>
              <a:rPr lang="ru-RU" dirty="0" err="1" smtClean="0"/>
              <a:t>темата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Киьи</a:t>
            </a:r>
            <a:r>
              <a:rPr lang="ru-RU" dirty="0" smtClean="0"/>
              <a:t> оло5о </a:t>
            </a:r>
            <a:endParaRPr lang="ru-RU" dirty="0"/>
          </a:p>
        </p:txBody>
      </p:sp>
      <p:sp>
        <p:nvSpPr>
          <p:cNvPr id="4" name="Блок-схема: ИЛИ 3"/>
          <p:cNvSpPr/>
          <p:nvPr/>
        </p:nvSpPr>
        <p:spPr>
          <a:xfrm>
            <a:off x="2714612" y="1785926"/>
            <a:ext cx="4572032" cy="364333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43108" y="357187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500298" y="257174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500430" y="1714488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3" idx="2"/>
            <a:endCxn id="4" idx="0"/>
          </p:cNvCxnSpPr>
          <p:nvPr/>
        </p:nvCxnSpPr>
        <p:spPr>
          <a:xfrm rot="5400000">
            <a:off x="4756666" y="1541964"/>
            <a:ext cx="4879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6643702" y="1928802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7429520" y="357187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7000892" y="464344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V="1">
            <a:off x="6321437" y="5251463"/>
            <a:ext cx="357984" cy="284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8" idx="0"/>
            <a:endCxn id="4" idx="4"/>
          </p:cNvCxnSpPr>
          <p:nvPr/>
        </p:nvCxnSpPr>
        <p:spPr>
          <a:xfrm rot="16200000" flipV="1">
            <a:off x="4804182" y="5625710"/>
            <a:ext cx="428628" cy="35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42844" y="3429000"/>
            <a:ext cx="2124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Киьи</a:t>
            </a:r>
            <a:r>
              <a:rPr lang="ru-RU" dirty="0" smtClean="0"/>
              <a:t> </a:t>
            </a:r>
            <a:r>
              <a:rPr lang="ru-RU" dirty="0" err="1" smtClean="0"/>
              <a:t>кэлэр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142976" y="235743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О5о </a:t>
            </a:r>
            <a:r>
              <a:rPr lang="ru-RU" dirty="0" err="1" smtClean="0"/>
              <a:t>саас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143108" y="142873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Эдэр</a:t>
            </a:r>
            <a:r>
              <a:rPr lang="ru-RU" dirty="0" smtClean="0"/>
              <a:t> </a:t>
            </a:r>
            <a:r>
              <a:rPr lang="ru-RU" dirty="0" err="1" smtClean="0"/>
              <a:t>саас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071934" y="928670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Оттомуруу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786578" y="1571612"/>
            <a:ext cx="1857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Ийэ</a:t>
            </a:r>
            <a:r>
              <a:rPr lang="ru-RU" dirty="0" smtClean="0"/>
              <a:t>, а5а </a:t>
            </a:r>
            <a:r>
              <a:rPr lang="ru-RU" dirty="0" err="1" smtClean="0"/>
              <a:t>буолуу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643770" y="3286124"/>
            <a:ext cx="1500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Тирэхтээх</a:t>
            </a:r>
            <a:r>
              <a:rPr lang="ru-RU" dirty="0" smtClean="0"/>
              <a:t> </a:t>
            </a:r>
            <a:r>
              <a:rPr lang="ru-RU" dirty="0" err="1" smtClean="0"/>
              <a:t>буолуу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7358082" y="4714884"/>
            <a:ext cx="1500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Кырдьыы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143636" y="5643578"/>
            <a:ext cx="1500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Туеьэйии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286248" y="5857892"/>
            <a:ext cx="1500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Олохтон</a:t>
            </a:r>
            <a:r>
              <a:rPr lang="ru-RU" dirty="0" smtClean="0"/>
              <a:t> </a:t>
            </a:r>
            <a:r>
              <a:rPr lang="ru-RU" dirty="0" err="1" smtClean="0"/>
              <a:t>барыы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Олоххо</a:t>
            </a:r>
            <a:r>
              <a:rPr lang="ru-RU" dirty="0" smtClean="0"/>
              <a:t> </a:t>
            </a:r>
            <a:r>
              <a:rPr lang="ru-RU" dirty="0" err="1" smtClean="0"/>
              <a:t>тардыьыылаах</a:t>
            </a:r>
            <a:r>
              <a:rPr lang="ru-RU" dirty="0" smtClean="0"/>
              <a:t> </a:t>
            </a:r>
            <a:r>
              <a:rPr lang="ru-RU" dirty="0" err="1" smtClean="0"/>
              <a:t>буолуу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Олоххо</a:t>
            </a:r>
            <a:r>
              <a:rPr lang="ru-RU" dirty="0" smtClean="0"/>
              <a:t> </a:t>
            </a:r>
            <a:r>
              <a:rPr lang="ru-RU" dirty="0" err="1" smtClean="0"/>
              <a:t>интэриэстээх</a:t>
            </a:r>
            <a:r>
              <a:rPr lang="ru-RU" dirty="0" smtClean="0"/>
              <a:t> </a:t>
            </a:r>
            <a:r>
              <a:rPr lang="ru-RU" dirty="0" err="1" smtClean="0"/>
              <a:t>буолуу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Оло5у </a:t>
            </a:r>
            <a:r>
              <a:rPr lang="ru-RU" dirty="0" err="1" smtClean="0"/>
              <a:t>уйар</a:t>
            </a:r>
            <a:r>
              <a:rPr lang="ru-RU" dirty="0" smtClean="0"/>
              <a:t> </a:t>
            </a:r>
            <a:r>
              <a:rPr lang="ru-RU" dirty="0" err="1" smtClean="0"/>
              <a:t>буолуу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Оло5ун </a:t>
            </a:r>
            <a:r>
              <a:rPr lang="ru-RU" dirty="0" err="1" smtClean="0"/>
              <a:t>дирин</a:t>
            </a:r>
            <a:r>
              <a:rPr lang="ru-RU" dirty="0" smtClean="0"/>
              <a:t>  </a:t>
            </a:r>
            <a:r>
              <a:rPr lang="ru-RU" dirty="0" err="1" smtClean="0"/>
              <a:t>ис</a:t>
            </a:r>
            <a:r>
              <a:rPr lang="ru-RU" dirty="0" smtClean="0"/>
              <a:t> </a:t>
            </a:r>
            <a:r>
              <a:rPr lang="ru-RU" dirty="0" err="1" smtClean="0"/>
              <a:t>хоьоонноох</a:t>
            </a:r>
            <a:r>
              <a:rPr lang="ru-RU" dirty="0" smtClean="0"/>
              <a:t> </a:t>
            </a:r>
            <a:r>
              <a:rPr lang="ru-RU" dirty="0" err="1" smtClean="0"/>
              <a:t>буолуохтаах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Олох</a:t>
            </a:r>
            <a:r>
              <a:rPr lang="ru-RU" dirty="0" smtClean="0"/>
              <a:t> </a:t>
            </a:r>
            <a:r>
              <a:rPr lang="ru-RU" dirty="0" err="1" smtClean="0"/>
              <a:t>диэн</a:t>
            </a:r>
            <a:r>
              <a:rPr lang="ru-RU" dirty="0" smtClean="0"/>
              <a:t> </a:t>
            </a:r>
            <a:r>
              <a:rPr lang="ru-RU" dirty="0" err="1" smtClean="0"/>
              <a:t>суол</a:t>
            </a:r>
            <a:r>
              <a:rPr lang="ru-RU" dirty="0" smtClean="0"/>
              <a:t>, </a:t>
            </a:r>
            <a:r>
              <a:rPr lang="ru-RU" dirty="0" err="1" smtClean="0"/>
              <a:t>айанньыт</a:t>
            </a:r>
            <a:r>
              <a:rPr lang="ru-RU" dirty="0" smtClean="0"/>
              <a:t> </a:t>
            </a:r>
            <a:r>
              <a:rPr lang="ru-RU" dirty="0" err="1" smtClean="0"/>
              <a:t>быьыытынан</a:t>
            </a:r>
            <a:r>
              <a:rPr lang="ru-RU" dirty="0" smtClean="0"/>
              <a:t> </a:t>
            </a:r>
            <a:r>
              <a:rPr lang="ru-RU" dirty="0" err="1" smtClean="0"/>
              <a:t>сатабыллаах</a:t>
            </a:r>
            <a:r>
              <a:rPr lang="ru-RU" dirty="0" smtClean="0"/>
              <a:t> </a:t>
            </a:r>
            <a:r>
              <a:rPr lang="ru-RU" dirty="0" err="1" smtClean="0"/>
              <a:t>буолуохтааххын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Оло5ун </a:t>
            </a:r>
            <a:r>
              <a:rPr lang="ru-RU" dirty="0" err="1" smtClean="0"/>
              <a:t>суолугар</a:t>
            </a:r>
            <a:r>
              <a:rPr lang="ru-RU" dirty="0" smtClean="0"/>
              <a:t>, </a:t>
            </a:r>
            <a:r>
              <a:rPr lang="ru-RU" dirty="0" err="1" smtClean="0"/>
              <a:t>айаныгар</a:t>
            </a:r>
            <a:r>
              <a:rPr lang="ru-RU" dirty="0" smtClean="0"/>
              <a:t> </a:t>
            </a:r>
            <a:r>
              <a:rPr lang="ru-RU" dirty="0" err="1" smtClean="0"/>
              <a:t>аргыстардаах</a:t>
            </a:r>
            <a:r>
              <a:rPr lang="ru-RU" dirty="0" smtClean="0"/>
              <a:t> </a:t>
            </a:r>
            <a:r>
              <a:rPr lang="ru-RU" dirty="0" err="1" smtClean="0"/>
              <a:t>буолуохтааххын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Тумук</a:t>
            </a:r>
            <a:r>
              <a:rPr lang="ru-RU" dirty="0" smtClean="0"/>
              <a:t>  </a:t>
            </a:r>
            <a:r>
              <a:rPr lang="ru-RU" dirty="0" err="1" smtClean="0"/>
              <a:t>санаа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1908с. </a:t>
            </a:r>
            <a:r>
              <a:rPr lang="ru-RU" dirty="0" err="1" smtClean="0"/>
              <a:t>Сэтинньи</a:t>
            </a:r>
            <a:r>
              <a:rPr lang="ru-RU" dirty="0" smtClean="0"/>
              <a:t> 22 </a:t>
            </a:r>
            <a:r>
              <a:rPr lang="ru-RU" dirty="0" err="1" smtClean="0"/>
              <a:t>кунугэр</a:t>
            </a:r>
            <a:r>
              <a:rPr lang="ru-RU" dirty="0" smtClean="0"/>
              <a:t> </a:t>
            </a:r>
            <a:r>
              <a:rPr lang="ru-RU" dirty="0" err="1" smtClean="0"/>
              <a:t>Уеьээ</a:t>
            </a:r>
            <a:r>
              <a:rPr lang="ru-RU" dirty="0" smtClean="0"/>
              <a:t> </a:t>
            </a:r>
            <a:r>
              <a:rPr lang="ru-RU" dirty="0" err="1" smtClean="0"/>
              <a:t>Булуу</a:t>
            </a:r>
            <a:r>
              <a:rPr lang="ru-RU" dirty="0" smtClean="0"/>
              <a:t> </a:t>
            </a:r>
            <a:r>
              <a:rPr lang="ru-RU" dirty="0" err="1" smtClean="0"/>
              <a:t>улууьугар</a:t>
            </a:r>
            <a:r>
              <a:rPr lang="ru-RU" dirty="0" smtClean="0"/>
              <a:t> кун сирин </a:t>
            </a:r>
            <a:r>
              <a:rPr lang="ru-RU" dirty="0" err="1" smtClean="0"/>
              <a:t>кербутэ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1938с. </a:t>
            </a:r>
            <a:r>
              <a:rPr lang="ru-RU" dirty="0" err="1" smtClean="0"/>
              <a:t>Айар</a:t>
            </a:r>
            <a:r>
              <a:rPr lang="ru-RU" dirty="0" smtClean="0"/>
              <a:t> </a:t>
            </a:r>
            <a:r>
              <a:rPr lang="ru-RU" dirty="0" err="1" smtClean="0"/>
              <a:t>улэтэ</a:t>
            </a:r>
            <a:r>
              <a:rPr lang="ru-RU" dirty="0" smtClean="0"/>
              <a:t> са5аламмыта. </a:t>
            </a:r>
          </a:p>
          <a:p>
            <a:r>
              <a:rPr lang="ru-RU" dirty="0" smtClean="0"/>
              <a:t>1944с. «</a:t>
            </a:r>
            <a:r>
              <a:rPr lang="ru-RU" dirty="0" err="1" smtClean="0"/>
              <a:t>Елууну</a:t>
            </a:r>
            <a:r>
              <a:rPr lang="ru-RU" dirty="0" smtClean="0"/>
              <a:t> </a:t>
            </a:r>
            <a:r>
              <a:rPr lang="ru-RU" dirty="0" err="1" smtClean="0"/>
              <a:t>кыайбыт</a:t>
            </a:r>
            <a:r>
              <a:rPr lang="ru-RU" dirty="0" smtClean="0"/>
              <a:t>- </a:t>
            </a:r>
            <a:r>
              <a:rPr lang="ru-RU" dirty="0" err="1" smtClean="0"/>
              <a:t>елбет</a:t>
            </a:r>
            <a:r>
              <a:rPr lang="ru-RU" dirty="0" smtClean="0"/>
              <a:t>» </a:t>
            </a:r>
            <a:r>
              <a:rPr lang="ru-RU" dirty="0" err="1" smtClean="0"/>
              <a:t>бастакы</a:t>
            </a:r>
            <a:r>
              <a:rPr lang="ru-RU" dirty="0" smtClean="0"/>
              <a:t> </a:t>
            </a:r>
            <a:r>
              <a:rPr lang="ru-RU" dirty="0" err="1" smtClean="0"/>
              <a:t>кинигэтэ</a:t>
            </a:r>
            <a:r>
              <a:rPr lang="ru-RU" dirty="0" smtClean="0"/>
              <a:t> </a:t>
            </a:r>
            <a:r>
              <a:rPr lang="ru-RU" dirty="0" err="1" smtClean="0"/>
              <a:t>тахсыбыта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1946с. ССРС </a:t>
            </a:r>
            <a:r>
              <a:rPr lang="ru-RU" dirty="0" err="1" smtClean="0"/>
              <a:t>Суруйаачыларын</a:t>
            </a:r>
            <a:r>
              <a:rPr lang="ru-RU" dirty="0" smtClean="0"/>
              <a:t> </a:t>
            </a:r>
            <a:r>
              <a:rPr lang="ru-RU" dirty="0" err="1" smtClean="0"/>
              <a:t>союьун</a:t>
            </a:r>
            <a:r>
              <a:rPr lang="ru-RU" dirty="0" smtClean="0"/>
              <a:t> </a:t>
            </a:r>
            <a:r>
              <a:rPr lang="ru-RU" dirty="0" err="1" smtClean="0"/>
              <a:t>чилиэнэ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Саха </a:t>
            </a:r>
            <a:r>
              <a:rPr lang="ru-RU" dirty="0" err="1" smtClean="0"/>
              <a:t>литературатын</a:t>
            </a:r>
            <a:r>
              <a:rPr lang="ru-RU" dirty="0" smtClean="0"/>
              <a:t> </a:t>
            </a:r>
            <a:r>
              <a:rPr lang="ru-RU" dirty="0" err="1" smtClean="0"/>
              <a:t>историятыгар</a:t>
            </a:r>
            <a:r>
              <a:rPr lang="ru-RU" dirty="0" smtClean="0"/>
              <a:t> </a:t>
            </a:r>
            <a:r>
              <a:rPr lang="ru-RU" dirty="0" err="1" smtClean="0"/>
              <a:t>аан</a:t>
            </a:r>
            <a:r>
              <a:rPr lang="ru-RU" dirty="0" smtClean="0"/>
              <a:t> </a:t>
            </a:r>
            <a:r>
              <a:rPr lang="ru-RU" dirty="0" err="1" smtClean="0"/>
              <a:t>бастакы</a:t>
            </a:r>
            <a:r>
              <a:rPr lang="ru-RU" dirty="0" smtClean="0"/>
              <a:t> « Телке» </a:t>
            </a:r>
            <a:r>
              <a:rPr lang="ru-RU" dirty="0" err="1" smtClean="0"/>
              <a:t>трилогияны</a:t>
            </a:r>
            <a:r>
              <a:rPr lang="ru-RU" dirty="0" smtClean="0"/>
              <a:t> </a:t>
            </a:r>
            <a:r>
              <a:rPr lang="ru-RU" dirty="0" err="1" smtClean="0"/>
              <a:t>суруйан</a:t>
            </a:r>
            <a:r>
              <a:rPr lang="ru-RU" dirty="0" smtClean="0"/>
              <a:t> </a:t>
            </a:r>
            <a:r>
              <a:rPr lang="ru-RU" dirty="0" err="1" smtClean="0"/>
              <a:t>киэнник</a:t>
            </a:r>
            <a:r>
              <a:rPr lang="ru-RU" dirty="0" smtClean="0"/>
              <a:t> </a:t>
            </a:r>
            <a:r>
              <a:rPr lang="ru-RU" dirty="0" err="1" smtClean="0"/>
              <a:t>биллибитэ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Николай Гаврилович Золотарев-Николай </a:t>
            </a:r>
            <a:r>
              <a:rPr lang="ru-RU" dirty="0" err="1" smtClean="0"/>
              <a:t>Якутскай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«Сир», «</a:t>
            </a:r>
            <a:r>
              <a:rPr lang="ru-RU" dirty="0" err="1" smtClean="0"/>
              <a:t>Илин</a:t>
            </a:r>
            <a:r>
              <a:rPr lang="ru-RU" dirty="0" smtClean="0"/>
              <a:t> </a:t>
            </a:r>
            <a:r>
              <a:rPr lang="ru-RU" dirty="0" err="1" smtClean="0"/>
              <a:t>уонна</a:t>
            </a:r>
            <a:r>
              <a:rPr lang="ru-RU" dirty="0" smtClean="0"/>
              <a:t> Ар5аа», «Ада5а», «</a:t>
            </a:r>
            <a:r>
              <a:rPr lang="ru-RU" dirty="0" err="1" smtClean="0"/>
              <a:t>Сутук</a:t>
            </a:r>
            <a:r>
              <a:rPr lang="ru-RU" dirty="0" smtClean="0"/>
              <a:t>» </a:t>
            </a:r>
            <a:r>
              <a:rPr lang="ru-RU" dirty="0" err="1" smtClean="0"/>
              <a:t>романнары</a:t>
            </a:r>
            <a:r>
              <a:rPr lang="ru-RU" dirty="0" smtClean="0"/>
              <a:t> </a:t>
            </a:r>
            <a:r>
              <a:rPr lang="ru-RU" dirty="0" err="1" smtClean="0"/>
              <a:t>бэчээттэппитэ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Саха </a:t>
            </a:r>
            <a:r>
              <a:rPr lang="ru-RU" dirty="0" err="1" smtClean="0"/>
              <a:t>сиригэр</a:t>
            </a:r>
            <a:r>
              <a:rPr lang="ru-RU" dirty="0" smtClean="0"/>
              <a:t> </a:t>
            </a:r>
            <a:r>
              <a:rPr lang="ru-RU" dirty="0" err="1" smtClean="0"/>
              <a:t>кемус</a:t>
            </a:r>
            <a:r>
              <a:rPr lang="ru-RU" dirty="0" smtClean="0"/>
              <a:t> </a:t>
            </a:r>
            <a:r>
              <a:rPr lang="ru-RU" dirty="0" err="1" smtClean="0"/>
              <a:t>уонна</a:t>
            </a:r>
            <a:r>
              <a:rPr lang="ru-RU" dirty="0" smtClean="0"/>
              <a:t> </a:t>
            </a:r>
            <a:r>
              <a:rPr lang="ru-RU" dirty="0" err="1" smtClean="0"/>
              <a:t>алмаас</a:t>
            </a:r>
            <a:r>
              <a:rPr lang="ru-RU" dirty="0" smtClean="0"/>
              <a:t> </a:t>
            </a:r>
            <a:r>
              <a:rPr lang="ru-RU" dirty="0" err="1" smtClean="0"/>
              <a:t>промышленностара</a:t>
            </a:r>
            <a:r>
              <a:rPr lang="ru-RU" dirty="0" smtClean="0"/>
              <a:t> </a:t>
            </a:r>
            <a:r>
              <a:rPr lang="ru-RU" dirty="0" err="1" smtClean="0"/>
              <a:t>терутэниилэрин</a:t>
            </a:r>
            <a:r>
              <a:rPr lang="ru-RU" dirty="0" smtClean="0"/>
              <a:t> </a:t>
            </a:r>
            <a:r>
              <a:rPr lang="ru-RU" dirty="0" err="1" smtClean="0"/>
              <a:t>уус-ураннык</a:t>
            </a:r>
            <a:r>
              <a:rPr lang="ru-RU" dirty="0" smtClean="0"/>
              <a:t> </a:t>
            </a:r>
            <a:r>
              <a:rPr lang="ru-RU" dirty="0" err="1" smtClean="0"/>
              <a:t>сырдаппыт</a:t>
            </a:r>
            <a:r>
              <a:rPr lang="ru-RU" dirty="0" smtClean="0"/>
              <a:t> </a:t>
            </a:r>
            <a:r>
              <a:rPr lang="ru-RU" dirty="0" err="1" smtClean="0"/>
              <a:t>айымньыларынан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« </a:t>
            </a:r>
            <a:r>
              <a:rPr lang="ru-RU" dirty="0" err="1" smtClean="0"/>
              <a:t>Кемустээх</a:t>
            </a:r>
            <a:r>
              <a:rPr lang="ru-RU" dirty="0" smtClean="0"/>
              <a:t> </a:t>
            </a:r>
            <a:r>
              <a:rPr lang="ru-RU" dirty="0" err="1" smtClean="0"/>
              <a:t>уруйэ</a:t>
            </a:r>
            <a:r>
              <a:rPr lang="ru-RU" dirty="0" smtClean="0"/>
              <a:t>», «</a:t>
            </a:r>
            <a:r>
              <a:rPr lang="ru-RU" dirty="0" err="1" smtClean="0"/>
              <a:t>Алмааьы</a:t>
            </a:r>
            <a:r>
              <a:rPr lang="ru-RU" dirty="0" smtClean="0"/>
              <a:t> </a:t>
            </a:r>
            <a:r>
              <a:rPr lang="ru-RU" dirty="0" err="1" smtClean="0"/>
              <a:t>кеурдееччулэр</a:t>
            </a:r>
            <a:r>
              <a:rPr lang="ru-RU" dirty="0" smtClean="0"/>
              <a:t>», «</a:t>
            </a:r>
            <a:r>
              <a:rPr lang="ru-RU" dirty="0" err="1" smtClean="0"/>
              <a:t>Алмаас</a:t>
            </a:r>
            <a:r>
              <a:rPr lang="ru-RU" dirty="0" smtClean="0"/>
              <a:t> </a:t>
            </a:r>
            <a:r>
              <a:rPr lang="ru-RU" dirty="0" err="1" smtClean="0"/>
              <a:t>уонна</a:t>
            </a:r>
            <a:r>
              <a:rPr lang="ru-RU" dirty="0" smtClean="0"/>
              <a:t> </a:t>
            </a:r>
            <a:r>
              <a:rPr lang="ru-RU" dirty="0" err="1" smtClean="0"/>
              <a:t>таптал</a:t>
            </a:r>
            <a:r>
              <a:rPr lang="ru-RU" dirty="0" smtClean="0"/>
              <a:t>» </a:t>
            </a:r>
            <a:r>
              <a:rPr lang="ru-RU" dirty="0" err="1" smtClean="0"/>
              <a:t>сэьэннэрэ</a:t>
            </a:r>
            <a:r>
              <a:rPr lang="ru-RU" dirty="0" smtClean="0"/>
              <a:t> </a:t>
            </a:r>
            <a:r>
              <a:rPr lang="ru-RU" dirty="0" err="1" smtClean="0"/>
              <a:t>буолаллар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Улэ</a:t>
            </a:r>
            <a:r>
              <a:rPr lang="ru-RU" dirty="0" smtClean="0"/>
              <a:t> </a:t>
            </a:r>
            <a:r>
              <a:rPr lang="ru-RU" dirty="0" err="1" smtClean="0"/>
              <a:t>Кыьыл</a:t>
            </a:r>
            <a:r>
              <a:rPr lang="ru-RU" dirty="0" smtClean="0"/>
              <a:t> </a:t>
            </a:r>
            <a:r>
              <a:rPr lang="ru-RU" dirty="0" err="1" smtClean="0"/>
              <a:t>Знамята</a:t>
            </a:r>
            <a:r>
              <a:rPr lang="ru-RU" dirty="0" smtClean="0"/>
              <a:t>, </a:t>
            </a:r>
            <a:r>
              <a:rPr lang="ru-RU" dirty="0" err="1" smtClean="0"/>
              <a:t>Норуоттар</a:t>
            </a:r>
            <a:r>
              <a:rPr lang="ru-RU" dirty="0" smtClean="0"/>
              <a:t> до5ордоьуулара, «</a:t>
            </a:r>
            <a:r>
              <a:rPr lang="ru-RU" dirty="0" err="1" smtClean="0"/>
              <a:t>Бочуот</a:t>
            </a:r>
            <a:r>
              <a:rPr lang="ru-RU" dirty="0" smtClean="0"/>
              <a:t> </a:t>
            </a:r>
            <a:r>
              <a:rPr lang="ru-RU" dirty="0" err="1" smtClean="0"/>
              <a:t>Знага</a:t>
            </a:r>
            <a:r>
              <a:rPr lang="ru-RU" dirty="0" smtClean="0"/>
              <a:t>» </a:t>
            </a:r>
            <a:r>
              <a:rPr lang="ru-RU" dirty="0" err="1" smtClean="0"/>
              <a:t>уордьаннарынан</a:t>
            </a:r>
            <a:r>
              <a:rPr lang="ru-RU" dirty="0" smtClean="0"/>
              <a:t>, </a:t>
            </a:r>
            <a:r>
              <a:rPr lang="ru-RU" dirty="0" err="1" smtClean="0"/>
              <a:t>мэтээллэринэн</a:t>
            </a:r>
            <a:r>
              <a:rPr lang="ru-RU" dirty="0" smtClean="0"/>
              <a:t> на5араадаламмыта.</a:t>
            </a:r>
          </a:p>
          <a:p>
            <a:r>
              <a:rPr lang="ru-RU" dirty="0" smtClean="0"/>
              <a:t>1995с. </a:t>
            </a:r>
            <a:r>
              <a:rPr lang="ru-RU" dirty="0" err="1" smtClean="0"/>
              <a:t>Ахсынньы</a:t>
            </a:r>
            <a:r>
              <a:rPr lang="ru-RU" dirty="0" smtClean="0"/>
              <a:t> 11 </a:t>
            </a:r>
            <a:r>
              <a:rPr lang="ru-RU" dirty="0" err="1" smtClean="0"/>
              <a:t>кунугэр</a:t>
            </a:r>
            <a:r>
              <a:rPr lang="ru-RU" dirty="0" smtClean="0"/>
              <a:t> Тирасполь </a:t>
            </a:r>
            <a:r>
              <a:rPr lang="ru-RU" dirty="0" err="1" smtClean="0"/>
              <a:t>куоракка</a:t>
            </a:r>
            <a:r>
              <a:rPr lang="ru-RU" dirty="0" smtClean="0"/>
              <a:t> </a:t>
            </a:r>
            <a:r>
              <a:rPr lang="ru-RU" dirty="0" err="1" smtClean="0"/>
              <a:t>елбутэ</a:t>
            </a:r>
            <a:r>
              <a:rPr lang="ru-RU" dirty="0" smtClean="0"/>
              <a:t>. </a:t>
            </a:r>
            <a:r>
              <a:rPr lang="ru-RU" dirty="0" err="1" smtClean="0"/>
              <a:t>Уеьээ</a:t>
            </a:r>
            <a:r>
              <a:rPr lang="ru-RU" dirty="0" smtClean="0"/>
              <a:t> </a:t>
            </a:r>
            <a:r>
              <a:rPr lang="ru-RU" dirty="0" err="1" smtClean="0"/>
              <a:t>Булуугэ</a:t>
            </a:r>
            <a:r>
              <a:rPr lang="ru-RU" dirty="0" smtClean="0"/>
              <a:t> </a:t>
            </a:r>
            <a:r>
              <a:rPr lang="ru-RU" dirty="0" err="1" smtClean="0"/>
              <a:t>кемуллубутэ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Николай </a:t>
            </a:r>
            <a:r>
              <a:rPr lang="ru-RU" dirty="0" err="1" smtClean="0"/>
              <a:t>Якутскай</a:t>
            </a:r>
            <a:r>
              <a:rPr lang="ru-RU" dirty="0" smtClean="0"/>
              <a:t> « Телке» романа </a:t>
            </a:r>
            <a:r>
              <a:rPr lang="ru-RU" dirty="0" err="1" smtClean="0"/>
              <a:t>Октябрьскай</a:t>
            </a:r>
            <a:r>
              <a:rPr lang="ru-RU" dirty="0" smtClean="0"/>
              <a:t> революция иннинээ5и </a:t>
            </a:r>
            <a:r>
              <a:rPr lang="ru-RU" dirty="0" err="1" smtClean="0"/>
              <a:t>кэмтэн</a:t>
            </a:r>
            <a:r>
              <a:rPr lang="ru-RU" dirty="0" smtClean="0"/>
              <a:t> са5аланан, Саха </a:t>
            </a:r>
            <a:r>
              <a:rPr lang="ru-RU" dirty="0" err="1" smtClean="0"/>
              <a:t>сиригэр</a:t>
            </a:r>
            <a:r>
              <a:rPr lang="ru-RU" dirty="0" smtClean="0"/>
              <a:t> </a:t>
            </a:r>
            <a:r>
              <a:rPr lang="ru-RU" dirty="0" err="1" smtClean="0"/>
              <a:t>революционнай</a:t>
            </a:r>
            <a:r>
              <a:rPr lang="ru-RU" dirty="0" smtClean="0"/>
              <a:t> </a:t>
            </a:r>
            <a:r>
              <a:rPr lang="ru-RU" dirty="0" err="1" smtClean="0"/>
              <a:t>ей-санаа</a:t>
            </a:r>
            <a:r>
              <a:rPr lang="ru-RU" dirty="0" smtClean="0"/>
              <a:t> тар5аныытын,батталга </a:t>
            </a:r>
            <a:r>
              <a:rPr lang="ru-RU" dirty="0" err="1" smtClean="0"/>
              <a:t>олорор</a:t>
            </a:r>
            <a:r>
              <a:rPr lang="ru-RU" dirty="0" smtClean="0"/>
              <a:t> </a:t>
            </a:r>
            <a:r>
              <a:rPr lang="ru-RU" dirty="0" err="1" smtClean="0"/>
              <a:t>улэлээн</a:t>
            </a:r>
            <a:r>
              <a:rPr lang="ru-RU" dirty="0" smtClean="0"/>
              <a:t> </a:t>
            </a:r>
            <a:r>
              <a:rPr lang="ru-RU" dirty="0" err="1" smtClean="0"/>
              <a:t>иитиллээчи</a:t>
            </a:r>
            <a:r>
              <a:rPr lang="ru-RU" dirty="0" smtClean="0"/>
              <a:t> </a:t>
            </a:r>
            <a:r>
              <a:rPr lang="ru-RU" dirty="0" err="1" smtClean="0"/>
              <a:t>норуот</a:t>
            </a:r>
            <a:r>
              <a:rPr lang="ru-RU" dirty="0" smtClean="0"/>
              <a:t>, </a:t>
            </a:r>
            <a:r>
              <a:rPr lang="ru-RU" dirty="0" err="1" smtClean="0"/>
              <a:t>ейе-санаата</a:t>
            </a:r>
            <a:r>
              <a:rPr lang="ru-RU" dirty="0" smtClean="0"/>
              <a:t> </a:t>
            </a:r>
            <a:r>
              <a:rPr lang="ru-RU" dirty="0" err="1" smtClean="0"/>
              <a:t>уьуктан,бэйэтин</a:t>
            </a:r>
            <a:r>
              <a:rPr lang="ru-RU" dirty="0" smtClean="0"/>
              <a:t> </a:t>
            </a:r>
            <a:r>
              <a:rPr lang="ru-RU" dirty="0" err="1" smtClean="0"/>
              <a:t>кенулун</a:t>
            </a:r>
            <a:r>
              <a:rPr lang="ru-RU" dirty="0" smtClean="0"/>
              <a:t> </a:t>
            </a:r>
            <a:r>
              <a:rPr lang="ru-RU" dirty="0" err="1" smtClean="0"/>
              <a:t>иьин</a:t>
            </a:r>
            <a:r>
              <a:rPr lang="ru-RU" dirty="0" smtClean="0"/>
              <a:t> </a:t>
            </a:r>
            <a:r>
              <a:rPr lang="ru-RU" dirty="0" err="1" smtClean="0"/>
              <a:t>охсуьуутун</a:t>
            </a:r>
            <a:r>
              <a:rPr lang="ru-RU" dirty="0" smtClean="0"/>
              <a:t>, </a:t>
            </a:r>
            <a:r>
              <a:rPr lang="ru-RU" dirty="0" err="1" smtClean="0"/>
              <a:t>биьиги</a:t>
            </a:r>
            <a:r>
              <a:rPr lang="ru-RU" dirty="0" smtClean="0"/>
              <a:t> </a:t>
            </a:r>
            <a:r>
              <a:rPr lang="ru-RU" dirty="0" err="1" smtClean="0"/>
              <a:t>дойдубутугар</a:t>
            </a:r>
            <a:r>
              <a:rPr lang="ru-RU" dirty="0" smtClean="0"/>
              <a:t> </a:t>
            </a:r>
            <a:r>
              <a:rPr lang="ru-RU" dirty="0" err="1" smtClean="0"/>
              <a:t>буолбут</a:t>
            </a:r>
            <a:r>
              <a:rPr lang="ru-RU" dirty="0" smtClean="0"/>
              <a:t> </a:t>
            </a:r>
            <a:r>
              <a:rPr lang="ru-RU" dirty="0" err="1" smtClean="0"/>
              <a:t>гражданскай</a:t>
            </a:r>
            <a:r>
              <a:rPr lang="ru-RU" dirty="0" smtClean="0"/>
              <a:t> </a:t>
            </a:r>
            <a:r>
              <a:rPr lang="ru-RU" dirty="0" err="1" smtClean="0"/>
              <a:t>сэрии</a:t>
            </a:r>
            <a:r>
              <a:rPr lang="ru-RU" dirty="0" smtClean="0"/>
              <a:t> </a:t>
            </a:r>
            <a:r>
              <a:rPr lang="ru-RU" dirty="0" err="1" smtClean="0"/>
              <a:t>историятын</a:t>
            </a:r>
            <a:r>
              <a:rPr lang="ru-RU" dirty="0" smtClean="0"/>
              <a:t>- </a:t>
            </a:r>
            <a:r>
              <a:rPr lang="ru-RU" dirty="0" err="1" smtClean="0"/>
              <a:t>барытын</a:t>
            </a:r>
            <a:r>
              <a:rPr lang="ru-RU" dirty="0" smtClean="0"/>
              <a:t> </a:t>
            </a:r>
            <a:r>
              <a:rPr lang="ru-RU" dirty="0" err="1" smtClean="0"/>
              <a:t>киэнник</a:t>
            </a:r>
            <a:r>
              <a:rPr lang="ru-RU" dirty="0" smtClean="0"/>
              <a:t> </a:t>
            </a:r>
            <a:r>
              <a:rPr lang="ru-RU" dirty="0" err="1" smtClean="0"/>
              <a:t>хабан</a:t>
            </a:r>
            <a:r>
              <a:rPr lang="ru-RU" dirty="0" smtClean="0"/>
              <a:t> </a:t>
            </a:r>
            <a:r>
              <a:rPr lang="ru-RU" dirty="0" err="1" smtClean="0"/>
              <a:t>уус-ураннык</a:t>
            </a:r>
            <a:r>
              <a:rPr lang="ru-RU" dirty="0" smtClean="0"/>
              <a:t> </a:t>
            </a:r>
            <a:r>
              <a:rPr lang="ru-RU" dirty="0" err="1" smtClean="0"/>
              <a:t>уобарастаан</a:t>
            </a:r>
            <a:r>
              <a:rPr lang="ru-RU" dirty="0" smtClean="0"/>
              <a:t> </a:t>
            </a:r>
            <a:r>
              <a:rPr lang="ru-RU" dirty="0" err="1" smtClean="0"/>
              <a:t>кердерер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 Телке» трилогия </a:t>
            </a:r>
            <a:r>
              <a:rPr lang="ru-RU" dirty="0" err="1" smtClean="0"/>
              <a:t>историята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Роман</a:t>
            </a:r>
            <a:r>
              <a:rPr lang="ru-RU" sz="2000" dirty="0" smtClean="0"/>
              <a:t> (</a:t>
            </a:r>
            <a:r>
              <a:rPr lang="en-US" sz="2000" dirty="0" smtClean="0"/>
              <a:t>roman-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французтуу</a:t>
            </a:r>
            <a:r>
              <a:rPr lang="ru-RU" sz="2000" dirty="0" smtClean="0"/>
              <a:t> тыл, </a:t>
            </a:r>
            <a:r>
              <a:rPr lang="ru-RU" sz="2000" dirty="0" err="1" smtClean="0"/>
              <a:t>сахатытан</a:t>
            </a:r>
            <a:r>
              <a:rPr lang="ru-RU" sz="2000" dirty="0" smtClean="0"/>
              <a:t> </a:t>
            </a:r>
            <a:r>
              <a:rPr lang="ru-RU" sz="2000" dirty="0" err="1" smtClean="0"/>
              <a:t>эттэххэ</a:t>
            </a:r>
            <a:r>
              <a:rPr lang="ru-RU" sz="2000" dirty="0" smtClean="0"/>
              <a:t>, </a:t>
            </a:r>
            <a:r>
              <a:rPr lang="ru-RU" sz="2000" dirty="0" err="1" smtClean="0"/>
              <a:t>романскай</a:t>
            </a:r>
            <a:r>
              <a:rPr lang="ru-RU" sz="2000" dirty="0" smtClean="0"/>
              <a:t> </a:t>
            </a:r>
            <a:r>
              <a:rPr lang="ru-RU" sz="2000" dirty="0" err="1" smtClean="0"/>
              <a:t>тылынан</a:t>
            </a:r>
            <a:r>
              <a:rPr lang="ru-RU" sz="2000" dirty="0" smtClean="0"/>
              <a:t> </a:t>
            </a:r>
            <a:r>
              <a:rPr lang="ru-RU" sz="2000" dirty="0" err="1" smtClean="0"/>
              <a:t>суруллубут</a:t>
            </a:r>
            <a:r>
              <a:rPr lang="ru-RU" sz="2000" dirty="0" smtClean="0"/>
              <a:t> </a:t>
            </a:r>
            <a:r>
              <a:rPr lang="ru-RU" sz="2000" dirty="0" err="1" smtClean="0"/>
              <a:t>кэпсээн</a:t>
            </a:r>
            <a:r>
              <a:rPr lang="ru-RU" sz="2000" dirty="0" smtClean="0"/>
              <a:t> </a:t>
            </a:r>
            <a:r>
              <a:rPr lang="ru-RU" sz="2000" dirty="0" err="1" smtClean="0"/>
              <a:t>диэн</a:t>
            </a:r>
            <a:r>
              <a:rPr lang="ru-RU" sz="2000" dirty="0" smtClean="0"/>
              <a:t> </a:t>
            </a:r>
            <a:r>
              <a:rPr lang="ru-RU" sz="2000" dirty="0" err="1" smtClean="0"/>
              <a:t>буолар</a:t>
            </a:r>
            <a:r>
              <a:rPr lang="ru-RU" sz="2000" dirty="0" smtClean="0"/>
              <a:t>) </a:t>
            </a:r>
            <a:r>
              <a:rPr lang="ru-RU" sz="2000" dirty="0" err="1" smtClean="0"/>
              <a:t>билинни</a:t>
            </a:r>
            <a:r>
              <a:rPr lang="ru-RU" sz="2000" dirty="0" smtClean="0"/>
              <a:t> </a:t>
            </a:r>
            <a:r>
              <a:rPr lang="ru-RU" sz="2000" dirty="0" err="1" smtClean="0"/>
              <a:t>эпическэй</a:t>
            </a:r>
            <a:r>
              <a:rPr lang="ru-RU" sz="2000" dirty="0" smtClean="0"/>
              <a:t> </a:t>
            </a:r>
            <a:r>
              <a:rPr lang="ru-RU" sz="2000" dirty="0" err="1" smtClean="0"/>
              <a:t>айымньы</a:t>
            </a:r>
            <a:r>
              <a:rPr lang="ru-RU" sz="2000" dirty="0" smtClean="0"/>
              <a:t> </a:t>
            </a:r>
            <a:r>
              <a:rPr lang="ru-RU" sz="2000" dirty="0" err="1" smtClean="0"/>
              <a:t>биир</a:t>
            </a:r>
            <a:r>
              <a:rPr lang="ru-RU" sz="2000" dirty="0" smtClean="0"/>
              <a:t> беден </a:t>
            </a:r>
            <a:r>
              <a:rPr lang="ru-RU" sz="2000" dirty="0" err="1" smtClean="0"/>
              <a:t>жанра.Урукку</a:t>
            </a:r>
            <a:r>
              <a:rPr lang="ru-RU" sz="2000" dirty="0" smtClean="0"/>
              <a:t> </a:t>
            </a:r>
            <a:r>
              <a:rPr lang="ru-RU" sz="2000" dirty="0" err="1" smtClean="0"/>
              <a:t>еттугэр</a:t>
            </a:r>
            <a:r>
              <a:rPr lang="ru-RU" sz="2000" dirty="0" smtClean="0"/>
              <a:t> </a:t>
            </a:r>
            <a:r>
              <a:rPr lang="ru-RU" sz="2000" dirty="0" err="1" smtClean="0"/>
              <a:t>литературнай</a:t>
            </a:r>
            <a:r>
              <a:rPr lang="ru-RU" sz="2000" dirty="0" smtClean="0"/>
              <a:t> </a:t>
            </a:r>
            <a:r>
              <a:rPr lang="ru-RU" sz="2000" dirty="0" err="1" smtClean="0"/>
              <a:t>айымньылар</a:t>
            </a:r>
            <a:r>
              <a:rPr lang="ru-RU" sz="2000" dirty="0" smtClean="0"/>
              <a:t> </a:t>
            </a:r>
            <a:r>
              <a:rPr lang="ru-RU" sz="2000" dirty="0" err="1" smtClean="0"/>
              <a:t>латинскай</a:t>
            </a:r>
            <a:r>
              <a:rPr lang="ru-RU" sz="2000" dirty="0" smtClean="0"/>
              <a:t> </a:t>
            </a:r>
            <a:r>
              <a:rPr lang="ru-RU" sz="2000" dirty="0" err="1" smtClean="0"/>
              <a:t>тылынан</a:t>
            </a:r>
            <a:r>
              <a:rPr lang="ru-RU" sz="2000" dirty="0" smtClean="0"/>
              <a:t> </a:t>
            </a:r>
            <a:r>
              <a:rPr lang="ru-RU" sz="2000" dirty="0" err="1" smtClean="0"/>
              <a:t>суруллар</a:t>
            </a:r>
            <a:r>
              <a:rPr lang="ru-RU" sz="2000" dirty="0" smtClean="0"/>
              <a:t> </a:t>
            </a:r>
            <a:r>
              <a:rPr lang="ru-RU" sz="2000" dirty="0" err="1" smtClean="0"/>
              <a:t>этилэр.Французкай</a:t>
            </a:r>
            <a:r>
              <a:rPr lang="ru-RU" sz="2000" dirty="0" smtClean="0"/>
              <a:t> тыл </a:t>
            </a:r>
            <a:r>
              <a:rPr lang="ru-RU" sz="2000" dirty="0" err="1" smtClean="0"/>
              <a:t>романскай</a:t>
            </a:r>
            <a:r>
              <a:rPr lang="ru-RU" sz="2000" dirty="0" smtClean="0"/>
              <a:t> </a:t>
            </a:r>
            <a:r>
              <a:rPr lang="ru-RU" sz="2000" dirty="0" err="1" smtClean="0"/>
              <a:t>тыл</a:t>
            </a:r>
            <a:r>
              <a:rPr lang="ru-RU" sz="2000" dirty="0" smtClean="0"/>
              <a:t> беле5ер </a:t>
            </a:r>
            <a:r>
              <a:rPr lang="ru-RU" sz="2000" dirty="0" err="1" smtClean="0"/>
              <a:t>киирсэр.Бастакы</a:t>
            </a:r>
            <a:r>
              <a:rPr lang="ru-RU" sz="2000" dirty="0" smtClean="0"/>
              <a:t> </a:t>
            </a:r>
            <a:r>
              <a:rPr lang="ru-RU" sz="2000" dirty="0" err="1" smtClean="0"/>
              <a:t>улахан</a:t>
            </a:r>
            <a:r>
              <a:rPr lang="ru-RU" sz="2000" dirty="0" smtClean="0"/>
              <a:t> </a:t>
            </a:r>
            <a:r>
              <a:rPr lang="ru-RU" sz="2000" dirty="0" err="1" smtClean="0"/>
              <a:t>кээмэйдээх</a:t>
            </a:r>
            <a:r>
              <a:rPr lang="ru-RU" sz="2000" dirty="0" smtClean="0"/>
              <a:t> </a:t>
            </a:r>
            <a:r>
              <a:rPr lang="ru-RU" sz="2000" dirty="0" err="1" smtClean="0"/>
              <a:t>эпическэй</a:t>
            </a:r>
            <a:r>
              <a:rPr lang="ru-RU" sz="2000" dirty="0" smtClean="0"/>
              <a:t> </a:t>
            </a:r>
            <a:r>
              <a:rPr lang="ru-RU" sz="2000" dirty="0" err="1" smtClean="0"/>
              <a:t>айымньылар</a:t>
            </a:r>
            <a:r>
              <a:rPr lang="ru-RU" sz="2000" dirty="0" smtClean="0"/>
              <a:t>, </a:t>
            </a:r>
            <a:r>
              <a:rPr lang="ru-RU" sz="2000" dirty="0" err="1" smtClean="0"/>
              <a:t>романнар</a:t>
            </a:r>
            <a:r>
              <a:rPr lang="ru-RU" sz="2000" dirty="0" smtClean="0"/>
              <a:t> Франция5а </a:t>
            </a:r>
            <a:r>
              <a:rPr lang="ru-RU" sz="2000" dirty="0" err="1" smtClean="0"/>
              <a:t>суруллубуттар,онтон</a:t>
            </a:r>
            <a:r>
              <a:rPr lang="ru-RU" sz="2000" dirty="0" smtClean="0"/>
              <a:t> </a:t>
            </a:r>
            <a:r>
              <a:rPr lang="ru-RU" sz="2000" dirty="0" err="1" smtClean="0"/>
              <a:t>кэлин</a:t>
            </a:r>
            <a:r>
              <a:rPr lang="ru-RU" sz="2000" dirty="0" smtClean="0"/>
              <a:t> </a:t>
            </a:r>
            <a:r>
              <a:rPr lang="ru-RU" sz="2000" dirty="0" err="1" smtClean="0"/>
              <a:t>атын</a:t>
            </a:r>
            <a:r>
              <a:rPr lang="ru-RU" sz="2000" dirty="0" smtClean="0"/>
              <a:t> </a:t>
            </a:r>
            <a:r>
              <a:rPr lang="ru-RU" sz="2000" dirty="0" err="1" smtClean="0"/>
              <a:t>омуктарга</a:t>
            </a:r>
            <a:r>
              <a:rPr lang="ru-RU" sz="2000" dirty="0" smtClean="0"/>
              <a:t> </a:t>
            </a:r>
            <a:r>
              <a:rPr lang="ru-RU" sz="2000" dirty="0" err="1" smtClean="0"/>
              <a:t>сыыйа</a:t>
            </a:r>
            <a:r>
              <a:rPr lang="ru-RU" sz="2000" dirty="0" smtClean="0"/>
              <a:t> тар5аммыттар.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Билинни</a:t>
            </a:r>
            <a:r>
              <a:rPr lang="ru-RU" sz="2000" dirty="0" smtClean="0"/>
              <a:t> </a:t>
            </a:r>
            <a:r>
              <a:rPr lang="ru-RU" sz="2000" dirty="0" err="1" smtClean="0"/>
              <a:t>кэмнэ</a:t>
            </a:r>
            <a:r>
              <a:rPr lang="ru-RU" sz="2000" dirty="0" smtClean="0"/>
              <a:t> роман </a:t>
            </a:r>
            <a:r>
              <a:rPr lang="ru-RU" sz="2000" dirty="0" err="1" smtClean="0"/>
              <a:t>диэн</a:t>
            </a:r>
            <a:r>
              <a:rPr lang="ru-RU" sz="2000" dirty="0" smtClean="0"/>
              <a:t> </a:t>
            </a:r>
            <a:r>
              <a:rPr lang="ru-RU" sz="2000" dirty="0" err="1" smtClean="0"/>
              <a:t>элбэх</a:t>
            </a:r>
            <a:r>
              <a:rPr lang="ru-RU" sz="2000" dirty="0" smtClean="0"/>
              <a:t> </a:t>
            </a:r>
            <a:r>
              <a:rPr lang="ru-RU" sz="2000" dirty="0" err="1" smtClean="0"/>
              <a:t>киьи</a:t>
            </a:r>
            <a:r>
              <a:rPr lang="ru-RU" sz="2000" dirty="0" smtClean="0"/>
              <a:t> оло5ун, дьыл5атын </a:t>
            </a:r>
            <a:r>
              <a:rPr lang="ru-RU" sz="2000" dirty="0" err="1" smtClean="0"/>
              <a:t>киэн</a:t>
            </a:r>
            <a:r>
              <a:rPr lang="ru-RU" sz="2000" dirty="0" smtClean="0"/>
              <a:t> </a:t>
            </a:r>
            <a:r>
              <a:rPr lang="ru-RU" sz="2000" dirty="0" err="1" smtClean="0"/>
              <a:t>сиринэн</a:t>
            </a:r>
            <a:r>
              <a:rPr lang="ru-RU" sz="2000" dirty="0" smtClean="0"/>
              <a:t> </a:t>
            </a:r>
            <a:r>
              <a:rPr lang="ru-RU" sz="2000" dirty="0" err="1" smtClean="0"/>
              <a:t>уьун</a:t>
            </a:r>
            <a:r>
              <a:rPr lang="ru-RU" sz="2000" dirty="0" smtClean="0"/>
              <a:t> </a:t>
            </a:r>
            <a:r>
              <a:rPr lang="ru-RU" sz="2000" dirty="0" err="1" smtClean="0"/>
              <a:t>кэмнэ</a:t>
            </a:r>
            <a:r>
              <a:rPr lang="ru-RU" sz="2000" dirty="0" smtClean="0"/>
              <a:t> </a:t>
            </a:r>
            <a:r>
              <a:rPr lang="ru-RU" sz="2000" dirty="0" err="1" smtClean="0"/>
              <a:t>хабан</a:t>
            </a:r>
            <a:r>
              <a:rPr lang="ru-RU" sz="2000" dirty="0" smtClean="0"/>
              <a:t> </a:t>
            </a:r>
            <a:r>
              <a:rPr lang="ru-RU" sz="2000" dirty="0" err="1" smtClean="0"/>
              <a:t>кердерер</a:t>
            </a:r>
            <a:r>
              <a:rPr lang="ru-RU" sz="2000" dirty="0" smtClean="0"/>
              <a:t> </a:t>
            </a:r>
            <a:r>
              <a:rPr lang="ru-RU" sz="2000" dirty="0" err="1" smtClean="0"/>
              <a:t>сэьэргээн</a:t>
            </a:r>
            <a:r>
              <a:rPr lang="ru-RU" sz="2000" dirty="0" smtClean="0"/>
              <a:t> </a:t>
            </a:r>
            <a:r>
              <a:rPr lang="ru-RU" sz="2000" dirty="0" err="1" smtClean="0"/>
              <a:t>этии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форматынан</a:t>
            </a:r>
            <a:r>
              <a:rPr lang="ru-RU" sz="2000" dirty="0" smtClean="0"/>
              <a:t> </a:t>
            </a:r>
            <a:r>
              <a:rPr lang="ru-RU" sz="2000" dirty="0" err="1" smtClean="0"/>
              <a:t>суруллубут</a:t>
            </a:r>
            <a:r>
              <a:rPr lang="ru-RU" sz="2000" dirty="0" smtClean="0"/>
              <a:t> </a:t>
            </a:r>
            <a:r>
              <a:rPr lang="ru-RU" sz="2000" dirty="0" err="1" smtClean="0"/>
              <a:t>улахан</a:t>
            </a:r>
            <a:r>
              <a:rPr lang="ru-RU" sz="2000" dirty="0" smtClean="0"/>
              <a:t> </a:t>
            </a:r>
            <a:r>
              <a:rPr lang="ru-RU" sz="2000" dirty="0" err="1" smtClean="0"/>
              <a:t>кээмэйдээх</a:t>
            </a:r>
            <a:r>
              <a:rPr lang="ru-RU" sz="2000" dirty="0" smtClean="0"/>
              <a:t> </a:t>
            </a:r>
            <a:r>
              <a:rPr lang="ru-RU" sz="2000" dirty="0" err="1" smtClean="0"/>
              <a:t>айымньыны</a:t>
            </a:r>
            <a:r>
              <a:rPr lang="ru-RU" sz="2000" dirty="0" smtClean="0"/>
              <a:t> </a:t>
            </a:r>
            <a:r>
              <a:rPr lang="ru-RU" sz="2000" dirty="0" err="1" smtClean="0"/>
              <a:t>ааттыыллар</a:t>
            </a:r>
            <a:r>
              <a:rPr lang="ru-RU" sz="20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474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Телке-  дьыл5а,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Телке, </a:t>
            </a:r>
            <a:r>
              <a:rPr lang="ru-RU" dirty="0" err="1" smtClean="0"/>
              <a:t>олох</a:t>
            </a:r>
            <a:r>
              <a:rPr lang="ru-RU" dirty="0" smtClean="0"/>
              <a:t> </a:t>
            </a:r>
            <a:r>
              <a:rPr lang="ru-RU" dirty="0" err="1" smtClean="0"/>
              <a:t>диэн</a:t>
            </a:r>
            <a:r>
              <a:rPr lang="ru-RU" dirty="0" smtClean="0"/>
              <a:t> </a:t>
            </a:r>
            <a:r>
              <a:rPr lang="ru-RU" dirty="0" err="1" smtClean="0"/>
              <a:t>тыллар</a:t>
            </a:r>
            <a:r>
              <a:rPr lang="ru-RU" dirty="0" smtClean="0"/>
              <a:t> </a:t>
            </a:r>
            <a:r>
              <a:rPr lang="ru-RU" dirty="0" err="1" smtClean="0"/>
              <a:t>суолталара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Эн</a:t>
            </a:r>
            <a:r>
              <a:rPr lang="ru-RU" sz="4000" dirty="0" smtClean="0"/>
              <a:t> </a:t>
            </a:r>
            <a:r>
              <a:rPr lang="ru-RU" sz="4000" dirty="0" err="1" smtClean="0"/>
              <a:t>олох</a:t>
            </a:r>
            <a:r>
              <a:rPr lang="ru-RU" sz="4000" dirty="0" smtClean="0"/>
              <a:t> </a:t>
            </a:r>
            <a:r>
              <a:rPr lang="ru-RU" sz="4000" dirty="0" err="1" smtClean="0"/>
              <a:t>туьунан</a:t>
            </a:r>
            <a:r>
              <a:rPr lang="ru-RU" sz="4000" dirty="0" smtClean="0"/>
              <a:t> </a:t>
            </a:r>
            <a:r>
              <a:rPr lang="ru-RU" sz="4000" dirty="0" err="1" smtClean="0"/>
              <a:t>тугу</a:t>
            </a:r>
            <a:r>
              <a:rPr lang="ru-RU" sz="4000" dirty="0" smtClean="0"/>
              <a:t> </a:t>
            </a:r>
            <a:r>
              <a:rPr lang="ru-RU" sz="4000" dirty="0" err="1" smtClean="0"/>
              <a:t>саныыргынан</a:t>
            </a:r>
            <a:r>
              <a:rPr lang="ru-RU" sz="4000" dirty="0" smtClean="0"/>
              <a:t>, </a:t>
            </a:r>
            <a:r>
              <a:rPr lang="ru-RU" sz="4000" dirty="0" err="1" smtClean="0"/>
              <a:t>толкуйдуургунан</a:t>
            </a:r>
            <a:r>
              <a:rPr lang="ru-RU" sz="4000" dirty="0" smtClean="0"/>
              <a:t> оло5ун  </a:t>
            </a:r>
            <a:r>
              <a:rPr lang="ru-RU" sz="4000" dirty="0" err="1" smtClean="0"/>
              <a:t>тутулуктаах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Уруок</a:t>
            </a:r>
            <a:r>
              <a:rPr lang="ru-RU" dirty="0" smtClean="0"/>
              <a:t> </a:t>
            </a:r>
            <a:r>
              <a:rPr lang="ru-RU" dirty="0" err="1" smtClean="0"/>
              <a:t>бэлиэ</a:t>
            </a:r>
            <a:r>
              <a:rPr lang="ru-RU" dirty="0" smtClean="0"/>
              <a:t> тыла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Кун  </a:t>
            </a:r>
            <a:r>
              <a:rPr lang="ru-RU" sz="4400" dirty="0" err="1" smtClean="0"/>
              <a:t>аайы</a:t>
            </a:r>
            <a:r>
              <a:rPr lang="ru-RU" sz="4400" dirty="0" smtClean="0"/>
              <a:t>  </a:t>
            </a:r>
            <a:r>
              <a:rPr lang="ru-RU" sz="4400" dirty="0" err="1" smtClean="0"/>
              <a:t>салгыбакка</a:t>
            </a:r>
            <a:r>
              <a:rPr lang="ru-RU" sz="4400" dirty="0" smtClean="0"/>
              <a:t> оло5у  </a:t>
            </a:r>
            <a:r>
              <a:rPr lang="ru-RU" sz="4400" dirty="0" err="1" smtClean="0"/>
              <a:t>таптыахха</a:t>
            </a:r>
            <a:r>
              <a:rPr lang="ru-RU" sz="4400" dirty="0" smtClean="0"/>
              <a:t>.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>                                                  С.Данилов.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Уруок</a:t>
            </a:r>
            <a:r>
              <a:rPr lang="ru-RU" dirty="0" smtClean="0"/>
              <a:t>  </a:t>
            </a:r>
            <a:r>
              <a:rPr lang="ru-RU" dirty="0" err="1" smtClean="0"/>
              <a:t>хоьооно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361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Саха Республикатын народнай суруйааччыта </vt:lpstr>
      <vt:lpstr>Николай Гаврилович Золотарев-Николай Якутскай</vt:lpstr>
      <vt:lpstr>Слайд 3</vt:lpstr>
      <vt:lpstr>Слайд 4</vt:lpstr>
      <vt:lpstr>« Телке» трилогия историята</vt:lpstr>
      <vt:lpstr>Слайд 6</vt:lpstr>
      <vt:lpstr>Телке, олох диэн тыллар суолталара.</vt:lpstr>
      <vt:lpstr>Уруок бэлиэ тыла</vt:lpstr>
      <vt:lpstr>Уруок  хоьооно</vt:lpstr>
      <vt:lpstr>Уруок  темата</vt:lpstr>
      <vt:lpstr>Киьи оло5о </vt:lpstr>
      <vt:lpstr>Тумук  санаа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Саха Республикатын народнай суруйааччыта</dc:title>
  <dc:creator>Гавриил</dc:creator>
  <cp:lastModifiedBy>Гавриил</cp:lastModifiedBy>
  <cp:revision>18</cp:revision>
  <dcterms:created xsi:type="dcterms:W3CDTF">2011-01-30T10:39:53Z</dcterms:created>
  <dcterms:modified xsi:type="dcterms:W3CDTF">2011-01-30T13:35:35Z</dcterms:modified>
</cp:coreProperties>
</file>