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3"/>
  </p:handoutMasterIdLst>
  <p:sldIdLst>
    <p:sldId id="256" r:id="rId2"/>
    <p:sldId id="380" r:id="rId3"/>
    <p:sldId id="289" r:id="rId4"/>
    <p:sldId id="258" r:id="rId5"/>
    <p:sldId id="308" r:id="rId6"/>
    <p:sldId id="347" r:id="rId7"/>
    <p:sldId id="259" r:id="rId8"/>
    <p:sldId id="361" r:id="rId9"/>
    <p:sldId id="353" r:id="rId10"/>
    <p:sldId id="286" r:id="rId11"/>
    <p:sldId id="296" r:id="rId12"/>
    <p:sldId id="373" r:id="rId13"/>
    <p:sldId id="316" r:id="rId14"/>
    <p:sldId id="263" r:id="rId15"/>
    <p:sldId id="378" r:id="rId16"/>
    <p:sldId id="387" r:id="rId17"/>
    <p:sldId id="359" r:id="rId18"/>
    <p:sldId id="357" r:id="rId19"/>
    <p:sldId id="369" r:id="rId20"/>
    <p:sldId id="374" r:id="rId21"/>
    <p:sldId id="267" r:id="rId22"/>
    <p:sldId id="305" r:id="rId23"/>
    <p:sldId id="313" r:id="rId24"/>
    <p:sldId id="360" r:id="rId25"/>
    <p:sldId id="290" r:id="rId26"/>
    <p:sldId id="394" r:id="rId27"/>
    <p:sldId id="395" r:id="rId28"/>
    <p:sldId id="268" r:id="rId29"/>
    <p:sldId id="352" r:id="rId30"/>
    <p:sldId id="311" r:id="rId31"/>
    <p:sldId id="376" r:id="rId32"/>
    <p:sldId id="367" r:id="rId33"/>
    <p:sldId id="288" r:id="rId34"/>
    <p:sldId id="341" r:id="rId35"/>
    <p:sldId id="332" r:id="rId36"/>
    <p:sldId id="283" r:id="rId37"/>
    <p:sldId id="335" r:id="rId38"/>
    <p:sldId id="384" r:id="rId39"/>
    <p:sldId id="271" r:id="rId40"/>
    <p:sldId id="388" r:id="rId41"/>
    <p:sldId id="389" r:id="rId42"/>
    <p:sldId id="272" r:id="rId43"/>
    <p:sldId id="273" r:id="rId44"/>
    <p:sldId id="274" r:id="rId45"/>
    <p:sldId id="392" r:id="rId46"/>
    <p:sldId id="275" r:id="rId47"/>
    <p:sldId id="278" r:id="rId48"/>
    <p:sldId id="391" r:id="rId49"/>
    <p:sldId id="276" r:id="rId50"/>
    <p:sldId id="277" r:id="rId51"/>
    <p:sldId id="358" r:id="rId52"/>
    <p:sldId id="346" r:id="rId53"/>
    <p:sldId id="364" r:id="rId54"/>
    <p:sldId id="322" r:id="rId55"/>
    <p:sldId id="325" r:id="rId56"/>
    <p:sldId id="370" r:id="rId57"/>
    <p:sldId id="366" r:id="rId58"/>
    <p:sldId id="348" r:id="rId59"/>
    <p:sldId id="306" r:id="rId60"/>
    <p:sldId id="362" r:id="rId61"/>
    <p:sldId id="397" r:id="rId62"/>
    <p:sldId id="280" r:id="rId63"/>
    <p:sldId id="294" r:id="rId64"/>
    <p:sldId id="293" r:id="rId65"/>
    <p:sldId id="291" r:id="rId66"/>
    <p:sldId id="302" r:id="rId67"/>
    <p:sldId id="303" r:id="rId68"/>
    <p:sldId id="304" r:id="rId69"/>
    <p:sldId id="383" r:id="rId70"/>
    <p:sldId id="281" r:id="rId71"/>
    <p:sldId id="326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3300"/>
    <a:srgbClr val="8C5A3C"/>
    <a:srgbClr val="B05D18"/>
    <a:srgbClr val="E1771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94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2260D-66CB-470D-B5A2-D7EEBDA359AE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45E2E-0594-4867-9919-FCA74DFDA65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74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223C19-AA73-46F6-8881-9F476D5221E6}" type="datetimeFigureOut">
              <a:rPr lang="ru-RU" smtClean="0"/>
              <a:pPr/>
              <a:t>28.01.2012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5F470B-126B-4EA0-BCAE-9F0E452A10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85;&#1085;&#1072;\&#1052;&#1086;&#1080;%20&#1076;&#1086;&#1082;&#1091;&#1084;&#1077;&#1085;&#1090;&#1099;\22jun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85;&#1085;&#1072;\&#1052;&#1086;&#1080;%20&#1076;&#1086;&#1082;&#1091;&#1084;&#1077;&#1085;&#1090;&#1099;\temnaya4.mp3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85;&#1085;&#1072;\&#1052;&#1086;&#1080;%20&#1076;&#1086;&#1082;&#1091;&#1084;&#1077;&#1085;&#1090;&#1099;\vragisoz.mp3" TargetMode="Externa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85;&#1085;&#1072;\&#1052;&#1086;&#1080;%20&#1076;&#1086;&#1082;&#1091;&#1084;&#1077;&#1085;&#1090;&#1099;\saintwar.mp3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85;&#1085;&#1072;\&#1052;&#1086;&#1080;%20&#1076;&#1086;&#1082;&#1091;&#1084;&#1077;&#1085;&#1090;&#1099;\maywaltz.mp3" TargetMode="External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85;&#1085;&#1072;\&#1052;&#1086;&#1080;%20&#1076;&#1086;&#1082;&#1091;&#1084;&#1077;&#1085;&#1090;&#1099;\navisote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4290"/>
            <a:ext cx="91218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Тем, кто выстоял 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победил, посвящается…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I:\война победа\дети войны и солдаты\CAWKLK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071678"/>
            <a:ext cx="3500463" cy="4429132"/>
          </a:xfrm>
          <a:prstGeom prst="rect">
            <a:avLst/>
          </a:prstGeom>
          <a:noFill/>
        </p:spPr>
      </p:pic>
      <p:pic>
        <p:nvPicPr>
          <p:cNvPr id="1027" name="Picture 3" descr="I:\война победа\дети войны и солдаты\веч огон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000240"/>
            <a:ext cx="4643470" cy="4857760"/>
          </a:xfrm>
          <a:prstGeom prst="rect">
            <a:avLst/>
          </a:prstGeom>
          <a:noFill/>
        </p:spPr>
      </p:pic>
      <p:pic>
        <p:nvPicPr>
          <p:cNvPr id="10" name="22ju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4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Анна\Мои документы\письм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8" cy="6072230"/>
          </a:xfrm>
          <a:prstGeom prst="rect">
            <a:avLst/>
          </a:prstGeom>
          <a:noFill/>
        </p:spPr>
      </p:pic>
      <p:pic>
        <p:nvPicPr>
          <p:cNvPr id="5" name="Picture 14" descr="C:\Documents and Settings\Анна\Мои документы\нико 00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910442">
            <a:off x="5725482" y="247146"/>
            <a:ext cx="2747310" cy="63782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5429264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A50021"/>
                </a:solidFill>
              </a:rPr>
              <a:t>Здравствуй…</a:t>
            </a:r>
            <a:endParaRPr lang="ru-RU" sz="4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Письмо с фронта (1943г)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12" descr="C:\Documents and Settings\Анна\Мои документы\нико 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920" y="1671510"/>
            <a:ext cx="5852160" cy="45659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I:\Фотки\нико 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483716">
            <a:off x="-538759" y="-199825"/>
            <a:ext cx="6870250" cy="7250330"/>
          </a:xfrm>
          <a:prstGeom prst="rect">
            <a:avLst/>
          </a:prstGeom>
          <a:noFill/>
        </p:spPr>
      </p:pic>
      <p:pic>
        <p:nvPicPr>
          <p:cNvPr id="7171" name="Picture 3" descr="C:\Documents and Settings\Анна\Мои документы\Мои рисунки\нико\нико 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44201">
            <a:off x="3143240" y="-785842"/>
            <a:ext cx="6632575" cy="86804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нна\Мои документы\2 таманская дивиз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07222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 время войны на фронт добровольно ушли 800 000 женщин </a:t>
            </a:r>
            <a:endParaRPr lang="ru-RU" dirty="0"/>
          </a:p>
        </p:txBody>
      </p:sp>
      <p:pic>
        <p:nvPicPr>
          <p:cNvPr id="8194" name="Picture 2" descr="I:\война победа\дети войны и солдаты\CAXDLRQ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1857388"/>
            <a:ext cx="2713578" cy="43799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нна\Мои документы\Мои рисунки\нико\нико 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50157" y="-678685"/>
            <a:ext cx="6858000" cy="82153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Анна\Мои документы\Мои рисунки\нико\нико 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6000768"/>
            <a:ext cx="5748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 колхозной бригаде…</a:t>
            </a:r>
            <a:endParaRPr lang="ru-RU" sz="4400" dirty="0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Анна\Мои документы\Новая папка\p4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нна\Мои документы\Новая папк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5" y="487363"/>
            <a:ext cx="3816425" cy="599653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7363"/>
            <a:ext cx="4464496" cy="59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нна\Мои документы\Новая папка\нат боде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4104456" cy="62865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5"/>
            <a:ext cx="4131643" cy="612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Анна\Мои документы\Мои рисунки\нико\ник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6143644"/>
            <a:ext cx="754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Николина балка 1940-1941 учебный год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Анна\Мои документы\Новая папка\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429420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9277" y="214290"/>
            <a:ext cx="79626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На защиту Родины ушло</a:t>
            </a: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000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петровчан…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3929066"/>
            <a:ext cx="7174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Остальные работали на фронт…</a:t>
            </a:r>
            <a:endParaRPr lang="ru-RU" sz="4800" b="1" dirty="0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Анна\Мои документы\1567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5736" y="928670"/>
            <a:ext cx="5590928" cy="4857750"/>
          </a:xfrm>
          <a:prstGeom prst="rect">
            <a:avLst/>
          </a:prstGeom>
          <a:noFill/>
        </p:spPr>
      </p:pic>
      <p:pic>
        <p:nvPicPr>
          <p:cNvPr id="6" name="temnaya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война победа\1937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5" y="642918"/>
            <a:ext cx="5857916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Анна\Мои документы\Новая папка\p57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5" cy="60722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1142984"/>
            <a:ext cx="821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январе 1943 года  освобождено село Петровское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нна\Мои документы\43_23[1].1113230089.9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394" y="1604539"/>
            <a:ext cx="4531846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41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Более 7000 петровчан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не вернулось с полей сражения…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928718"/>
            <a:ext cx="3008313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428604"/>
            <a:ext cx="3328982" cy="5697559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                       Фоменко</a:t>
            </a:r>
          </a:p>
          <a:p>
            <a:r>
              <a:rPr lang="ru-RU" sz="4000" b="1" dirty="0" smtClean="0"/>
              <a:t>                        Николай </a:t>
            </a:r>
          </a:p>
          <a:p>
            <a:r>
              <a:rPr lang="ru-RU" sz="4000" b="1" dirty="0" smtClean="0"/>
              <a:t>                      Максимович  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00562" y="273050"/>
            <a:ext cx="4186238" cy="58531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500222"/>
            <a:ext cx="3008313" cy="714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290"/>
            <a:ext cx="3008313" cy="591187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000" b="1" dirty="0" smtClean="0"/>
              <a:t>    Алексеенко</a:t>
            </a:r>
          </a:p>
          <a:p>
            <a:r>
              <a:rPr lang="ru-RU" sz="4000" b="1" dirty="0" smtClean="0"/>
              <a:t>Гавриил </a:t>
            </a:r>
          </a:p>
          <a:p>
            <a:r>
              <a:rPr lang="ru-RU" sz="4000" b="1" dirty="0" smtClean="0"/>
              <a:t>Федорович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906362"/>
            <a:ext cx="91440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 января-67 лет со дня освобождения </a:t>
            </a:r>
          </a:p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Петровского района от немецко-фашистский </a:t>
            </a:r>
          </a:p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захватчиков 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Анна\Мои документы\Новая папка\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7744" y="548680"/>
            <a:ext cx="5087441" cy="57150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Documents and Settings\Анна\Мои документы\объяв о нач вой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7" y="1916832"/>
            <a:ext cx="2172211" cy="4155374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500042"/>
            <a:ext cx="8229600" cy="5809318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«От советского </a:t>
            </a:r>
          </a:p>
          <a:p>
            <a:pPr>
              <a:buNone/>
            </a:pPr>
            <a:endParaRPr lang="ru-RU" sz="5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Информбюро…»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война победа\дети войны и солдаты\CA892RO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5" y="857232"/>
            <a:ext cx="3944481" cy="56435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Documents and Settings\Анна\Мои документы\Новая папка\2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286808" cy="65722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Анна\Мои документы\Новая папка\барикады рост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572140"/>
            <a:ext cx="5929354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Баррикады Ростова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Партизаны,освободившие Прикумск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19" descr="C:\Documents and Settings\Анна\Мои документы\партизаны освободили прикумс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43997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нна\Мои документы\i[89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50"/>
            <a:ext cx="5143500" cy="6572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857232"/>
            <a:ext cx="5298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A50021"/>
                </a:solidFill>
              </a:rPr>
              <a:t>Мы разные были,</a:t>
            </a:r>
          </a:p>
          <a:p>
            <a:r>
              <a:rPr lang="ru-RU" sz="3600" b="1" dirty="0" smtClean="0">
                <a:solidFill>
                  <a:srgbClr val="A50021"/>
                </a:solidFill>
              </a:rPr>
              <a:t>А вот умирали похоже…</a:t>
            </a:r>
            <a:endParaRPr lang="ru-RU" sz="3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нна\Мои документы\i[32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357166"/>
            <a:ext cx="5976664" cy="628652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нна\Мои документы\157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620688"/>
            <a:ext cx="3744416" cy="576064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095"/>
            <a:ext cx="4248472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нна\Мои документы\i[4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07223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Анна\Мои документы\Мои рисунки\нико\нико 0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15370" cy="6215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857628"/>
            <a:ext cx="7376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ох, война,</a:t>
            </a:r>
          </a:p>
          <a:p>
            <a:r>
              <a:rPr lang="ru-RU" sz="4800" dirty="0" smtClean="0"/>
              <a:t> что ж ты подлая сделала…</a:t>
            </a:r>
            <a:endParaRPr lang="ru-RU" sz="4800" dirty="0"/>
          </a:p>
        </p:txBody>
      </p:sp>
      <p:pic>
        <p:nvPicPr>
          <p:cNvPr id="6" name="vragiso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Через века, через года, -помните!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3314" name="Picture 2" descr="I:\война победа\дети войны и солдаты\CAIO2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643314"/>
            <a:ext cx="2571768" cy="2714644"/>
          </a:xfrm>
          <a:prstGeom prst="rect">
            <a:avLst/>
          </a:prstGeom>
          <a:noFill/>
        </p:spPr>
      </p:pic>
      <p:pic>
        <p:nvPicPr>
          <p:cNvPr id="13315" name="Picture 3" descr="I:\война победа\дети войны и солдаты\оренбур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482" y="2071678"/>
            <a:ext cx="4362360" cy="45005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война победа\дети войны и солдаты\i[91]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357159" y="1071545"/>
            <a:ext cx="3214709" cy="535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00562" y="642918"/>
            <a:ext cx="9125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Как совпало-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    война,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       беда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   и юность…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1" name="saintw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нна\Мои документы\Мои рисунки\нико\савченко иван яков не верн с вой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857652" cy="62865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0496" y="1000108"/>
            <a:ext cx="4942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Савченко </a:t>
            </a:r>
          </a:p>
          <a:p>
            <a:r>
              <a:rPr lang="ru-RU" sz="3200" b="1" dirty="0" smtClean="0"/>
              <a:t>           Иван Яковлевич </a:t>
            </a:r>
          </a:p>
          <a:p>
            <a:r>
              <a:rPr lang="ru-RU" sz="3200" b="1" dirty="0" smtClean="0"/>
              <a:t>       не вернулся с войны</a:t>
            </a:r>
            <a:endParaRPr lang="ru-RU" sz="3200" b="1" dirty="0"/>
          </a:p>
        </p:txBody>
      </p:sp>
      <p:pic>
        <p:nvPicPr>
          <p:cNvPr id="8" name="Picture 3" descr="C:\Documents and Settings\Анна\Мои документы\война победа\дети войны и солдаты\i[8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857760"/>
            <a:ext cx="2093927" cy="14735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428784"/>
            <a:ext cx="614338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C:\Documents and Settings\Анна\Мои документы\Мои рисунки\нико\савченко федор яковлев 1909-19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500462" cy="6215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928670"/>
            <a:ext cx="4186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Савченко </a:t>
            </a:r>
          </a:p>
          <a:p>
            <a:r>
              <a:rPr lang="ru-RU" sz="3600" dirty="0" smtClean="0"/>
              <a:t>Федор Яковлевич </a:t>
            </a:r>
          </a:p>
          <a:p>
            <a:r>
              <a:rPr lang="ru-RU" sz="3600" dirty="0" smtClean="0"/>
              <a:t>        1909-1968 </a:t>
            </a:r>
            <a:endParaRPr lang="ru-RU" sz="3600" dirty="0"/>
          </a:p>
        </p:txBody>
      </p:sp>
      <p:pic>
        <p:nvPicPr>
          <p:cNvPr id="6" name="Picture 3" descr="C:\Documents and Settings\Анна\Мои документы\война победа\дети войны и солдаты\i[8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857760"/>
            <a:ext cx="2093927" cy="14735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Фотки\Бережной Леонид Васильевич и Долуда Таисия Павл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572296" cy="43802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14884"/>
            <a:ext cx="79281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Бережной Леонид Васильевич</a:t>
            </a:r>
          </a:p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Долуда Таисия Павловна 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Picture 3" descr="C:\Documents and Settings\Анна\Мои документы\война победа\дети войны и солдаты\i[8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7166"/>
            <a:ext cx="2093927" cy="14735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Фотки\Матяш Василий Степанович  1904-2004 г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286280" cy="58305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09979" y="357166"/>
            <a:ext cx="47340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effectLst/>
              </a:rPr>
              <a:t>Матяш </a:t>
            </a:r>
          </a:p>
          <a:p>
            <a:pPr algn="ctr"/>
            <a:r>
              <a:rPr lang="ru-RU" sz="3600" b="1" cap="none" spc="0" dirty="0" smtClean="0">
                <a:ln w="50800"/>
                <a:effectLst/>
              </a:rPr>
              <a:t> Василий Степанович</a:t>
            </a:r>
          </a:p>
          <a:p>
            <a:pPr algn="ctr"/>
            <a:r>
              <a:rPr lang="ru-RU" sz="3600" b="1" dirty="0" smtClean="0">
                <a:ln w="50800"/>
              </a:rPr>
              <a:t>1904-2004гг.</a:t>
            </a:r>
            <a:endParaRPr lang="ru-RU" sz="3600" b="1" cap="none" spc="0" dirty="0">
              <a:ln w="50800"/>
              <a:effectLst/>
            </a:endParaRPr>
          </a:p>
        </p:txBody>
      </p:sp>
      <p:pic>
        <p:nvPicPr>
          <p:cNvPr id="4" name="Picture 3" descr="C:\Documents and Settings\Анна\Мои документы\война победа\дети войны и солдаты\i[8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857760"/>
            <a:ext cx="2093927" cy="14735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0149" y="357166"/>
            <a:ext cx="772388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effectLst/>
              </a:rPr>
              <a:t>                                Ходус</a:t>
            </a:r>
          </a:p>
          <a:p>
            <a:pPr algn="ctr"/>
            <a:endParaRPr lang="ru-RU" sz="3600" b="1" cap="none" spc="0" dirty="0" smtClean="0">
              <a:ln w="50800"/>
              <a:effectLst/>
            </a:endParaRPr>
          </a:p>
          <a:p>
            <a:pPr algn="ctr"/>
            <a:r>
              <a:rPr lang="ru-RU" sz="3600" b="1" dirty="0" smtClean="0">
                <a:ln w="50800"/>
              </a:rPr>
              <a:t>                    </a:t>
            </a:r>
            <a:r>
              <a:rPr lang="ru-RU" sz="3600" b="1" cap="none" spc="0" dirty="0" smtClean="0">
                <a:ln w="50800"/>
                <a:effectLst/>
              </a:rPr>
              <a:t> Семен Григорьевич</a:t>
            </a:r>
          </a:p>
          <a:p>
            <a:pPr algn="ctr"/>
            <a:r>
              <a:rPr lang="ru-RU" sz="3600" b="1" cap="none" spc="0" dirty="0" smtClean="0">
                <a:ln w="50800"/>
                <a:effectLst/>
              </a:rPr>
              <a:t> </a:t>
            </a:r>
          </a:p>
          <a:p>
            <a:pPr algn="ctr"/>
            <a:r>
              <a:rPr lang="ru-RU" sz="3600" b="1" cap="none" spc="0" dirty="0" smtClean="0">
                <a:ln w="50800"/>
                <a:effectLst/>
              </a:rPr>
              <a:t>                             1905-1990гг.</a:t>
            </a:r>
            <a:endParaRPr lang="ru-RU" sz="3600" b="1" cap="none" spc="0" dirty="0">
              <a:ln w="50800"/>
              <a:effectLst/>
            </a:endParaRPr>
          </a:p>
        </p:txBody>
      </p:sp>
      <p:pic>
        <p:nvPicPr>
          <p:cNvPr id="16386" name="Picture 2" descr="I:\Фотки\Ходус Семен Григорий 1905-1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9805"/>
            <a:ext cx="3857652" cy="6091029"/>
          </a:xfrm>
          <a:prstGeom prst="rect">
            <a:avLst/>
          </a:prstGeom>
          <a:noFill/>
        </p:spPr>
      </p:pic>
      <p:pic>
        <p:nvPicPr>
          <p:cNvPr id="4" name="Picture 3" descr="C:\Documents and Settings\Анна\Мои документы\война победа\дети войны и солдаты\i[8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929198"/>
            <a:ext cx="2093927" cy="14735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нна\Мои документы\война победа\дети войны и солдаты\i[82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72008"/>
            <a:ext cx="2522123" cy="1710850"/>
          </a:xfrm>
          <a:prstGeom prst="rect">
            <a:avLst/>
          </a:prstGeom>
          <a:noFill/>
        </p:spPr>
      </p:pic>
      <p:pic>
        <p:nvPicPr>
          <p:cNvPr id="2051" name="Picture 3" descr="C:\Documents and Settings\Анна\Рабочий стол\алф ив к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2022"/>
            <a:ext cx="3857612" cy="6310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57818" y="2500306"/>
            <a:ext cx="2685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Алферов Иван  Карпович</a:t>
            </a:r>
          </a:p>
          <a:p>
            <a:r>
              <a:rPr lang="ru-RU" dirty="0" smtClean="0"/>
              <a:t> 1925-1980  </a:t>
            </a:r>
            <a:endParaRPr lang="ru-RU" dirty="0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Фотки\Шаров Михаил Никитович 1924-19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143404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285728"/>
            <a:ext cx="626301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effectLst/>
              </a:rPr>
              <a:t>Шаров Михаил Никитович </a:t>
            </a:r>
          </a:p>
          <a:p>
            <a:pPr algn="ctr"/>
            <a:r>
              <a:rPr lang="ru-RU" sz="4400" b="1" cap="none" spc="0" dirty="0" smtClean="0">
                <a:ln w="50800"/>
                <a:effectLst/>
              </a:rPr>
              <a:t>1924-1998гг.</a:t>
            </a:r>
            <a:endParaRPr lang="ru-RU" sz="4400" b="1" cap="none" spc="0" dirty="0">
              <a:ln w="50800"/>
              <a:effectLst/>
            </a:endParaRPr>
          </a:p>
        </p:txBody>
      </p:sp>
      <p:pic>
        <p:nvPicPr>
          <p:cNvPr id="4" name="Picture 3" descr="C:\Documents and Settings\Анна\Мои документы\война победа\дети войны и солдаты\i[8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929198"/>
            <a:ext cx="2093927" cy="14735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Фотки\Шаров Иван Никитович 1922-2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54"/>
            <a:ext cx="4357718" cy="61008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62288" y="500042"/>
            <a:ext cx="43817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effectLst/>
              </a:rPr>
              <a:t>Шаров Иван </a:t>
            </a:r>
          </a:p>
          <a:p>
            <a:pPr algn="ctr"/>
            <a:r>
              <a:rPr lang="ru-RU" sz="5400" b="1" cap="none" spc="0" dirty="0" smtClean="0">
                <a:ln w="50800"/>
                <a:effectLst/>
              </a:rPr>
              <a:t>Никитович </a:t>
            </a:r>
          </a:p>
          <a:p>
            <a:pPr algn="ctr"/>
            <a:r>
              <a:rPr lang="ru-RU" sz="5400" b="1" cap="none" spc="0" dirty="0" smtClean="0">
                <a:ln w="50800"/>
                <a:effectLst/>
              </a:rPr>
              <a:t>1922-2002гг.</a:t>
            </a:r>
            <a:endParaRPr lang="ru-RU" sz="5400" b="1" cap="none" spc="0" dirty="0">
              <a:ln w="50800"/>
              <a:effectLst/>
            </a:endParaRPr>
          </a:p>
        </p:txBody>
      </p:sp>
      <p:pic>
        <p:nvPicPr>
          <p:cNvPr id="4" name="Picture 3" descr="C:\Documents and Settings\Анна\Мои документы\война победа\дети войны и солдаты\i[8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86322"/>
            <a:ext cx="2093927" cy="14735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857488" y="-1285908"/>
            <a:ext cx="1928826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Анна\Рабочий стол\алексеенко г 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31394" cy="6286544"/>
          </a:xfrm>
          <a:prstGeom prst="rect">
            <a:avLst/>
          </a:prstGeom>
          <a:noFill/>
        </p:spPr>
      </p:pic>
      <p:pic>
        <p:nvPicPr>
          <p:cNvPr id="6" name="Picture 3" descr="C:\Documents and Settings\Анна\Мои документы\война победа\дети войны и солдаты\i[8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857760"/>
            <a:ext cx="2093927" cy="14735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7620" y="714356"/>
            <a:ext cx="6542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    </a:t>
            </a:r>
            <a:r>
              <a:rPr lang="ru-RU" sz="4800" b="1" dirty="0" smtClean="0"/>
              <a:t>Алексеенко</a:t>
            </a:r>
          </a:p>
          <a:p>
            <a:r>
              <a:rPr lang="ru-RU" sz="4800" b="1" dirty="0" smtClean="0"/>
              <a:t>     </a:t>
            </a:r>
            <a:r>
              <a:rPr lang="ru-RU" sz="4800" b="1" dirty="0" smtClean="0"/>
              <a:t> Гавриил</a:t>
            </a:r>
          </a:p>
          <a:p>
            <a:r>
              <a:rPr lang="ru-RU" sz="4800" b="1" dirty="0" smtClean="0"/>
              <a:t> Федорович</a:t>
            </a:r>
          </a:p>
          <a:p>
            <a:r>
              <a:rPr lang="ru-RU" sz="4800" b="1" dirty="0" smtClean="0"/>
              <a:t> </a:t>
            </a:r>
            <a:r>
              <a:rPr lang="ru-RU" sz="4800" b="1" dirty="0" smtClean="0"/>
              <a:t>1912-1971</a:t>
            </a: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Фотки\Дзержинский Адам Бронислав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85728"/>
            <a:ext cx="4237459" cy="63579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7" y="285728"/>
            <a:ext cx="47863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effectLst/>
              </a:rPr>
              <a:t>Дзержинский Адам </a:t>
            </a:r>
          </a:p>
          <a:p>
            <a:pPr algn="ctr"/>
            <a:r>
              <a:rPr lang="ru-RU" sz="4400" b="1" cap="none" spc="0" dirty="0" smtClean="0">
                <a:ln w="50800"/>
                <a:effectLst/>
              </a:rPr>
              <a:t>Брониславович</a:t>
            </a:r>
            <a:endParaRPr lang="ru-RU" sz="4400" b="1" cap="none" spc="0" dirty="0">
              <a:ln w="50800"/>
              <a:effectLst/>
            </a:endParaRPr>
          </a:p>
        </p:txBody>
      </p:sp>
      <p:pic>
        <p:nvPicPr>
          <p:cNvPr id="4" name="Picture 3" descr="C:\Documents and Settings\Анна\Мои документы\война победа\дети войны и солдаты\i[8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929198"/>
            <a:ext cx="2093927" cy="14735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 кто выстоял и победил</a:t>
            </a:r>
          </a:p>
          <a:p>
            <a:endParaRPr lang="ru-RU" i="1" dirty="0"/>
          </a:p>
        </p:txBody>
      </p:sp>
      <p:pic>
        <p:nvPicPr>
          <p:cNvPr id="4" name="Picture 3" descr="I:\война победа\150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6858048" cy="6215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42918"/>
            <a:ext cx="10229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 мы такие молодые…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Фотки\Меджуненко Федор Дмитриевич  1904-1993 г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2444"/>
            <a:ext cx="4786346" cy="6178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413919"/>
            <a:ext cx="49292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effectLst/>
              </a:rPr>
              <a:t>Меджуненко Федор Дмитриевич  </a:t>
            </a:r>
          </a:p>
          <a:p>
            <a:pPr algn="ctr"/>
            <a:r>
              <a:rPr lang="ru-RU" sz="4400" b="1" cap="none" spc="0" dirty="0" smtClean="0">
                <a:ln w="50800"/>
                <a:effectLst/>
              </a:rPr>
              <a:t>1904-1993 гг.</a:t>
            </a:r>
            <a:endParaRPr lang="ru-RU" sz="4400" b="1" cap="none" spc="0" dirty="0">
              <a:ln w="50800"/>
              <a:effectLst/>
            </a:endParaRPr>
          </a:p>
        </p:txBody>
      </p:sp>
      <p:pic>
        <p:nvPicPr>
          <p:cNvPr id="4" name="Picture 3" descr="C:\Documents and Settings\Анна\Мои документы\война победа\дети войны и солдаты\i[8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929198"/>
            <a:ext cx="2093927" cy="14735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4400" b="0" dirty="0" smtClean="0">
                <a:solidFill>
                  <a:srgbClr val="FF0000"/>
                </a:solidFill>
              </a:rPr>
              <a:t>Все,что осталось от узников </a:t>
            </a:r>
            <a:r>
              <a:rPr lang="ru-RU" sz="4400" b="0" dirty="0" smtClean="0">
                <a:solidFill>
                  <a:srgbClr val="FF0000"/>
                </a:solidFill>
              </a:rPr>
              <a:t>Освенцима…</a:t>
            </a:r>
            <a:endParaRPr lang="ru-RU" sz="4400" b="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Анна\Мои документы\Новая папка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7784" y="2564904"/>
            <a:ext cx="4104456" cy="38644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Анна\Мои документы\object_67[1].1114285858.754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3768" y="476672"/>
            <a:ext cx="4587992" cy="57864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Анна\Мои документы\Новая папка\p27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нна\Мои документы\CAQNKNVC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072230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500702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Руины Сталинграда…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нна\Мои документы\CASDGLG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643687" cy="55721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Анна\Мои документы\Новая папка\побе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15369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7" y="714356"/>
            <a:ext cx="5000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Победа !</a:t>
            </a:r>
            <a:endParaRPr lang="ru-RU" sz="54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Documents and Settings\Анна\Мои документы\Новая папка\p29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Анна\Мои документы\война победа\ ъ«сб[1]. жФбЅїЎъУбс. й Х«сС жФбЅїЎъУбсЯ¬«® нїФуЩ Я«уСФЯ¬їС у«®Я¬б «¬УТЄїЅї ї ТЎїюФ«ЄїЅї ъЅбуЎЩС ЯїЅЩ ЎСјСµ¬«® бУјїї. в«У«с Яу«н«сСЎ!(ЗуФ«У х«Ф« вС«Уъї® зСЅэјб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5572164" cy="54292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71441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1" descr="C:\Documents and Settings\Анна\Мои документы\148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143768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C:\Documents and Settings\Анна\Мои документы\p7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Анна\Мои документы\Новая папка\p22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01121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Arhiv\12345\FlipAlbum 5 Pro\Backgrounds\LightingEffects\firewo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"/>
            <a:ext cx="9144032" cy="685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0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С Днем Победы!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2530" name="Picture 2" descr="I:\война победа\ЕбУбс у о«Я¬уС 1945 ъ«с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708" y="1700808"/>
            <a:ext cx="2879180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2143116"/>
            <a:ext cx="3197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Маршал Жуков на коне открывает парад Победы</a:t>
            </a:r>
            <a:endParaRPr lang="ru-RU" sz="4000" b="1" dirty="0"/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I:\война победа\ЕбУбс у о«Я¬уС 1945 ъ«с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700808"/>
            <a:ext cx="5616624" cy="4536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71480"/>
            <a:ext cx="992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 красной площади  парад Победы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Танки на параде победы в Москве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Documents and Settings\Анна\Мои документы\42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700808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подножия мавзолея…</a:t>
            </a:r>
            <a:endParaRPr lang="ru-RU" dirty="0"/>
          </a:p>
        </p:txBody>
      </p:sp>
      <p:pic>
        <p:nvPicPr>
          <p:cNvPr id="5" name="Picture 3" descr="C:\Documents and Settings\Анна\Мои документы\вїФЅСУ«уЯ¬їС єЎбј±Ўб 1945 ъ«с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00174"/>
            <a:ext cx="4429124" cy="535782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нна\Мои документы\вїФЅСУ«уЯ¬їС єЎбј±Ўб 1945 ъ«с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429124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нна\Мои документы\paradec[2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7" y="692696"/>
            <a:ext cx="5616624" cy="580809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285728"/>
            <a:ext cx="5072098" cy="584043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 кто-то пел,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И кто-то плакал,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И кто-то спал в 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     земле сырой…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15" descr="C:\Documents and Settings\Анна\Мои документы\о«Я¬уїюї у 9 јбґ 1945 ъ«сб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436096" y="428604"/>
            <a:ext cx="3024336" cy="5736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62865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Девятый день  большого мая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уже вступал в  свои права…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I:\война победа\дети войны и солдаты\i[40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4087" y="692696"/>
            <a:ext cx="2987699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Анна\Мои документы\Мои рисунки\нико\нико 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786842" cy="6572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00768"/>
            <a:ext cx="973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Ученики с. Николина Балка 1945 год</a:t>
            </a:r>
            <a:endParaRPr lang="ru-RU" sz="4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свои 17 лет я встал в   солдатский строй…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I:\война победа\дети войны и солдаты\7840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500990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I:\Фотки\ФОТО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85926"/>
            <a:ext cx="5286380" cy="4900225"/>
          </a:xfrm>
          <a:prstGeom prst="rect">
            <a:avLst/>
          </a:prstGeom>
          <a:noFill/>
        </p:spPr>
      </p:pic>
      <p:pic>
        <p:nvPicPr>
          <p:cNvPr id="6" name="Picture 2" descr="I:\Фотки\ФОТО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857412"/>
            <a:ext cx="500062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нна\Мои документы\CAZ6M1R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" y="571501"/>
            <a:ext cx="7715276" cy="5643582"/>
          </a:xfrm>
          <a:prstGeom prst="rect">
            <a:avLst/>
          </a:prstGeom>
          <a:noFill/>
        </p:spPr>
      </p:pic>
      <p:pic>
        <p:nvPicPr>
          <p:cNvPr id="4" name="maywalt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1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Анна\Мои документы\Новая папка\p15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нна\Мои документы\Новая папка\5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22" y="285728"/>
            <a:ext cx="8762978" cy="6572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357826"/>
            <a:ext cx="920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Рыдала мать-земля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naviso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 flipV="1">
            <a:off x="8358214" y="6000768"/>
            <a:ext cx="500034" cy="357214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844</TotalTime>
  <Words>302</Words>
  <Application>Microsoft Office PowerPoint</Application>
  <PresentationFormat>Экран (4:3)</PresentationFormat>
  <Paragraphs>94</Paragraphs>
  <Slides>71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Письмо с фронта (1943г)</vt:lpstr>
      <vt:lpstr>Презентация PowerPoint</vt:lpstr>
      <vt:lpstr>Презентация PowerPoint</vt:lpstr>
      <vt:lpstr>За время войны на фронт добровольно ушли 800 000 женщин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Партизаны,освободившие Прикумск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Все,что осталось от узников Освенцима…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Танки на параде победы в Москве</vt:lpstr>
      <vt:lpstr>У подножия мавзолея…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 кто выстоял и победил  </dc:title>
  <dc:creator>Серёга</dc:creator>
  <cp:lastModifiedBy>admin</cp:lastModifiedBy>
  <cp:revision>90</cp:revision>
  <dcterms:created xsi:type="dcterms:W3CDTF">2010-02-16T12:40:36Z</dcterms:created>
  <dcterms:modified xsi:type="dcterms:W3CDTF">2012-01-28T07:06:53Z</dcterms:modified>
</cp:coreProperties>
</file>