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82;&#1086;&#1074;&#1072;&#1083;&#1077;&#1074;&#1072;\&#1056;&#1072;&#1073;&#1086;&#1095;&#1080;&#1081;%20&#1089;&#1090;&#1086;&#1083;\&#1092;&#1077;&#1089;&#1090;&#1080;&#1074;&#1072;&#1083;&#1100;%202012\&#1089;&#1083;&#1072;&#1081;&#1076;10.mp3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39_-_Urok_2-3_-_Leksika+.mp3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err="1" smtClean="0"/>
              <a:t>Der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Stundenplan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3843016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Deutschstunde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err="1" smtClean="0">
                <a:solidFill>
                  <a:srgbClr val="FFFF00"/>
                </a:solidFill>
              </a:rPr>
              <a:t>Klasse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4a</a:t>
            </a:r>
          </a:p>
          <a:p>
            <a:r>
              <a:rPr lang="en-US" b="1" dirty="0" err="1" smtClean="0">
                <a:solidFill>
                  <a:srgbClr val="FFFF00"/>
                </a:solidFill>
              </a:rPr>
              <a:t>Schule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№</a:t>
            </a:r>
            <a:r>
              <a:rPr lang="en-US" b="1" dirty="0" smtClean="0">
                <a:solidFill>
                  <a:srgbClr val="FFFF00"/>
                </a:solidFill>
              </a:rPr>
              <a:t>17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30" name="Picture 6" descr="C:\Users\12345\Desktop\shkolnye_kartinki_1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46584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/>
          <a:lstStyle/>
          <a:p>
            <a:r>
              <a:rPr lang="en-US" b="1" dirty="0" err="1" smtClean="0"/>
              <a:t>Hört</a:t>
            </a:r>
            <a:r>
              <a:rPr lang="en-US" b="1" dirty="0" smtClean="0"/>
              <a:t> </a:t>
            </a:r>
            <a:r>
              <a:rPr lang="en-US" b="1" dirty="0" err="1" smtClean="0"/>
              <a:t>zu</a:t>
            </a:r>
            <a:r>
              <a:rPr lang="en-US" b="1" dirty="0" smtClean="0"/>
              <a:t>!</a:t>
            </a:r>
            <a:endParaRPr lang="ru-RU" b="1" dirty="0"/>
          </a:p>
        </p:txBody>
      </p:sp>
      <p:pic>
        <p:nvPicPr>
          <p:cNvPr id="4" name="Содержимое 3" descr="Изображение 0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4415" y="1556792"/>
            <a:ext cx="8027239" cy="3788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лайд1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5576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Изображение 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8632958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3188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p</a:t>
            </a:r>
            <a:r>
              <a:rPr lang="en-US" sz="3200" b="1" dirty="0" smtClean="0"/>
              <a:t>rima – </a:t>
            </a:r>
            <a:r>
              <a:rPr lang="ru-RU" sz="3200" b="1" dirty="0" smtClean="0"/>
              <a:t>классный,</a:t>
            </a:r>
            <a:r>
              <a:rPr lang="en-US" sz="3200" b="1" dirty="0" smtClean="0"/>
              <a:t>toll – </a:t>
            </a:r>
            <a:r>
              <a:rPr lang="ru-RU" sz="3200" b="1" dirty="0" smtClean="0"/>
              <a:t>великолепный</a:t>
            </a:r>
            <a:br>
              <a:rPr lang="ru-RU" sz="3200" b="1" dirty="0" smtClean="0"/>
            </a:br>
            <a:r>
              <a:rPr lang="en-US" sz="3200" b="1" dirty="0" err="1" smtClean="0"/>
              <a:t>blöd</a:t>
            </a:r>
            <a:r>
              <a:rPr lang="en-US" sz="3200" b="1" dirty="0" smtClean="0"/>
              <a:t> - </a:t>
            </a:r>
            <a:r>
              <a:rPr lang="ru-RU" sz="3200" b="1" dirty="0" smtClean="0"/>
              <a:t>глупый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510" y="1772816"/>
            <a:ext cx="890441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39_-_Urok_2-3_-_Leksika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623731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330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Hausaufgabe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стр. 45 – 46 </a:t>
            </a:r>
            <a:r>
              <a:rPr lang="en-US" b="1" dirty="0" smtClean="0"/>
              <a:t>AB </a:t>
            </a:r>
            <a:r>
              <a:rPr lang="ru-RU" b="1" dirty="0" smtClean="0"/>
              <a:t>упр. 2</a:t>
            </a:r>
            <a:r>
              <a:rPr lang="en-US" b="1" dirty="0" smtClean="0"/>
              <a:t>a</a:t>
            </a:r>
            <a:r>
              <a:rPr lang="ru-RU" b="1" dirty="0" smtClean="0"/>
              <a:t>, </a:t>
            </a:r>
            <a:r>
              <a:rPr lang="en-US" b="1" dirty="0" smtClean="0"/>
              <a:t>b</a:t>
            </a: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en-US" b="1" dirty="0" err="1" smtClean="0">
                <a:solidFill>
                  <a:schemeClr val="accent1"/>
                </a:solidFill>
              </a:rPr>
              <a:t>Alles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Gute</a:t>
            </a:r>
            <a:r>
              <a:rPr lang="en-US" b="1" dirty="0" smtClean="0">
                <a:solidFill>
                  <a:schemeClr val="accent1"/>
                </a:solidFill>
              </a:rPr>
              <a:t>!</a:t>
            </a:r>
            <a:endParaRPr lang="ru-RU" b="1" dirty="0" smtClean="0">
              <a:solidFill>
                <a:schemeClr val="accent1"/>
              </a:solidFill>
            </a:endParaRPr>
          </a:p>
        </p:txBody>
      </p:sp>
      <p:pic>
        <p:nvPicPr>
          <p:cNvPr id="4" name="Рисунок 3" descr="shkolnye_kartinki_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819400"/>
            <a:ext cx="2409800" cy="24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Guten</a:t>
            </a:r>
            <a:r>
              <a:rPr lang="en-US" b="1" dirty="0" smtClean="0"/>
              <a:t> Tag, Kinder!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1,2,3,4 – </a:t>
            </a:r>
            <a:r>
              <a:rPr lang="en-US" sz="6000" b="1" dirty="0" err="1" smtClean="0">
                <a:solidFill>
                  <a:srgbClr val="FFFF00"/>
                </a:solidFill>
              </a:rPr>
              <a:t>heute</a:t>
            </a:r>
            <a:r>
              <a:rPr lang="en-US" sz="6000" b="1" dirty="0" smtClean="0">
                <a:solidFill>
                  <a:srgbClr val="FFFF00"/>
                </a:solidFill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</a:rPr>
              <a:t>sind</a:t>
            </a:r>
            <a:r>
              <a:rPr lang="en-US" sz="6000" b="1" dirty="0" smtClean="0">
                <a:solidFill>
                  <a:srgbClr val="FFFF00"/>
                </a:solidFill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</a:rPr>
              <a:t>wir</a:t>
            </a:r>
            <a:r>
              <a:rPr lang="en-US" sz="6000" b="1" dirty="0" smtClean="0">
                <a:solidFill>
                  <a:srgbClr val="FFFF00"/>
                </a:solidFill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</a:rPr>
              <a:t>alle</a:t>
            </a:r>
            <a:r>
              <a:rPr lang="en-US" sz="6000" b="1" dirty="0" smtClean="0">
                <a:solidFill>
                  <a:srgbClr val="FFFF00"/>
                </a:solidFill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</a:rPr>
              <a:t>hier</a:t>
            </a:r>
            <a:endParaRPr lang="en-US" sz="6000" b="1" dirty="0" smtClean="0">
              <a:solidFill>
                <a:srgbClr val="FFFF00"/>
              </a:solidFill>
            </a:endParaRPr>
          </a:p>
          <a:p>
            <a:r>
              <a:rPr lang="en-US" sz="6000" b="1" dirty="0" smtClean="0">
                <a:solidFill>
                  <a:srgbClr val="FFFF00"/>
                </a:solidFill>
              </a:rPr>
              <a:t>5,6,7 – </a:t>
            </a:r>
            <a:r>
              <a:rPr lang="en-US" sz="6000" b="1" dirty="0" err="1" smtClean="0">
                <a:solidFill>
                  <a:srgbClr val="FFFF00"/>
                </a:solidFill>
              </a:rPr>
              <a:t>deine</a:t>
            </a:r>
            <a:r>
              <a:rPr lang="en-US" sz="6000" b="1" dirty="0" smtClean="0">
                <a:solidFill>
                  <a:srgbClr val="FFFF00"/>
                </a:solidFill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</a:rPr>
              <a:t>Schule</a:t>
            </a:r>
            <a:r>
              <a:rPr lang="en-US" sz="6000" b="1" dirty="0" smtClean="0">
                <a:solidFill>
                  <a:srgbClr val="FFFF00"/>
                </a:solidFill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</a:rPr>
              <a:t>musst</a:t>
            </a:r>
            <a:r>
              <a:rPr lang="en-US" sz="6000" b="1" dirty="0" smtClean="0">
                <a:solidFill>
                  <a:srgbClr val="FFFF00"/>
                </a:solidFill>
              </a:rPr>
              <a:t> du </a:t>
            </a:r>
            <a:r>
              <a:rPr lang="en-US" sz="6000" b="1" dirty="0" err="1" smtClean="0">
                <a:solidFill>
                  <a:srgbClr val="FFFF00"/>
                </a:solidFill>
              </a:rPr>
              <a:t>lieben</a:t>
            </a:r>
            <a:r>
              <a:rPr lang="en-US" sz="6000" b="1" dirty="0" smtClean="0">
                <a:solidFill>
                  <a:srgbClr val="FFFF00"/>
                </a:solidFill>
              </a:rPr>
              <a:t>!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363272" cy="1721346"/>
          </a:xfrm>
        </p:spPr>
        <p:txBody>
          <a:bodyPr>
            <a:noAutofit/>
          </a:bodyPr>
          <a:lstStyle/>
          <a:p>
            <a:r>
              <a:rPr lang="en-US" sz="4000" b="1" dirty="0" err="1" smtClean="0"/>
              <a:t>Unsere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Freune</a:t>
            </a:r>
            <a:r>
              <a:rPr lang="en-US" sz="4000" b="1" dirty="0" smtClean="0"/>
              <a:t> Sabine und Sven </a:t>
            </a:r>
            <a:r>
              <a:rPr lang="en-US" sz="4000" b="1" dirty="0" err="1" smtClean="0"/>
              <a:t>haben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viel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Neues</a:t>
            </a:r>
            <a:r>
              <a:rPr lang="en-US" sz="4000" b="1" dirty="0" smtClean="0"/>
              <a:t> und </a:t>
            </a:r>
            <a:r>
              <a:rPr lang="en-US" sz="4000" b="1" dirty="0" err="1" smtClean="0"/>
              <a:t>Interessantes</a:t>
            </a:r>
            <a:r>
              <a:rPr lang="en-US" sz="4000" b="1" dirty="0" smtClean="0"/>
              <a:t> in </a:t>
            </a:r>
            <a:r>
              <a:rPr lang="en-US" sz="4000" b="1" dirty="0" err="1" smtClean="0"/>
              <a:t>der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Schule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86000"/>
            <a:ext cx="8229600" cy="4572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</a:rPr>
              <a:t>neues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</a:rPr>
              <a:t>Klassenzimmer</a:t>
            </a:r>
            <a:endParaRPr lang="en-US" sz="54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5400" b="1" dirty="0" smtClean="0">
              <a:solidFill>
                <a:srgbClr val="FFFF00"/>
              </a:solidFill>
            </a:endParaRPr>
          </a:p>
          <a:p>
            <a:r>
              <a:rPr lang="en-US" sz="5400" b="1" dirty="0" err="1" smtClean="0">
                <a:solidFill>
                  <a:srgbClr val="FFFF00"/>
                </a:solidFill>
              </a:rPr>
              <a:t>neuen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</a:rPr>
              <a:t>Stundenplan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Wiederholen</a:t>
            </a:r>
            <a:r>
              <a:rPr lang="en-US" b="1" dirty="0" smtClean="0"/>
              <a:t> </a:t>
            </a:r>
            <a:r>
              <a:rPr lang="en-US" b="1" dirty="0" err="1" smtClean="0"/>
              <a:t>wir</a:t>
            </a:r>
            <a:r>
              <a:rPr lang="en-US" b="1" dirty="0" smtClean="0"/>
              <a:t> </a:t>
            </a:r>
            <a:r>
              <a:rPr lang="en-US" b="1" dirty="0" err="1" smtClean="0"/>
              <a:t>Gedichte</a:t>
            </a:r>
            <a:r>
              <a:rPr lang="en-US" b="1" dirty="0" smtClean="0"/>
              <a:t> </a:t>
            </a:r>
            <a:r>
              <a:rPr lang="en-US" b="1" dirty="0" err="1" smtClean="0"/>
              <a:t>über</a:t>
            </a:r>
            <a:r>
              <a:rPr lang="en-US" b="1" dirty="0" smtClean="0"/>
              <a:t> die </a:t>
            </a:r>
            <a:r>
              <a:rPr lang="en-US" b="1" dirty="0" err="1" smtClean="0"/>
              <a:t>Schule</a:t>
            </a:r>
            <a:r>
              <a:rPr lang="en-US" b="1" dirty="0" smtClean="0"/>
              <a:t>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Die </a:t>
            </a:r>
            <a:r>
              <a:rPr lang="en-US" sz="4000" b="1" dirty="0" err="1" smtClean="0">
                <a:solidFill>
                  <a:srgbClr val="FF0000"/>
                </a:solidFill>
              </a:rPr>
              <a:t>Schule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Die </a:t>
            </a:r>
            <a:r>
              <a:rPr lang="en-US" sz="4000" b="1" dirty="0" err="1" smtClean="0">
                <a:solidFill>
                  <a:srgbClr val="FFFF00"/>
                </a:solidFill>
              </a:rPr>
              <a:t>Schule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ist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ein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lustig</a:t>
            </a:r>
            <a:r>
              <a:rPr lang="en-US" sz="4000" b="1" dirty="0" smtClean="0">
                <a:solidFill>
                  <a:srgbClr val="FFFF00"/>
                </a:solidFill>
              </a:rPr>
              <a:t>’ </a:t>
            </a:r>
            <a:r>
              <a:rPr lang="en-US" sz="4000" b="1" dirty="0" err="1" smtClean="0">
                <a:solidFill>
                  <a:srgbClr val="FFFF00"/>
                </a:solidFill>
              </a:rPr>
              <a:t>Haus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Drin </a:t>
            </a:r>
            <a:r>
              <a:rPr lang="en-US" sz="4000" b="1" dirty="0" err="1" smtClean="0">
                <a:solidFill>
                  <a:srgbClr val="FFFF00"/>
                </a:solidFill>
              </a:rPr>
              <a:t>lernt</a:t>
            </a:r>
            <a:r>
              <a:rPr lang="en-US" sz="4000" b="1" dirty="0" smtClean="0">
                <a:solidFill>
                  <a:srgbClr val="FFFF00"/>
                </a:solidFill>
              </a:rPr>
              <a:t> man </a:t>
            </a:r>
            <a:r>
              <a:rPr lang="en-US" sz="4000" b="1" dirty="0" err="1" smtClean="0">
                <a:solidFill>
                  <a:srgbClr val="FFFF00"/>
                </a:solidFill>
              </a:rPr>
              <a:t>viele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Sachen</a:t>
            </a:r>
            <a:r>
              <a:rPr lang="en-US" sz="4000" b="1" dirty="0" smtClean="0">
                <a:solidFill>
                  <a:srgbClr val="FFFF00"/>
                </a:solidFill>
              </a:rPr>
              <a:t>: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 Das ABC, das </a:t>
            </a:r>
            <a:r>
              <a:rPr lang="en-US" sz="4000" b="1" dirty="0" err="1" smtClean="0">
                <a:solidFill>
                  <a:srgbClr val="FFFF00"/>
                </a:solidFill>
              </a:rPr>
              <a:t>Einmaleins</a:t>
            </a:r>
            <a:r>
              <a:rPr lang="en-US" sz="4000" b="1" dirty="0" smtClean="0">
                <a:solidFill>
                  <a:srgbClr val="FFFF00"/>
                </a:solidFill>
              </a:rPr>
              <a:t>,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Es </a:t>
            </a:r>
            <a:r>
              <a:rPr lang="en-US" sz="4000" b="1" dirty="0" err="1" smtClean="0">
                <a:solidFill>
                  <a:srgbClr val="FFFF00"/>
                </a:solidFill>
              </a:rPr>
              <a:t>gibt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auch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viel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zu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</a:rPr>
              <a:t>lachen</a:t>
            </a:r>
            <a:r>
              <a:rPr lang="en-US" sz="4000" b="1" dirty="0" smtClean="0">
                <a:solidFill>
                  <a:srgbClr val="FFFF00"/>
                </a:solidFill>
              </a:rPr>
              <a:t>!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 </a:t>
            </a:r>
            <a:r>
              <a:rPr lang="en-US" b="1" dirty="0" err="1" smtClean="0">
                <a:solidFill>
                  <a:srgbClr val="FF0000"/>
                </a:solidFill>
              </a:rPr>
              <a:t>der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Schule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In </a:t>
            </a:r>
            <a:r>
              <a:rPr lang="en-US" sz="3600" b="1" dirty="0" err="1" smtClean="0">
                <a:solidFill>
                  <a:srgbClr val="FFFF00"/>
                </a:solidFill>
              </a:rPr>
              <a:t>der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Schule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lernt</a:t>
            </a:r>
            <a:r>
              <a:rPr lang="en-US" sz="3600" b="1" dirty="0" smtClean="0">
                <a:solidFill>
                  <a:srgbClr val="FFFF00"/>
                </a:solidFill>
              </a:rPr>
              <a:t> man </a:t>
            </a:r>
            <a:r>
              <a:rPr lang="en-US" sz="3600" b="1" dirty="0" err="1" smtClean="0">
                <a:solidFill>
                  <a:srgbClr val="FFFF00"/>
                </a:solidFill>
              </a:rPr>
              <a:t>viel</a:t>
            </a:r>
            <a:r>
              <a:rPr lang="en-US" sz="3600" b="1" dirty="0" smtClean="0">
                <a:solidFill>
                  <a:srgbClr val="FFFF00"/>
                </a:solidFill>
              </a:rPr>
              <a:t>:</a:t>
            </a:r>
          </a:p>
          <a:p>
            <a:pPr>
              <a:buNone/>
            </a:pPr>
            <a:r>
              <a:rPr lang="en-US" sz="3600" b="1" dirty="0" err="1" smtClean="0">
                <a:solidFill>
                  <a:srgbClr val="FFFF00"/>
                </a:solidFill>
              </a:rPr>
              <a:t>lesen</a:t>
            </a:r>
            <a:r>
              <a:rPr lang="en-US" sz="3600" b="1" dirty="0" smtClean="0">
                <a:solidFill>
                  <a:srgbClr val="FFFF00"/>
                </a:solidFill>
              </a:rPr>
              <a:t>, </a:t>
            </a:r>
            <a:r>
              <a:rPr lang="en-US" sz="3600" b="1" dirty="0" err="1" smtClean="0">
                <a:solidFill>
                  <a:srgbClr val="FFFF00"/>
                </a:solidFill>
              </a:rPr>
              <a:t>rechnen</a:t>
            </a:r>
            <a:r>
              <a:rPr lang="en-US" sz="3600" b="1" dirty="0" smtClean="0">
                <a:solidFill>
                  <a:srgbClr val="FFFF00"/>
                </a:solidFill>
              </a:rPr>
              <a:t>, Sport und Spiel,</a:t>
            </a:r>
          </a:p>
          <a:p>
            <a:pPr>
              <a:buNone/>
            </a:pPr>
            <a:r>
              <a:rPr lang="en-US" sz="3600" b="1" dirty="0" err="1" smtClean="0">
                <a:solidFill>
                  <a:srgbClr val="FFFF00"/>
                </a:solidFill>
              </a:rPr>
              <a:t>basteln</a:t>
            </a:r>
            <a:r>
              <a:rPr lang="en-US" sz="3600" b="1" dirty="0" smtClean="0">
                <a:solidFill>
                  <a:srgbClr val="FFFF00"/>
                </a:solidFill>
              </a:rPr>
              <a:t>, </a:t>
            </a:r>
            <a:r>
              <a:rPr lang="en-US" sz="3600" b="1" dirty="0" err="1" smtClean="0">
                <a:solidFill>
                  <a:srgbClr val="FFFF00"/>
                </a:solidFill>
              </a:rPr>
              <a:t>singen</a:t>
            </a:r>
            <a:r>
              <a:rPr lang="en-US" sz="3600" b="1" dirty="0" smtClean="0">
                <a:solidFill>
                  <a:srgbClr val="FFFF00"/>
                </a:solidFill>
              </a:rPr>
              <a:t>, </a:t>
            </a:r>
            <a:r>
              <a:rPr lang="en-US" sz="3600" b="1" dirty="0" err="1" smtClean="0">
                <a:solidFill>
                  <a:srgbClr val="FFFF00"/>
                </a:solidFill>
              </a:rPr>
              <a:t>turnen</a:t>
            </a:r>
            <a:r>
              <a:rPr lang="en-US" sz="3600" b="1" dirty="0" smtClean="0">
                <a:solidFill>
                  <a:srgbClr val="FFFF00"/>
                </a:solidFill>
              </a:rPr>
              <a:t>, </a:t>
            </a:r>
            <a:r>
              <a:rPr lang="en-US" sz="3600" b="1" dirty="0" err="1" smtClean="0">
                <a:solidFill>
                  <a:srgbClr val="FFFF00"/>
                </a:solidFill>
              </a:rPr>
              <a:t>schreiben</a:t>
            </a:r>
            <a:r>
              <a:rPr lang="en-US" sz="3600" b="1" dirty="0" smtClean="0">
                <a:solidFill>
                  <a:srgbClr val="FFFF00"/>
                </a:solidFill>
              </a:rPr>
              <a:t> – </a:t>
            </a:r>
          </a:p>
          <a:p>
            <a:pPr>
              <a:buNone/>
            </a:pPr>
            <a:r>
              <a:rPr lang="en-US" sz="3600" b="1" dirty="0" err="1" smtClean="0">
                <a:solidFill>
                  <a:srgbClr val="FFFF00"/>
                </a:solidFill>
              </a:rPr>
              <a:t>Niemand</a:t>
            </a:r>
            <a:r>
              <a:rPr lang="en-US" sz="3600" b="1" dirty="0" smtClean="0">
                <a:solidFill>
                  <a:srgbClr val="FFFF00"/>
                </a:solidFill>
              </a:rPr>
              <a:t> will </a:t>
            </a:r>
            <a:r>
              <a:rPr lang="en-US" sz="3600" b="1" dirty="0" err="1" smtClean="0">
                <a:solidFill>
                  <a:srgbClr val="FFFF00"/>
                </a:solidFill>
              </a:rPr>
              <a:t>ein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Dummkopf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bleiben</a:t>
            </a:r>
            <a:r>
              <a:rPr lang="en-US" sz="3600" b="1" dirty="0" smtClean="0">
                <a:solidFill>
                  <a:srgbClr val="FFFF00"/>
                </a:solidFill>
              </a:rPr>
              <a:t>!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12345\Desktop\6144484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08720"/>
            <a:ext cx="162720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8756025" cy="59271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Das </a:t>
            </a:r>
            <a:r>
              <a:rPr lang="en-US" sz="2800" b="1" dirty="0" err="1" smtClean="0"/>
              <a:t>Klassenzimmer</a:t>
            </a:r>
            <a:r>
              <a:rPr lang="en-US" sz="2800" b="1" dirty="0" smtClean="0"/>
              <a:t> von Sven und Sabine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Rechnen</a:t>
            </a:r>
            <a:r>
              <a:rPr lang="en-US" b="1" dirty="0" smtClean="0"/>
              <a:t> </a:t>
            </a:r>
            <a:r>
              <a:rPr lang="en-US" b="1" dirty="0" err="1" smtClean="0"/>
              <a:t>wir</a:t>
            </a:r>
            <a:r>
              <a:rPr lang="en-US" b="1" dirty="0" smtClean="0"/>
              <a:t>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4000" b="1" dirty="0" smtClean="0">
                <a:solidFill>
                  <a:srgbClr val="FFFF00"/>
                </a:solidFill>
              </a:rPr>
              <a:t>8 + 7 =</a:t>
            </a:r>
          </a:p>
          <a:p>
            <a:pPr algn="just"/>
            <a:r>
              <a:rPr lang="en-US" sz="4000" b="1" dirty="0" smtClean="0">
                <a:solidFill>
                  <a:srgbClr val="FFFF00"/>
                </a:solidFill>
              </a:rPr>
              <a:t>13 + 8 =</a:t>
            </a:r>
          </a:p>
          <a:p>
            <a:pPr algn="just"/>
            <a:r>
              <a:rPr lang="en-US" sz="4000" b="1" dirty="0" smtClean="0">
                <a:solidFill>
                  <a:srgbClr val="FFFF00"/>
                </a:solidFill>
              </a:rPr>
              <a:t>14 + 5 =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3037586" cy="254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12345\Desktop\картинки-книг-1-150x1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388" y="437832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2345\Desktop\10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1388" y="882650"/>
            <a:ext cx="1196900" cy="117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Können</a:t>
            </a:r>
            <a:r>
              <a:rPr lang="en-US" b="1" dirty="0" smtClean="0"/>
              <a:t> </a:t>
            </a:r>
            <a:r>
              <a:rPr lang="en-US" b="1" dirty="0" err="1" smtClean="0"/>
              <a:t>wir</a:t>
            </a:r>
            <a:r>
              <a:rPr lang="en-US" b="1" dirty="0" smtClean="0"/>
              <a:t> das </a:t>
            </a:r>
            <a:r>
              <a:rPr lang="en-US" b="1" dirty="0" err="1" smtClean="0"/>
              <a:t>lesen</a:t>
            </a:r>
            <a:r>
              <a:rPr lang="en-US" b="1" dirty="0" smtClean="0"/>
              <a:t>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D - - t - - -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Ma - - e - a - i -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S- - </a:t>
            </a:r>
            <a:r>
              <a:rPr lang="en-US" sz="3200" b="1" dirty="0" err="1" smtClean="0">
                <a:solidFill>
                  <a:srgbClr val="FFFF00"/>
                </a:solidFill>
              </a:rPr>
              <a:t>hk</a:t>
            </a:r>
            <a:r>
              <a:rPr lang="en-US" sz="3200" b="1" dirty="0" smtClean="0">
                <a:solidFill>
                  <a:srgbClr val="FFFF00"/>
                </a:solidFill>
              </a:rPr>
              <a:t> - n - e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E - g - is - -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R - l - g - o -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K - n - t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M -  - i -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S - o - t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T- x - i - - </a:t>
            </a:r>
            <a:r>
              <a:rPr lang="en-US" sz="3200" b="1" dirty="0" err="1" smtClean="0">
                <a:solidFill>
                  <a:srgbClr val="FFFF00"/>
                </a:solidFill>
              </a:rPr>
              <a:t>rb</a:t>
            </a:r>
            <a:r>
              <a:rPr lang="en-US" sz="3200" b="1" dirty="0" smtClean="0">
                <a:solidFill>
                  <a:srgbClr val="FFFF00"/>
                </a:solidFill>
              </a:rPr>
              <a:t> - - t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W - - k </a:t>
            </a:r>
            <a:r>
              <a:rPr lang="ru-RU" sz="3200" b="1" dirty="0" smtClean="0">
                <a:solidFill>
                  <a:srgbClr val="FFFF00"/>
                </a:solidFill>
              </a:rPr>
              <a:t>-</a:t>
            </a:r>
            <a:r>
              <a:rPr lang="en-US" sz="3200" b="1" dirty="0" smtClean="0">
                <a:solidFill>
                  <a:srgbClr val="FFFF00"/>
                </a:solidFill>
              </a:rPr>
              <a:t> n</a:t>
            </a:r>
          </a:p>
          <a:p>
            <a:r>
              <a:rPr lang="en-US" sz="3200" b="1" dirty="0" err="1" smtClean="0">
                <a:solidFill>
                  <a:srgbClr val="FFFF00"/>
                </a:solidFill>
              </a:rPr>
              <a:t>Ru</a:t>
            </a:r>
            <a:r>
              <a:rPr lang="en-US" sz="3200" b="1" dirty="0" smtClean="0">
                <a:solidFill>
                  <a:srgbClr val="FFFF00"/>
                </a:solidFill>
              </a:rPr>
              <a:t> - s </a:t>
            </a:r>
            <a:r>
              <a:rPr lang="ru-RU" sz="3200" b="1" dirty="0" smtClean="0">
                <a:solidFill>
                  <a:srgbClr val="FFFF00"/>
                </a:solidFill>
              </a:rPr>
              <a:t>-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sch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St - n </a:t>
            </a:r>
            <a:r>
              <a:rPr lang="ru-RU" sz="3200" b="1" smtClean="0">
                <a:solidFill>
                  <a:srgbClr val="FFFF00"/>
                </a:solidFill>
              </a:rPr>
              <a:t>-</a:t>
            </a:r>
            <a:r>
              <a:rPr lang="en-US" sz="3200" b="1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enp</a:t>
            </a:r>
            <a:r>
              <a:rPr lang="en-US" sz="3200" b="1" dirty="0" smtClean="0">
                <a:solidFill>
                  <a:srgbClr val="FFFF00"/>
                </a:solidFill>
              </a:rPr>
              <a:t> - -n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12345\Desktop\6520036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24944"/>
            <a:ext cx="95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429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Der </a:t>
            </a:r>
            <a:r>
              <a:rPr lang="en-US" b="1" dirty="0" err="1" smtClean="0"/>
              <a:t>Stundenplan</a:t>
            </a:r>
            <a:r>
              <a:rPr lang="en-US" b="1" dirty="0" smtClean="0"/>
              <a:t> von Sven und Sabine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268760"/>
            <a:ext cx="8835560" cy="5429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727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266</TotalTime>
  <Words>253</Words>
  <Application>Microsoft Office PowerPoint</Application>
  <PresentationFormat>Экран (4:3)</PresentationFormat>
  <Paragraphs>55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Der Stundenplan</vt:lpstr>
      <vt:lpstr>Guten Tag, Kinder!</vt:lpstr>
      <vt:lpstr>Unsere Freune Sabine und Sven haben viel Neues und Interessantes in der Schule</vt:lpstr>
      <vt:lpstr>Wiederholen wir Gedichte über die Schule!</vt:lpstr>
      <vt:lpstr>In der Schule</vt:lpstr>
      <vt:lpstr>Das Klassenzimmer von Sven und Sabine</vt:lpstr>
      <vt:lpstr>Rechnen wir!</vt:lpstr>
      <vt:lpstr>Können wir das lesen?</vt:lpstr>
      <vt:lpstr>Der Stundenplan von Sven und Sabine</vt:lpstr>
      <vt:lpstr>Hört zu!</vt:lpstr>
      <vt:lpstr>Слайд 11</vt:lpstr>
      <vt:lpstr>prima – классный,toll – великолепный blöd - глупый</vt:lpstr>
      <vt:lpstr>Hausaufgabe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Stundenplan</dc:title>
  <cp:lastModifiedBy>ковалева</cp:lastModifiedBy>
  <cp:revision>25</cp:revision>
  <dcterms:modified xsi:type="dcterms:W3CDTF">2012-01-28T07:44:27Z</dcterms:modified>
</cp:coreProperties>
</file>