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FEEF-E7BE-4393-B11D-0E06236120D2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03EFE-1905-480D-A8F8-5C3C835787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FEEF-E7BE-4393-B11D-0E06236120D2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3EFE-1905-480D-A8F8-5C3C83578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FEEF-E7BE-4393-B11D-0E06236120D2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3EFE-1905-480D-A8F8-5C3C83578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DDFEEF-E7BE-4393-B11D-0E06236120D2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8A03EFE-1905-480D-A8F8-5C3C835787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FEEF-E7BE-4393-B11D-0E06236120D2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3EFE-1905-480D-A8F8-5C3C835787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FEEF-E7BE-4393-B11D-0E06236120D2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3EFE-1905-480D-A8F8-5C3C835787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3EFE-1905-480D-A8F8-5C3C835787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FEEF-E7BE-4393-B11D-0E06236120D2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FEEF-E7BE-4393-B11D-0E06236120D2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3EFE-1905-480D-A8F8-5C3C835787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FEEF-E7BE-4393-B11D-0E06236120D2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3EFE-1905-480D-A8F8-5C3C83578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DDFEEF-E7BE-4393-B11D-0E06236120D2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A03EFE-1905-480D-A8F8-5C3C835787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FEEF-E7BE-4393-B11D-0E06236120D2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03EFE-1905-480D-A8F8-5C3C835787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DDFEEF-E7BE-4393-B11D-0E06236120D2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8A03EFE-1905-480D-A8F8-5C3C835787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Великие сыщики,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герои кино и мультфильмов.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Галя\Downloads\9446403b17b6f7f9dd66c2c373003624_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549644" y="1524000"/>
            <a:ext cx="6044712" cy="4572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Сыщики-колобки</a:t>
            </a:r>
            <a:endParaRPr lang="ru-RU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аля\Downloads\tru(1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1477849"/>
            <a:ext cx="5600381" cy="45503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Шерлок Холмс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аля\Downloads\119523-peter-falk-as-columb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952750" y="1785937"/>
            <a:ext cx="3238500" cy="40481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Комиссар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92D050"/>
                </a:solidFill>
              </a:rPr>
              <a:t>Коломбо</a:t>
            </a: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Галя\Downloads\20110803-marpl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500298" y="1610587"/>
            <a:ext cx="4000528" cy="49720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Миссис </a:t>
            </a:r>
            <a:r>
              <a:rPr lang="ru-RU" dirty="0" err="1" smtClean="0">
                <a:solidFill>
                  <a:srgbClr val="002060"/>
                </a:solidFill>
              </a:rPr>
              <a:t>Марпл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Галя\Downloads\kinopoisk.ru-Poirot-653246--w--8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524000" y="1524000"/>
            <a:ext cx="6096000" cy="4572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Эркюль Пуаро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Галя\Downloads\ac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825924" y="1458216"/>
            <a:ext cx="3674770" cy="48352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Эйс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Вентура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Галя\Downloads\61926992_1280046504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947862" y="1809750"/>
            <a:ext cx="5248275" cy="4000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Глеб </a:t>
            </a:r>
            <a:r>
              <a:rPr lang="ru-RU" dirty="0" err="1" smtClean="0">
                <a:solidFill>
                  <a:srgbClr val="FF0000"/>
                </a:solidFill>
              </a:rPr>
              <a:t>Жиглов</a:t>
            </a:r>
            <a:r>
              <a:rPr lang="ru-RU" dirty="0" smtClean="0">
                <a:solidFill>
                  <a:srgbClr val="FF0000"/>
                </a:solidFill>
              </a:rPr>
              <a:t> и Владимир Шарапов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Галя\Downloads\120978_image_lar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757362" y="1905000"/>
            <a:ext cx="5629275" cy="381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Эраст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Фандорин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Галя\Downloads\5423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590620" y="1693031"/>
            <a:ext cx="6124652" cy="45934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Сыщик из «</a:t>
            </a:r>
            <a:r>
              <a:rPr lang="ru-RU" dirty="0" err="1" smtClean="0">
                <a:solidFill>
                  <a:srgbClr val="00B050"/>
                </a:solidFill>
              </a:rPr>
              <a:t>Бременских</a:t>
            </a:r>
            <a:r>
              <a:rPr lang="ru-RU" dirty="0" smtClean="0">
                <a:solidFill>
                  <a:srgbClr val="00B050"/>
                </a:solidFill>
              </a:rPr>
              <a:t> музыкантов»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</TotalTime>
  <Words>27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Великие сыщики, герои кино и мультфильмов.</vt:lpstr>
      <vt:lpstr>Шерлок Холмс</vt:lpstr>
      <vt:lpstr>Комиссар Коломбо</vt:lpstr>
      <vt:lpstr>Миссис Марпл</vt:lpstr>
      <vt:lpstr>Эркюль Пуаро</vt:lpstr>
      <vt:lpstr>Эйс Вентура</vt:lpstr>
      <vt:lpstr>Глеб Жиглов и Владимир Шарапов</vt:lpstr>
      <vt:lpstr>Эраст Фандорин</vt:lpstr>
      <vt:lpstr>Сыщик из «Бременских музыкантов»</vt:lpstr>
      <vt:lpstr>Сыщики-колобки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Великие сыщики, герои кино и мультфильмов.</dc:title>
  <dc:creator>Галя</dc:creator>
  <cp:lastModifiedBy>Roman</cp:lastModifiedBy>
  <cp:revision>4</cp:revision>
  <dcterms:created xsi:type="dcterms:W3CDTF">2012-01-24T17:32:48Z</dcterms:created>
  <dcterms:modified xsi:type="dcterms:W3CDTF">2012-06-02T18:39:54Z</dcterms:modified>
</cp:coreProperties>
</file>